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0ABD8D7-5B7C-413F-9EEC-D6420F49860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C588A7-5C78-49D1-9570-B3E58E208C2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50831B7-3F69-403C-A42C-9D8D3332D10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7023CEC-A62C-4E61-9C78-5FFF4E088C1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302A684-749B-411D-8BF1-B5B8C5EC148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31A8F5C-A9C6-4377-8E0D-964ACE23DB1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9F9B3CF-A6EB-468D-BE91-E3F6416548E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07B797D-3DBD-4C13-B077-0A3B96677C4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1B19483-3417-40E3-943F-1FFA052FC1B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7578346-AF0A-4446-BF8E-2D07C949076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C5D1F1-3778-4C34-8323-72B0E6881D0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1E13944-4D1F-4DED-BB78-2976A34F2BF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3C8DDF3-9AD2-4767-8F45-8036D66DB7A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46503D9-0359-418C-B6E8-B74548478EB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FB62AA2-132E-4644-B07A-E14872402D5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3467301-E935-4328-84DA-5CB2375B798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5122D88-6C33-44B7-89E5-920BFD542CC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4FB6724-CED2-459A-BA02-0D222D21F6A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96D6607-A9EE-48E7-B050-A52C58D0D82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FD2B9A1-7B17-4749-9507-B540D85184F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B9A2E1B-113C-4EF5-85F4-BCEF8E5A7966}"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55A5194-0F66-43E4-BF81-8E7753A4474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7EC3AED-3A45-4CC5-9A39-2306698721D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EC8A301-016D-4244-BE9E-DE65C70332D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6194D85-28E3-4876-9DF1-7FD201C9C40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B054909-5CCE-4566-983B-39115405270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0DE3EC4-6DB9-4E3D-B981-A4D5C24A3CF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9932ABB-7A1B-4CA4-9D93-875E154B09F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C25BD96-FD66-4503-99E3-94F0203074B6}"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86C3869-FC3E-47DF-8B7C-26A3ABA704A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64D4FE1-582C-4A56-9AE2-7084F336CAF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C65FCC1-D3E1-4BBF-AF96-E6D945FBBE1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E1C6E7E-02DC-416F-913A-E15EAF3B66E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9B8CD1B-1270-4D60-9BB5-71E74A41F16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02D508-47F0-49C9-A0FD-7E6B3219E3F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31EAA13-292B-4F47-BCB8-74D7D241C1D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737560" y="6356520"/>
            <a:ext cx="2843280" cy="363600"/>
          </a:xfrm>
          <a:prstGeom prst="rect">
            <a:avLst/>
          </a:prstGeom>
          <a:noFill/>
          <a:ln w="0">
            <a:noFill/>
          </a:ln>
        </p:spPr>
        <p:txBody>
          <a:bodyPr lIns="90000" rIns="90000" tIns="45000" bIns="45000" anchor="ctr">
            <a:noAutofit/>
          </a:bodyPr>
          <a:lstStyle>
            <a:lvl1pPr>
              <a:lnSpc>
                <a:spcPct val="100000"/>
              </a:lnSpc>
              <a:buNone/>
              <a:defRPr b="0" lang="en-US" sz="2400" spc="-1" strike="noStrike">
                <a:latin typeface="Times New Roman"/>
              </a:defRPr>
            </a:lvl1pPr>
          </a:lstStyle>
          <a:p>
            <a:pPr>
              <a:lnSpc>
                <a:spcPct val="100000"/>
              </a:lnSpc>
              <a:buNone/>
            </a:pPr>
            <a:fld id="{62913D94-B405-423D-ACFA-246C692EC7E6}" type="slidenum">
              <a:rPr b="0" lang="en-US" sz="2400" spc="-1" strike="noStrike">
                <a:latin typeface="Times New Roman"/>
              </a:rPr>
              <a:t>&lt;number&gt;</a:t>
            </a:fld>
            <a:endParaRPr b="0" lang="en-US" sz="2400" spc="-1" strike="noStrike">
              <a:latin typeface="Times New Roman"/>
            </a:endParaRPr>
          </a:p>
        </p:txBody>
      </p:sp>
      <p:sp>
        <p:nvSpPr>
          <p:cNvPr id="2" name="PlaceHolder 3"/>
          <p:cNvSpPr>
            <a:spLocks noGrp="1"/>
          </p:cNvSpPr>
          <p:nvPr>
            <p:ph type="dt" idx="3"/>
          </p:nvPr>
        </p:nvSpPr>
        <p:spPr>
          <a:xfrm>
            <a:off x="609480" y="6356520"/>
            <a:ext cx="284328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ftr" idx="4"/>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 name="PlaceHolder 3"/>
          <p:cNvSpPr>
            <a:spLocks noGrp="1"/>
          </p:cNvSpPr>
          <p:nvPr>
            <p:ph type="sldNum" idx="5"/>
          </p:nvPr>
        </p:nvSpPr>
        <p:spPr>
          <a:xfrm>
            <a:off x="8737560" y="6356520"/>
            <a:ext cx="2843280" cy="363600"/>
          </a:xfrm>
          <a:prstGeom prst="rect">
            <a:avLst/>
          </a:prstGeom>
          <a:noFill/>
          <a:ln w="0">
            <a:noFill/>
          </a:ln>
        </p:spPr>
        <p:txBody>
          <a:bodyPr lIns="90000" rIns="90000" tIns="45000" bIns="45000" anchor="ctr">
            <a:noAutofit/>
          </a:bodyPr>
          <a:lstStyle>
            <a:lvl1pPr>
              <a:lnSpc>
                <a:spcPct val="100000"/>
              </a:lnSpc>
              <a:buNone/>
              <a:defRPr b="0" lang="en-US" sz="2400" spc="-1" strike="noStrike">
                <a:latin typeface="Times New Roman"/>
              </a:defRPr>
            </a:lvl1pPr>
          </a:lstStyle>
          <a:p>
            <a:pPr>
              <a:lnSpc>
                <a:spcPct val="100000"/>
              </a:lnSpc>
              <a:buNone/>
            </a:pPr>
            <a:fld id="{3BF6875F-FE60-4F6A-8243-DC6E803C63DA}" type="slidenum">
              <a:rPr b="0" lang="en-US" sz="2400" spc="-1" strike="noStrike">
                <a:latin typeface="Times New Roman"/>
              </a:rPr>
              <a:t>&lt;number&gt;</a:t>
            </a:fld>
            <a:endParaRPr b="0" lang="en-US" sz="2400" spc="-1" strike="noStrike">
              <a:latin typeface="Times New Roman"/>
            </a:endParaRPr>
          </a:p>
        </p:txBody>
      </p:sp>
      <p:sp>
        <p:nvSpPr>
          <p:cNvPr id="44" name="PlaceHolder 4"/>
          <p:cNvSpPr>
            <a:spLocks noGrp="1"/>
          </p:cNvSpPr>
          <p:nvPr>
            <p:ph type="dt" idx="6"/>
          </p:nvPr>
        </p:nvSpPr>
        <p:spPr>
          <a:xfrm>
            <a:off x="609480" y="6356520"/>
            <a:ext cx="284328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3" name="PlaceHolder 2"/>
          <p:cNvSpPr>
            <a:spLocks noGrp="1"/>
          </p:cNvSpPr>
          <p:nvPr>
            <p:ph type="sldNum" idx="8"/>
          </p:nvPr>
        </p:nvSpPr>
        <p:spPr>
          <a:xfrm>
            <a:off x="8737560" y="6356520"/>
            <a:ext cx="2843280" cy="363600"/>
          </a:xfrm>
          <a:prstGeom prst="rect">
            <a:avLst/>
          </a:prstGeom>
          <a:noFill/>
          <a:ln w="0">
            <a:noFill/>
          </a:ln>
        </p:spPr>
        <p:txBody>
          <a:bodyPr lIns="90000" rIns="90000" tIns="45000" bIns="45000" anchor="ctr">
            <a:noAutofit/>
          </a:bodyPr>
          <a:lstStyle>
            <a:lvl1pPr>
              <a:lnSpc>
                <a:spcPct val="100000"/>
              </a:lnSpc>
              <a:buNone/>
              <a:defRPr b="0" lang="en-US" sz="2400" spc="-1" strike="noStrike">
                <a:latin typeface="Times New Roman"/>
              </a:defRPr>
            </a:lvl1pPr>
          </a:lstStyle>
          <a:p>
            <a:pPr>
              <a:lnSpc>
                <a:spcPct val="100000"/>
              </a:lnSpc>
              <a:buNone/>
            </a:pPr>
            <a:fld id="{F7AAE274-1180-4424-8511-7C22E9311570}" type="slidenum">
              <a:rPr b="0" lang="en-US" sz="2400" spc="-1" strike="noStrike">
                <a:latin typeface="Times New Roman"/>
              </a:rPr>
              <a:t>&lt;number&gt;</a:t>
            </a:fld>
            <a:endParaRPr b="0" lang="en-US" sz="2400" spc="-1" strike="noStrike">
              <a:latin typeface="Times New Roman"/>
            </a:endParaRPr>
          </a:p>
        </p:txBody>
      </p:sp>
      <p:sp>
        <p:nvSpPr>
          <p:cNvPr id="84" name="PlaceHolder 3"/>
          <p:cNvSpPr>
            <a:spLocks noGrp="1"/>
          </p:cNvSpPr>
          <p:nvPr>
            <p:ph type="dt" idx="9"/>
          </p:nvPr>
        </p:nvSpPr>
        <p:spPr>
          <a:xfrm>
            <a:off x="609480" y="6356520"/>
            <a:ext cx="284328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github.com/jhyotsna/Keylogger-" TargetMode="External"/><Relationship Id="rId2" Type="http://schemas.openxmlformats.org/officeDocument/2006/relationships/hyperlink" Target="https://github.com/jhyotsna/Keylogger-"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3" name="object 2"/>
          <p:cNvGrpSpPr/>
          <p:nvPr/>
        </p:nvGrpSpPr>
        <p:grpSpPr>
          <a:xfrm>
            <a:off x="743040" y="1104840"/>
            <a:ext cx="1741320" cy="1332000"/>
            <a:chOff x="743040" y="1104840"/>
            <a:chExt cx="1741320" cy="1332000"/>
          </a:xfrm>
        </p:grpSpPr>
        <p:sp>
          <p:nvSpPr>
            <p:cNvPr id="124" name="object 3"/>
            <p:cNvSpPr/>
            <p:nvPr/>
          </p:nvSpPr>
          <p:spPr>
            <a:xfrm>
              <a:off x="743040" y="1380960"/>
              <a:ext cx="1227240" cy="105588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125" name="object 4"/>
            <p:cNvSpPr/>
            <p:nvPr/>
          </p:nvSpPr>
          <p:spPr>
            <a:xfrm>
              <a:off x="1838160" y="1104840"/>
              <a:ext cx="646200" cy="56052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126" name="object 5"/>
          <p:cNvSpPr/>
          <p:nvPr/>
        </p:nvSpPr>
        <p:spPr>
          <a:xfrm>
            <a:off x="3753000" y="1190520"/>
            <a:ext cx="1665360" cy="143676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sp>
      <p:sp>
        <p:nvSpPr>
          <p:cNvPr id="127" name="object 6"/>
          <p:cNvSpPr/>
          <p:nvPr/>
        </p:nvSpPr>
        <p:spPr>
          <a:xfrm>
            <a:off x="3800520" y="5229360"/>
            <a:ext cx="722520" cy="61776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sp>
        <p:nvSpPr>
          <p:cNvPr id="128" name="PlaceHolder 1"/>
          <p:cNvSpPr>
            <a:spLocks noGrp="1"/>
          </p:cNvSpPr>
          <p:nvPr>
            <p:ph type="title"/>
          </p:nvPr>
        </p:nvSpPr>
        <p:spPr>
          <a:xfrm>
            <a:off x="5257800" y="4324680"/>
            <a:ext cx="6171120" cy="1160640"/>
          </a:xfrm>
          <a:prstGeom prst="rect">
            <a:avLst/>
          </a:prstGeom>
          <a:solidFill>
            <a:srgbClr val="ffffff"/>
          </a:solidFill>
          <a:ln w="0">
            <a:noFill/>
          </a:ln>
        </p:spPr>
        <p:txBody>
          <a:bodyPr lIns="0" rIns="0" tIns="16560" bIns="0" anchor="ctr">
            <a:noAutofit/>
          </a:bodyPr>
          <a:p>
            <a:pPr>
              <a:lnSpc>
                <a:spcPct val="100000"/>
              </a:lnSpc>
              <a:buNone/>
            </a:pPr>
            <a:r>
              <a:rPr b="1" lang="en-US" sz="3600" spc="-1" strike="noStrike">
                <a:solidFill>
                  <a:srgbClr val="008080"/>
                </a:solidFill>
                <a:latin typeface="Calibri"/>
              </a:rPr>
              <a:t>Yandrapu Jhyotsna </a:t>
            </a:r>
            <a:endParaRPr b="0" lang="en-US" sz="3600" spc="-1" strike="noStrike">
              <a:latin typeface="Arial"/>
            </a:endParaRPr>
          </a:p>
        </p:txBody>
      </p:sp>
      <p:sp>
        <p:nvSpPr>
          <p:cNvPr id="129" name="object 8"/>
          <p:cNvSpPr/>
          <p:nvPr/>
        </p:nvSpPr>
        <p:spPr>
          <a:xfrm>
            <a:off x="3733920" y="2819880"/>
            <a:ext cx="7694280" cy="6217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US" sz="4000" spc="1" strike="noStrike" u="sng">
                <a:solidFill>
                  <a:srgbClr val="2d936b"/>
                </a:solidFill>
                <a:uFillTx/>
                <a:latin typeface="Sitka Small Semibold"/>
                <a:ea typeface="DejaVu Sans"/>
              </a:rPr>
              <a:t>KEYLOGGER AND SECURITY</a:t>
            </a:r>
            <a:endParaRPr b="0" lang="en-US" sz="4000" spc="-1" strike="noStrike">
              <a:latin typeface="Arial"/>
            </a:endParaRPr>
          </a:p>
        </p:txBody>
      </p:sp>
      <p:pic>
        <p:nvPicPr>
          <p:cNvPr id="130" name="object 9" descr=""/>
          <p:cNvPicPr/>
          <p:nvPr/>
        </p:nvPicPr>
        <p:blipFill>
          <a:blip r:embed="rId1"/>
          <a:stretch/>
        </p:blipFill>
        <p:spPr>
          <a:xfrm>
            <a:off x="676440" y="6467400"/>
            <a:ext cx="2141640" cy="198720"/>
          </a:xfrm>
          <a:prstGeom prst="rect">
            <a:avLst/>
          </a:prstGeom>
          <a:ln w="0">
            <a:noFill/>
          </a:ln>
        </p:spPr>
      </p:pic>
      <p:sp>
        <p:nvSpPr>
          <p:cNvPr id="131" name="TextBox 11"/>
          <p:cNvSpPr/>
          <p:nvPr/>
        </p:nvSpPr>
        <p:spPr>
          <a:xfrm>
            <a:off x="3581280" y="3449880"/>
            <a:ext cx="693288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000" spc="-1" strike="noStrike">
                <a:solidFill>
                  <a:srgbClr val="00b0f0"/>
                </a:solidFill>
                <a:latin typeface="Calibri"/>
                <a:ea typeface="DejaVu Sans"/>
              </a:rPr>
              <a:t>APSSDC CS FINAL PROJECT</a:t>
            </a:r>
            <a:endParaRPr b="0" lang="en-US" sz="4000" spc="-1" strike="noStrike">
              <a:latin typeface="Arial"/>
            </a:endParaRPr>
          </a:p>
        </p:txBody>
      </p:sp>
    </p:spTree>
  </p:cSld>
  <mc:AlternateContent>
    <mc:Choice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object 4"/>
          <p:cNvSpPr/>
          <p:nvPr/>
        </p:nvSpPr>
        <p:spPr>
          <a:xfrm>
            <a:off x="6696000" y="169560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pic>
        <p:nvPicPr>
          <p:cNvPr id="220" name="object 6" descr=""/>
          <p:cNvPicPr/>
          <p:nvPr/>
        </p:nvPicPr>
        <p:blipFill>
          <a:blip r:embed="rId1"/>
          <a:stretch/>
        </p:blipFill>
        <p:spPr>
          <a:xfrm>
            <a:off x="1666800" y="6467400"/>
            <a:ext cx="74880" cy="176400"/>
          </a:xfrm>
          <a:prstGeom prst="rect">
            <a:avLst/>
          </a:prstGeom>
          <a:ln w="0">
            <a:noFill/>
          </a:ln>
        </p:spPr>
      </p:pic>
      <p:sp>
        <p:nvSpPr>
          <p:cNvPr id="221" name="PlaceHolder 1"/>
          <p:cNvSpPr>
            <a:spLocks noGrp="1"/>
          </p:cNvSpPr>
          <p:nvPr>
            <p:ph type="title"/>
          </p:nvPr>
        </p:nvSpPr>
        <p:spPr>
          <a:xfrm>
            <a:off x="754920" y="86760"/>
            <a:ext cx="3150720" cy="1353240"/>
          </a:xfrm>
          <a:prstGeom prst="rect">
            <a:avLst/>
          </a:prstGeom>
          <a:noFill/>
          <a:ln w="0">
            <a:noFill/>
          </a:ln>
        </p:spPr>
        <p:txBody>
          <a:bodyPr lIns="0" rIns="0" tIns="13320" bIns="0" anchor="ctr">
            <a:noAutofit/>
          </a:bodyPr>
          <a:p>
            <a:pPr marL="12600" algn="ctr">
              <a:lnSpc>
                <a:spcPct val="100000"/>
              </a:lnSpc>
              <a:spcBef>
                <a:spcPts val="105"/>
              </a:spcBef>
              <a:buNone/>
            </a:pPr>
            <a:r>
              <a:rPr b="0" lang="en-US" sz="4400" spc="-1" strike="noStrike">
                <a:solidFill>
                  <a:srgbClr val="000000"/>
                </a:solidFill>
                <a:latin typeface="Bodoni MT Black"/>
              </a:rPr>
              <a:t>R</a:t>
            </a:r>
            <a:r>
              <a:rPr b="0" lang="en-US" sz="4400" spc="-41" strike="noStrike">
                <a:solidFill>
                  <a:srgbClr val="000000"/>
                </a:solidFill>
                <a:latin typeface="Bodoni MT Black"/>
              </a:rPr>
              <a:t>E</a:t>
            </a:r>
            <a:r>
              <a:rPr b="0" lang="en-US" sz="4400" spc="4" strike="noStrike">
                <a:solidFill>
                  <a:srgbClr val="000000"/>
                </a:solidFill>
                <a:latin typeface="Bodoni MT Black"/>
              </a:rPr>
              <a:t>S</a:t>
            </a:r>
            <a:r>
              <a:rPr b="0" lang="en-US" sz="4400" spc="-32" strike="noStrike">
                <a:solidFill>
                  <a:srgbClr val="000000"/>
                </a:solidFill>
                <a:latin typeface="Bodoni MT Black"/>
              </a:rPr>
              <a:t>U</a:t>
            </a:r>
            <a:r>
              <a:rPr b="0" lang="en-US" sz="4400" spc="-406" strike="noStrike">
                <a:solidFill>
                  <a:srgbClr val="000000"/>
                </a:solidFill>
                <a:latin typeface="Bodoni MT Black"/>
              </a:rPr>
              <a:t>L</a:t>
            </a:r>
            <a:r>
              <a:rPr b="0" lang="en-US" sz="4400" spc="-1" strike="noStrike">
                <a:solidFill>
                  <a:srgbClr val="000000"/>
                </a:solidFill>
                <a:latin typeface="Bodoni MT Black"/>
              </a:rPr>
              <a:t>TS:-</a:t>
            </a:r>
            <a:endParaRPr b="0" lang="en-US" sz="4400" spc="-1" strike="noStrike">
              <a:latin typeface="Arial"/>
            </a:endParaRPr>
          </a:p>
        </p:txBody>
      </p:sp>
      <p:sp>
        <p:nvSpPr>
          <p:cNvPr id="222" name="object 9"/>
          <p:cNvSpPr/>
          <p:nvPr/>
        </p:nvSpPr>
        <p:spPr>
          <a:xfrm>
            <a:off x="11277360" y="6473160"/>
            <a:ext cx="22716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0494D066-6074-4295-A0CC-F89D268B9960}" type="slidenum">
              <a:rPr b="0" lang="en-US" sz="1100" spc="1" strike="noStrike">
                <a:solidFill>
                  <a:srgbClr val="2d936b"/>
                </a:solidFill>
                <a:latin typeface="Trebuchet MS"/>
                <a:ea typeface="DejaVu Sans"/>
              </a:rPr>
              <a:t>&lt;number&gt;</a:t>
            </a:fld>
            <a:endParaRPr b="0" lang="en-US" sz="1100" spc="-1" strike="noStrike">
              <a:latin typeface="Arial"/>
            </a:endParaRPr>
          </a:p>
        </p:txBody>
      </p:sp>
      <p:sp>
        <p:nvSpPr>
          <p:cNvPr id="223" name="Rectangle: Single Corner Rounded 9"/>
          <p:cNvSpPr/>
          <p:nvPr/>
        </p:nvSpPr>
        <p:spPr>
          <a:xfrm>
            <a:off x="721440" y="1695600"/>
            <a:ext cx="8990280" cy="3275280"/>
          </a:xfrm>
          <a:prstGeom prst="round1Rect">
            <a:avLst>
              <a:gd name="adj" fmla="val 16667"/>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224" name="TextBox 10"/>
          <p:cNvSpPr/>
          <p:nvPr/>
        </p:nvSpPr>
        <p:spPr>
          <a:xfrm>
            <a:off x="838080" y="1857240"/>
            <a:ext cx="8694720" cy="3319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Arial Black"/>
                <a:ea typeface="DejaVu Sans"/>
              </a:rPr>
              <a:t>The best way to protect your devices from keylogging is to use a high-quality antivirus or firewall. You can also take other precautions to make an infection less likely</a:t>
            </a:r>
            <a:r>
              <a:rPr b="0" lang="en-US" sz="4800" spc="-1" strike="noStrike">
                <a:solidFill>
                  <a:srgbClr val="000000"/>
                </a:solidFill>
                <a:latin typeface="Vivaldi"/>
                <a:ea typeface="DejaVu Sans"/>
              </a:rPr>
              <a:t>.</a:t>
            </a:r>
            <a:r>
              <a:rPr b="0" lang="en-US" sz="3600" spc="-1" strike="noStrike">
                <a:solidFill>
                  <a:srgbClr val="000000"/>
                </a:solidFill>
                <a:latin typeface="Calibri"/>
                <a:ea typeface="DejaVu Sans"/>
              </a:rPr>
              <a:t> </a:t>
            </a:r>
            <a:endParaRPr b="0" lang="en-US" sz="3600" spc="-1" strike="noStrike">
              <a:latin typeface="Arial"/>
            </a:endParaRPr>
          </a:p>
          <a:p>
            <a:pPr>
              <a:lnSpc>
                <a:spcPct val="100000"/>
              </a:lnSpc>
              <a:buNone/>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83000">
              <a:srgbClr val="b0c6e1"/>
            </a:gs>
            <a:gs pos="100000">
              <a:srgbClr val="cad9eb"/>
            </a:gs>
          </a:gsLst>
          <a:lin ang="5400000"/>
        </a:gradFill>
      </p:bgPr>
    </p:bg>
    <p:spTree>
      <p:nvGrpSpPr>
        <p:cNvPr id="1" name=""/>
        <p:cNvGrpSpPr/>
        <p:nvPr/>
      </p:nvGrpSpPr>
      <p:grpSpPr>
        <a:xfrm>
          <a:off x="0" y="0"/>
          <a:ext cx="0" cy="0"/>
          <a:chOff x="0" y="0"/>
          <a:chExt cx="0" cy="0"/>
        </a:xfrm>
      </p:grpSpPr>
      <p:sp>
        <p:nvSpPr>
          <p:cNvPr id="225" name="TextBox 1"/>
          <p:cNvSpPr/>
          <p:nvPr/>
        </p:nvSpPr>
        <p:spPr>
          <a:xfrm>
            <a:off x="1371600" y="762120"/>
            <a:ext cx="7489800" cy="21006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bodyPr>
          <a:p>
            <a:pPr>
              <a:lnSpc>
                <a:spcPct val="100000"/>
              </a:lnSpc>
              <a:buNone/>
            </a:pPr>
            <a:r>
              <a:rPr b="0" lang="en-US" sz="6600" spc="-1" strike="noStrike">
                <a:solidFill>
                  <a:srgbClr val="e6b9b8"/>
                </a:solidFill>
                <a:latin typeface="Bahnschrift Condensed"/>
                <a:ea typeface="DejaVu Sans"/>
              </a:rPr>
              <a:t>project git-link:-</a:t>
            </a:r>
            <a:endParaRPr b="0" lang="en-US" sz="6600" spc="-1" strike="noStrike">
              <a:latin typeface="Arial"/>
            </a:endParaRPr>
          </a:p>
          <a:p>
            <a:pPr>
              <a:lnSpc>
                <a:spcPct val="100000"/>
              </a:lnSpc>
              <a:buNone/>
            </a:pPr>
            <a:endParaRPr b="0" lang="en-US" sz="6600" spc="-1" strike="noStrike">
              <a:latin typeface="Arial"/>
            </a:endParaRPr>
          </a:p>
        </p:txBody>
      </p:sp>
      <p:sp>
        <p:nvSpPr>
          <p:cNvPr id="226" name="Text Box 4">
            <a:hlinkClick r:id="rId1"/>
          </p:cNvPr>
          <p:cNvSpPr/>
          <p:nvPr/>
        </p:nvSpPr>
        <p:spPr>
          <a:xfrm>
            <a:off x="152280" y="3200400"/>
            <a:ext cx="11864160" cy="1240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u="sng">
                <a:solidFill>
                  <a:srgbClr val="0000ff"/>
                </a:solidFill>
                <a:uFillTx/>
                <a:latin typeface="Baskerville Old Face"/>
                <a:ea typeface="DejaVu Sans"/>
                <a:hlinkClick r:id="rId2"/>
              </a:rPr>
              <a:t>https://github.com/jhyotsna/Keylogger-</a:t>
            </a:r>
            <a:endParaRPr b="0" lang="en-US" sz="3200" spc="-1" strike="noStrike">
              <a:latin typeface="Arial"/>
            </a:endParaRPr>
          </a:p>
        </p:txBody>
      </p:sp>
    </p:spTree>
  </p:cSld>
  <mc:AlternateContent>
    <mc:Choice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2" name="object 2"/>
          <p:cNvSpPr/>
          <p:nvPr/>
        </p:nvSpPr>
        <p:spPr>
          <a:xfrm>
            <a:off x="0" y="0"/>
            <a:ext cx="12190680" cy="685656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33" name="object 3"/>
          <p:cNvGrpSpPr/>
          <p:nvPr/>
        </p:nvGrpSpPr>
        <p:grpSpPr>
          <a:xfrm>
            <a:off x="7448760" y="0"/>
            <a:ext cx="4742280" cy="6857280"/>
            <a:chOff x="7448760" y="0"/>
            <a:chExt cx="4742280" cy="6857280"/>
          </a:xfrm>
        </p:grpSpPr>
        <p:sp>
          <p:nvSpPr>
            <p:cNvPr id="134" name="object 4"/>
            <p:cNvSpPr/>
            <p:nvPr/>
          </p:nvSpPr>
          <p:spPr>
            <a:xfrm>
              <a:off x="9377280" y="4680"/>
              <a:ext cx="1217160" cy="685224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35" name="object 5"/>
            <p:cNvSpPr/>
            <p:nvPr/>
          </p:nvSpPr>
          <p:spPr>
            <a:xfrm>
              <a:off x="7448760" y="3695040"/>
              <a:ext cx="4741920" cy="316224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36" name="object 6"/>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37" name="object 7"/>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38" name="object 8"/>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39" name="object 9"/>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40" name="object 10"/>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41" name="object 11"/>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42" name="object 12"/>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43" name="object 13"/>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44" name="object 14"/>
          <p:cNvSpPr/>
          <p:nvPr/>
        </p:nvSpPr>
        <p:spPr>
          <a:xfrm>
            <a:off x="9353520" y="53625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45" name="object 16"/>
          <p:cNvSpPr/>
          <p:nvPr/>
        </p:nvSpPr>
        <p:spPr>
          <a:xfrm>
            <a:off x="9353520" y="58960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46" name="PlaceHolder 1"/>
          <p:cNvSpPr>
            <a:spLocks noGrp="1"/>
          </p:cNvSpPr>
          <p:nvPr>
            <p:ph type="title"/>
          </p:nvPr>
        </p:nvSpPr>
        <p:spPr>
          <a:xfrm>
            <a:off x="739800" y="587880"/>
            <a:ext cx="3908160" cy="1160640"/>
          </a:xfrm>
          <a:prstGeom prst="rect">
            <a:avLst/>
          </a:prstGeom>
          <a:noFill/>
          <a:ln w="0">
            <a:noFill/>
          </a:ln>
        </p:spPr>
        <p:txBody>
          <a:bodyPr lIns="0" rIns="0" tIns="16560" bIns="0" anchor="ctr">
            <a:noAutofit/>
          </a:bodyPr>
          <a:p>
            <a:pPr marL="12600" algn="ctr">
              <a:lnSpc>
                <a:spcPct val="100000"/>
              </a:lnSpc>
              <a:spcBef>
                <a:spcPts val="130"/>
              </a:spcBef>
              <a:buNone/>
            </a:pPr>
            <a:r>
              <a:rPr b="0" lang="en-US" sz="2800" spc="-1" strike="noStrike">
                <a:solidFill>
                  <a:srgbClr val="000000"/>
                </a:solidFill>
                <a:latin typeface="Arial Black"/>
              </a:rPr>
              <a:t>PROJECT</a:t>
            </a:r>
            <a:r>
              <a:rPr b="0" lang="en-US" sz="2800" spc="-86" strike="noStrike">
                <a:solidFill>
                  <a:srgbClr val="000000"/>
                </a:solidFill>
                <a:latin typeface="Arial Black"/>
              </a:rPr>
              <a:t> </a:t>
            </a:r>
            <a:r>
              <a:rPr b="0" lang="en-US" sz="2800" spc="15" strike="noStrike">
                <a:solidFill>
                  <a:srgbClr val="000000"/>
                </a:solidFill>
                <a:latin typeface="Arial Black"/>
              </a:rPr>
              <a:t>TITLE:-</a:t>
            </a:r>
            <a:endParaRPr b="0" lang="en-US" sz="2800" spc="-1" strike="noStrike">
              <a:latin typeface="Arial"/>
            </a:endParaRPr>
          </a:p>
        </p:txBody>
      </p:sp>
      <p:sp>
        <p:nvSpPr>
          <p:cNvPr id="147" name="PlaceHolder 2"/>
          <p:cNvSpPr>
            <a:spLocks noGrp="1"/>
          </p:cNvSpPr>
          <p:nvPr>
            <p:ph type="sldNum" idx="10"/>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grpSp>
        <p:nvGrpSpPr>
          <p:cNvPr id="148" name="object 18"/>
          <p:cNvGrpSpPr/>
          <p:nvPr/>
        </p:nvGrpSpPr>
        <p:grpSpPr>
          <a:xfrm>
            <a:off x="466560" y="6410160"/>
            <a:ext cx="3703680" cy="293760"/>
            <a:chOff x="466560" y="6410160"/>
            <a:chExt cx="3703680" cy="293760"/>
          </a:xfrm>
        </p:grpSpPr>
        <p:pic>
          <p:nvPicPr>
            <p:cNvPr id="149" name="object 19" descr=""/>
            <p:cNvPicPr/>
            <p:nvPr/>
          </p:nvPicPr>
          <p:blipFill>
            <a:blip r:embed="rId1"/>
            <a:stretch/>
          </p:blipFill>
          <p:spPr>
            <a:xfrm>
              <a:off x="676440" y="6467400"/>
              <a:ext cx="2141640" cy="198720"/>
            </a:xfrm>
            <a:prstGeom prst="rect">
              <a:avLst/>
            </a:prstGeom>
            <a:ln w="0">
              <a:noFill/>
            </a:ln>
          </p:spPr>
        </p:pic>
        <p:pic>
          <p:nvPicPr>
            <p:cNvPr id="150" name="object 20" descr=""/>
            <p:cNvPicPr/>
            <p:nvPr/>
          </p:nvPicPr>
          <p:blipFill>
            <a:blip r:embed="rId2"/>
            <a:stretch/>
          </p:blipFill>
          <p:spPr>
            <a:xfrm>
              <a:off x="466560" y="6410160"/>
              <a:ext cx="3703680" cy="293760"/>
            </a:xfrm>
            <a:prstGeom prst="rect">
              <a:avLst/>
            </a:prstGeom>
            <a:ln w="0">
              <a:noFill/>
            </a:ln>
          </p:spPr>
        </p:pic>
      </p:grpSp>
      <p:sp>
        <p:nvSpPr>
          <p:cNvPr id="151" name="TextBox 22"/>
          <p:cNvSpPr/>
          <p:nvPr/>
        </p:nvSpPr>
        <p:spPr>
          <a:xfrm>
            <a:off x="685800" y="2743200"/>
            <a:ext cx="891540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00b0f0"/>
                </a:solidFill>
                <a:latin typeface="Bodoni MT Black"/>
                <a:ea typeface="DejaVu Sans"/>
              </a:rPr>
              <a:t>KEYLOGGER &amp; SECURITY</a:t>
            </a:r>
            <a:endParaRPr b="0" lang="en-US" sz="4800" spc="-1" strike="noStrike">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2" name="object 2"/>
          <p:cNvSpPr/>
          <p:nvPr/>
        </p:nvSpPr>
        <p:spPr>
          <a:xfrm>
            <a:off x="0" y="-4680"/>
            <a:ext cx="12190680" cy="685656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53" name="object 3"/>
          <p:cNvGrpSpPr/>
          <p:nvPr/>
        </p:nvGrpSpPr>
        <p:grpSpPr>
          <a:xfrm>
            <a:off x="7448760" y="0"/>
            <a:ext cx="4742280" cy="6857280"/>
            <a:chOff x="7448760" y="0"/>
            <a:chExt cx="4742280" cy="6857280"/>
          </a:xfrm>
        </p:grpSpPr>
        <p:sp>
          <p:nvSpPr>
            <p:cNvPr id="154" name="object 4"/>
            <p:cNvSpPr/>
            <p:nvPr/>
          </p:nvSpPr>
          <p:spPr>
            <a:xfrm>
              <a:off x="9377280" y="4680"/>
              <a:ext cx="1217160" cy="685224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55" name="object 5"/>
            <p:cNvSpPr/>
            <p:nvPr/>
          </p:nvSpPr>
          <p:spPr>
            <a:xfrm>
              <a:off x="7448760" y="3695040"/>
              <a:ext cx="4741920" cy="316224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56" name="object 6"/>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57" name="object 7"/>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58" name="object 8"/>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59" name="object 9"/>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60" name="object 10"/>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61" name="object 11"/>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62" name="object 12"/>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63" name="object 13"/>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64" name="object 14"/>
          <p:cNvSpPr/>
          <p:nvPr/>
        </p:nvSpPr>
        <p:spPr>
          <a:xfrm>
            <a:off x="752400" y="6486120"/>
            <a:ext cx="1772280" cy="16200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US" sz="1100" spc="9" strike="noStrike">
                <a:solidFill>
                  <a:srgbClr val="2d83c3"/>
                </a:solidFill>
                <a:latin typeface="Trebuchet MS"/>
                <a:ea typeface="DejaVu Sans"/>
              </a:rPr>
              <a:t>3/21/202</a:t>
            </a:r>
            <a:r>
              <a:rPr b="0" lang="en-US" sz="1100" spc="1"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0" strike="noStrike">
                <a:solidFill>
                  <a:srgbClr val="2d83c3"/>
                </a:solidFill>
                <a:latin typeface="Trebuchet MS"/>
                <a:ea typeface="DejaVu Sans"/>
              </a:rPr>
              <a:t> </a:t>
            </a:r>
            <a:r>
              <a:rPr b="1" lang="en-US" sz="1100" spc="41" strike="noStrike">
                <a:solidFill>
                  <a:srgbClr val="2d83c3"/>
                </a:solidFill>
                <a:latin typeface="Trebuchet MS"/>
                <a:ea typeface="DejaVu Sans"/>
              </a:rPr>
              <a:t>A</a:t>
            </a:r>
            <a:r>
              <a:rPr b="1" lang="en-US" sz="1100" spc="4" strike="noStrike">
                <a:solidFill>
                  <a:srgbClr val="2d83c3"/>
                </a:solidFill>
                <a:latin typeface="Trebuchet MS"/>
                <a:ea typeface="DejaVu Sans"/>
              </a:rPr>
              <a:t>nnu</a:t>
            </a:r>
            <a:r>
              <a:rPr b="1" lang="en-US" sz="1100" spc="1"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4" strike="noStrike">
                <a:solidFill>
                  <a:srgbClr val="2d83c3"/>
                </a:solidFill>
                <a:latin typeface="Trebuchet MS"/>
                <a:ea typeface="DejaVu Sans"/>
              </a:rPr>
              <a:t>e</a:t>
            </a:r>
            <a:r>
              <a:rPr b="1" lang="en-US" sz="1100" spc="80"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4" strike="noStrike">
                <a:solidFill>
                  <a:srgbClr val="2d83c3"/>
                </a:solidFill>
                <a:latin typeface="Trebuchet MS"/>
                <a:ea typeface="DejaVu Sans"/>
              </a:rPr>
              <a:t>e</a:t>
            </a:r>
            <a:r>
              <a:rPr b="1" lang="en-US" sz="1100" spc="4" strike="noStrike">
                <a:solidFill>
                  <a:srgbClr val="2d83c3"/>
                </a:solidFill>
                <a:latin typeface="Trebuchet MS"/>
                <a:ea typeface="DejaVu Sans"/>
              </a:rPr>
              <a:t>w</a:t>
            </a:r>
            <a:endParaRPr b="0" lang="en-US" sz="1100" spc="-1" strike="noStrike">
              <a:latin typeface="Arial"/>
            </a:endParaRPr>
          </a:p>
        </p:txBody>
      </p:sp>
      <p:sp>
        <p:nvSpPr>
          <p:cNvPr id="165" name="object 15"/>
          <p:cNvSpPr/>
          <p:nvPr/>
        </p:nvSpPr>
        <p:spPr>
          <a:xfrm>
            <a:off x="7362720" y="447840"/>
            <a:ext cx="360360" cy="36036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166" name="object 16"/>
          <p:cNvSpPr/>
          <p:nvPr/>
        </p:nvSpPr>
        <p:spPr>
          <a:xfrm>
            <a:off x="11010960" y="5610240"/>
            <a:ext cx="646200" cy="64620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167" name="object 17" descr=""/>
          <p:cNvPicPr/>
          <p:nvPr/>
        </p:nvPicPr>
        <p:blipFill>
          <a:blip r:embed="rId1"/>
          <a:stretch/>
        </p:blipFill>
        <p:spPr>
          <a:xfrm>
            <a:off x="10686960" y="6134040"/>
            <a:ext cx="246240" cy="246240"/>
          </a:xfrm>
          <a:prstGeom prst="rect">
            <a:avLst/>
          </a:prstGeom>
          <a:ln w="0">
            <a:noFill/>
          </a:ln>
        </p:spPr>
      </p:pic>
      <p:grpSp>
        <p:nvGrpSpPr>
          <p:cNvPr id="168" name="object 18"/>
          <p:cNvGrpSpPr/>
          <p:nvPr/>
        </p:nvGrpSpPr>
        <p:grpSpPr>
          <a:xfrm>
            <a:off x="47520" y="3819600"/>
            <a:ext cx="4122720" cy="3008520"/>
            <a:chOff x="47520" y="3819600"/>
            <a:chExt cx="4122720" cy="3008520"/>
          </a:xfrm>
        </p:grpSpPr>
        <p:pic>
          <p:nvPicPr>
            <p:cNvPr id="169" name="object 19" descr=""/>
            <p:cNvPicPr/>
            <p:nvPr/>
          </p:nvPicPr>
          <p:blipFill>
            <a:blip r:embed="rId2"/>
            <a:stretch/>
          </p:blipFill>
          <p:spPr>
            <a:xfrm>
              <a:off x="466560" y="6410160"/>
              <a:ext cx="3703680" cy="293760"/>
            </a:xfrm>
            <a:prstGeom prst="rect">
              <a:avLst/>
            </a:prstGeom>
            <a:ln w="0">
              <a:noFill/>
            </a:ln>
          </p:spPr>
        </p:pic>
        <p:pic>
          <p:nvPicPr>
            <p:cNvPr id="170" name="object 20" descr=""/>
            <p:cNvPicPr/>
            <p:nvPr/>
          </p:nvPicPr>
          <p:blipFill>
            <a:blip r:embed="rId3"/>
            <a:stretch/>
          </p:blipFill>
          <p:spPr>
            <a:xfrm>
              <a:off x="47520" y="3819600"/>
              <a:ext cx="1731960" cy="3008520"/>
            </a:xfrm>
            <a:prstGeom prst="rect">
              <a:avLst/>
            </a:prstGeom>
            <a:ln w="0">
              <a:noFill/>
            </a:ln>
          </p:spPr>
        </p:pic>
      </p:grpSp>
      <p:sp>
        <p:nvSpPr>
          <p:cNvPr id="171" name="PlaceHolder 1"/>
          <p:cNvSpPr>
            <a:spLocks noGrp="1"/>
          </p:cNvSpPr>
          <p:nvPr>
            <p:ph type="title"/>
          </p:nvPr>
        </p:nvSpPr>
        <p:spPr>
          <a:xfrm>
            <a:off x="739800" y="245160"/>
            <a:ext cx="2775240" cy="1157400"/>
          </a:xfrm>
          <a:prstGeom prst="rect">
            <a:avLst/>
          </a:prstGeom>
          <a:noFill/>
          <a:ln w="0">
            <a:noFill/>
          </a:ln>
        </p:spPr>
        <p:txBody>
          <a:bodyPr lIns="0" rIns="0" tIns="13320" bIns="0" anchor="ctr">
            <a:noAutofit/>
          </a:bodyPr>
          <a:p>
            <a:pPr marL="12600" algn="ctr">
              <a:lnSpc>
                <a:spcPct val="100000"/>
              </a:lnSpc>
              <a:spcBef>
                <a:spcPts val="105"/>
              </a:spcBef>
              <a:buNone/>
            </a:pPr>
            <a:r>
              <a:rPr b="0" lang="en-US" sz="4400" spc="15" strike="noStrike">
                <a:solidFill>
                  <a:srgbClr val="000000"/>
                </a:solidFill>
                <a:latin typeface="comic"/>
              </a:rPr>
              <a:t>A</a:t>
            </a:r>
            <a:r>
              <a:rPr b="0" lang="en-US" sz="4400" spc="-7" strike="noStrike">
                <a:solidFill>
                  <a:srgbClr val="000000"/>
                </a:solidFill>
                <a:latin typeface="comic"/>
              </a:rPr>
              <a:t>G</a:t>
            </a:r>
            <a:r>
              <a:rPr b="0" lang="en-US" sz="4400" spc="-35" strike="noStrike">
                <a:solidFill>
                  <a:srgbClr val="000000"/>
                </a:solidFill>
                <a:latin typeface="comic"/>
              </a:rPr>
              <a:t>E</a:t>
            </a:r>
            <a:r>
              <a:rPr b="0" lang="en-US" sz="4400" spc="4" strike="noStrike">
                <a:solidFill>
                  <a:srgbClr val="000000"/>
                </a:solidFill>
                <a:latin typeface="comic"/>
              </a:rPr>
              <a:t>N</a:t>
            </a:r>
            <a:r>
              <a:rPr b="0" lang="en-US" sz="4400" spc="-1" strike="noStrike">
                <a:solidFill>
                  <a:srgbClr val="000000"/>
                </a:solidFill>
                <a:latin typeface="comic"/>
              </a:rPr>
              <a:t>DA:-</a:t>
            </a:r>
            <a:endParaRPr b="0" lang="en-US" sz="4400" spc="-1" strike="noStrike">
              <a:latin typeface="Arial"/>
            </a:endParaRPr>
          </a:p>
        </p:txBody>
      </p:sp>
      <p:sp>
        <p:nvSpPr>
          <p:cNvPr id="172" name="PlaceHolder 2"/>
          <p:cNvSpPr>
            <a:spLocks noGrp="1"/>
          </p:cNvSpPr>
          <p:nvPr>
            <p:ph type="sldNum" idx="11"/>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173" name="TextBox 27"/>
          <p:cNvSpPr/>
          <p:nvPr/>
        </p:nvSpPr>
        <p:spPr>
          <a:xfrm>
            <a:off x="1371600" y="1295280"/>
            <a:ext cx="9222840" cy="44766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Introduction to Keyloggers and Security</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Understanding the Problem Statement </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Overview of the project</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Identifying the End Users</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Introducing Your Solution </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Highlighting the unique value proposition </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Discussing the key Modelling Approaches</a:t>
            </a:r>
            <a:endParaRPr b="0" lang="en-US"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Calibri"/>
                <a:ea typeface="DejaVu Sans"/>
              </a:rPr>
              <a:t>Results</a:t>
            </a:r>
            <a:endParaRPr b="0" lang="en-US" sz="3200" spc="-1" strike="noStrike">
              <a:latin typeface="Arial"/>
            </a:endParaRPr>
          </a:p>
          <a:p>
            <a:pPr marL="457200" indent="-457200">
              <a:lnSpc>
                <a:spcPct val="100000"/>
              </a:lnSpc>
              <a:buClr>
                <a:srgbClr val="000000"/>
              </a:buClr>
              <a:buFont typeface="Wingdings" charset="2"/>
              <a:buChar char=""/>
            </a:pPr>
            <a:r>
              <a:rPr b="0" lang="en-IN" sz="3200" spc="-1" strike="noStrike">
                <a:solidFill>
                  <a:srgbClr val="000000"/>
                </a:solidFill>
                <a:latin typeface="Calibri"/>
                <a:ea typeface="DejaVu Sans"/>
              </a:rPr>
              <a:t>Project Github Link</a:t>
            </a:r>
            <a:endParaRPr b="0" lang="en-US" sz="3200" spc="-1" strike="noStrike">
              <a:latin typeface="Arial"/>
            </a:endParaRPr>
          </a:p>
        </p:txBody>
      </p:sp>
    </p:spTree>
  </p:cSld>
  <mc:AlternateContent>
    <mc:Choice Requires="p14">
      <p:transition spd="med" p14:dur="699">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4" name="object 2"/>
          <p:cNvGrpSpPr/>
          <p:nvPr/>
        </p:nvGrpSpPr>
        <p:grpSpPr>
          <a:xfrm>
            <a:off x="9429840" y="3124080"/>
            <a:ext cx="2760840" cy="3256200"/>
            <a:chOff x="9429840" y="3124080"/>
            <a:chExt cx="2760840" cy="3256200"/>
          </a:xfrm>
        </p:grpSpPr>
        <p:sp>
          <p:nvSpPr>
            <p:cNvPr id="175" name="object 3"/>
            <p:cNvSpPr/>
            <p:nvPr/>
          </p:nvSpPr>
          <p:spPr>
            <a:xfrm>
              <a:off x="10791720" y="555300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76" name="object 4"/>
            <p:cNvSpPr/>
            <p:nvPr/>
          </p:nvSpPr>
          <p:spPr>
            <a:xfrm>
              <a:off x="10791720" y="608652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177" name="object 5" descr=""/>
            <p:cNvPicPr/>
            <p:nvPr/>
          </p:nvPicPr>
          <p:blipFill>
            <a:blip r:embed="rId1"/>
            <a:stretch/>
          </p:blipFill>
          <p:spPr>
            <a:xfrm>
              <a:off x="9429840" y="3124080"/>
              <a:ext cx="2760840" cy="3256200"/>
            </a:xfrm>
            <a:prstGeom prst="rect">
              <a:avLst/>
            </a:prstGeom>
            <a:ln w="0">
              <a:noFill/>
            </a:ln>
          </p:spPr>
        </p:pic>
      </p:grpSp>
      <p:sp>
        <p:nvSpPr>
          <p:cNvPr id="178" name="object 6"/>
          <p:cNvSpPr/>
          <p:nvPr/>
        </p:nvSpPr>
        <p:spPr>
          <a:xfrm>
            <a:off x="6696000" y="169560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noFill/>
          <a:ln>
            <a:solidFill>
              <a:srgbClr val="4f81bd"/>
            </a:solidFill>
            <a:round/>
          </a:ln>
        </p:spPr>
        <p:style>
          <a:lnRef idx="2">
            <a:schemeClr val="accent1"/>
          </a:lnRef>
          <a:fillRef idx="0"/>
          <a:effectRef idx="0"/>
          <a:fontRef idx="minor"/>
        </p:style>
      </p:sp>
      <p:sp>
        <p:nvSpPr>
          <p:cNvPr id="179" name="PlaceHolder 1"/>
          <p:cNvSpPr>
            <a:spLocks noGrp="1"/>
          </p:cNvSpPr>
          <p:nvPr>
            <p:ph type="title"/>
          </p:nvPr>
        </p:nvSpPr>
        <p:spPr>
          <a:xfrm>
            <a:off x="834120" y="333000"/>
            <a:ext cx="5635440" cy="1160640"/>
          </a:xfrm>
          <a:prstGeom prst="rect">
            <a:avLst/>
          </a:prstGeom>
          <a:noFill/>
          <a:ln w="0">
            <a:noFill/>
          </a:ln>
        </p:spPr>
        <p:txBody>
          <a:bodyPr lIns="0" rIns="0" tIns="16560" bIns="0" anchor="ctr">
            <a:noAutofit/>
          </a:bodyPr>
          <a:p>
            <a:pPr marL="12600" algn="ctr">
              <a:lnSpc>
                <a:spcPct val="100000"/>
              </a:lnSpc>
              <a:spcBef>
                <a:spcPts val="130"/>
              </a:spcBef>
              <a:buNone/>
              <a:tabLst>
                <a:tab algn="l" pos="2728080"/>
              </a:tabLst>
            </a:pPr>
            <a:r>
              <a:rPr b="0" lang="en-US" sz="4250" spc="-21" strike="noStrike">
                <a:solidFill>
                  <a:srgbClr val="000000"/>
                </a:solidFill>
                <a:latin typeface="Calibri"/>
              </a:rPr>
              <a:t>P</a:t>
            </a:r>
            <a:r>
              <a:rPr b="0" lang="en-US" sz="4250" spc="4" strike="noStrike">
                <a:solidFill>
                  <a:srgbClr val="000000"/>
                </a:solidFill>
                <a:latin typeface="Calibri"/>
              </a:rPr>
              <a:t>ROB</a:t>
            </a:r>
            <a:r>
              <a:rPr b="0" lang="en-US" sz="4250" spc="43" strike="noStrike">
                <a:solidFill>
                  <a:srgbClr val="000000"/>
                </a:solidFill>
                <a:latin typeface="Calibri"/>
              </a:rPr>
              <a:t>L</a:t>
            </a:r>
            <a:r>
              <a:rPr b="0" lang="en-US" sz="4250" spc="-21" strike="noStrike">
                <a:solidFill>
                  <a:srgbClr val="000000"/>
                </a:solidFill>
                <a:latin typeface="Calibri"/>
              </a:rPr>
              <a:t>E</a:t>
            </a:r>
            <a:r>
              <a:rPr b="0" lang="en-US" sz="4250" spc="9" strike="noStrike">
                <a:solidFill>
                  <a:srgbClr val="000000"/>
                </a:solidFill>
                <a:latin typeface="Calibri"/>
              </a:rPr>
              <a:t>M</a:t>
            </a:r>
            <a:r>
              <a:rPr b="0" lang="en-US" sz="4250" spc="-1" strike="noStrike">
                <a:solidFill>
                  <a:srgbClr val="000000"/>
                </a:solidFill>
                <a:latin typeface="Calibri"/>
              </a:rPr>
              <a:t>	</a:t>
            </a:r>
            <a:r>
              <a:rPr b="0" lang="en-US" sz="4250" spc="1" strike="noStrike">
                <a:solidFill>
                  <a:srgbClr val="000000"/>
                </a:solidFill>
                <a:latin typeface="Calibri"/>
              </a:rPr>
              <a:t>S</a:t>
            </a:r>
            <a:r>
              <a:rPr b="0" lang="en-US" sz="4250" spc="-372" strike="noStrike">
                <a:solidFill>
                  <a:srgbClr val="000000"/>
                </a:solidFill>
                <a:latin typeface="Calibri"/>
              </a:rPr>
              <a:t>T</a:t>
            </a:r>
            <a:r>
              <a:rPr b="0" lang="en-US" sz="4250" spc="-375" strike="noStrike">
                <a:solidFill>
                  <a:srgbClr val="000000"/>
                </a:solidFill>
                <a:latin typeface="Calibri"/>
              </a:rPr>
              <a:t>A</a:t>
            </a:r>
            <a:r>
              <a:rPr b="0" lang="en-US" sz="4250" spc="4" strike="noStrike">
                <a:solidFill>
                  <a:srgbClr val="000000"/>
                </a:solidFill>
                <a:latin typeface="Calibri"/>
              </a:rPr>
              <a:t>T</a:t>
            </a:r>
            <a:r>
              <a:rPr b="0" lang="en-US" sz="4250" spc="-12" strike="noStrike">
                <a:solidFill>
                  <a:srgbClr val="000000"/>
                </a:solidFill>
                <a:latin typeface="Calibri"/>
              </a:rPr>
              <a:t>E</a:t>
            </a:r>
            <a:r>
              <a:rPr b="0" lang="en-US" sz="4250" spc="-21" strike="noStrike">
                <a:solidFill>
                  <a:srgbClr val="000000"/>
                </a:solidFill>
                <a:latin typeface="Calibri"/>
              </a:rPr>
              <a:t>ME</a:t>
            </a:r>
            <a:r>
              <a:rPr b="0" lang="en-US" sz="4250" spc="1" strike="noStrike">
                <a:solidFill>
                  <a:srgbClr val="000000"/>
                </a:solidFill>
                <a:latin typeface="Calibri"/>
              </a:rPr>
              <a:t>NT</a:t>
            </a:r>
            <a:endParaRPr b="0" lang="en-US" sz="4250" spc="-1" strike="noStrike">
              <a:latin typeface="Arial"/>
            </a:endParaRPr>
          </a:p>
        </p:txBody>
      </p:sp>
      <p:sp>
        <p:nvSpPr>
          <p:cNvPr id="180" name="PlaceHolder 2"/>
          <p:cNvSpPr>
            <a:spLocks noGrp="1"/>
          </p:cNvSpPr>
          <p:nvPr>
            <p:ph type="sldNum" idx="12"/>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81" name="object 8" descr=""/>
          <p:cNvPicPr/>
          <p:nvPr/>
        </p:nvPicPr>
        <p:blipFill>
          <a:blip r:embed="rId2"/>
          <a:stretch/>
        </p:blipFill>
        <p:spPr>
          <a:xfrm>
            <a:off x="676440" y="6467400"/>
            <a:ext cx="2141640" cy="198720"/>
          </a:xfrm>
          <a:prstGeom prst="rect">
            <a:avLst/>
          </a:prstGeom>
          <a:ln w="0">
            <a:noFill/>
          </a:ln>
        </p:spPr>
      </p:pic>
      <p:sp>
        <p:nvSpPr>
          <p:cNvPr id="182" name="Text Box 8"/>
          <p:cNvSpPr/>
          <p:nvPr/>
        </p:nvSpPr>
        <p:spPr>
          <a:xfrm>
            <a:off x="914400" y="1254240"/>
            <a:ext cx="8514720" cy="4992120"/>
          </a:xfrm>
          <a:prstGeom prst="rect">
            <a:avLst/>
          </a:prstGeom>
          <a:gradFill rotWithShape="0">
            <a:gsLst>
              <a:gs pos="0">
                <a:srgbClr val="7b32b2"/>
              </a:gs>
              <a:gs pos="100000">
                <a:srgbClr val="401a5d"/>
              </a:gs>
            </a:gsLst>
            <a:lin ang="0"/>
          </a:gradFill>
          <a:ln w="0">
            <a:solidFill>
              <a:srgbClr val="fe4444"/>
            </a:solidFill>
          </a:ln>
        </p:spPr>
        <p:style>
          <a:lnRef idx="0"/>
          <a:fillRef idx="1">
            <a:schemeClr val="accent4"/>
          </a:fillRef>
          <a:effectRef idx="0"/>
          <a:fontRef idx="minor"/>
        </p:style>
        <p:txBody>
          <a:bodyPr lIns="90000" rIns="90000" tIns="45000" bIns="45000" anchor="t">
            <a:noAutofit/>
          </a:bodyPr>
          <a:p>
            <a:pPr>
              <a:lnSpc>
                <a:spcPct val="100000"/>
              </a:lnSpc>
              <a:buNone/>
            </a:pPr>
            <a:r>
              <a:rPr b="0" lang="en-US" sz="4000" spc="-1" strike="noStrike">
                <a:solidFill>
                  <a:srgbClr val="ffffff"/>
                </a:solidFill>
                <a:latin typeface="Times New Roman"/>
                <a:ea typeface="Calibri"/>
              </a:rPr>
              <a:t>Develop a robust and secure keylogger software that effectively logs keystrokes on a target system while implementing strong encryption and access controls to prevent unauthorized access to the logged data, ensuring privacy and data integrity.</a:t>
            </a:r>
            <a:endParaRPr b="0" lang="en-US" sz="4000" spc="-1" strike="noStrike">
              <a:latin typeface="Arial"/>
            </a:endParaRPr>
          </a:p>
          <a:p>
            <a:pPr>
              <a:lnSpc>
                <a:spcPct val="100000"/>
              </a:lnSpc>
              <a:buNone/>
            </a:pP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3" name="object 2"/>
          <p:cNvGrpSpPr/>
          <p:nvPr/>
        </p:nvGrpSpPr>
        <p:grpSpPr>
          <a:xfrm>
            <a:off x="8658360" y="2647800"/>
            <a:ext cx="3532320" cy="3808440"/>
            <a:chOff x="8658360" y="2647800"/>
            <a:chExt cx="3532320" cy="3808440"/>
          </a:xfrm>
        </p:grpSpPr>
        <p:sp>
          <p:nvSpPr>
            <p:cNvPr id="184" name="object 3"/>
            <p:cNvSpPr/>
            <p:nvPr/>
          </p:nvSpPr>
          <p:spPr>
            <a:xfrm>
              <a:off x="9353520" y="53625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85" name="object 4"/>
            <p:cNvSpPr/>
            <p:nvPr/>
          </p:nvSpPr>
          <p:spPr>
            <a:xfrm>
              <a:off x="9353520" y="58960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186" name="object 5" descr=""/>
            <p:cNvPicPr/>
            <p:nvPr/>
          </p:nvPicPr>
          <p:blipFill>
            <a:blip r:embed="rId1"/>
            <a:stretch/>
          </p:blipFill>
          <p:spPr>
            <a:xfrm>
              <a:off x="8658360" y="2647800"/>
              <a:ext cx="3532320" cy="3808440"/>
            </a:xfrm>
            <a:prstGeom prst="rect">
              <a:avLst/>
            </a:prstGeom>
            <a:ln w="0">
              <a:noFill/>
            </a:ln>
          </p:spPr>
        </p:pic>
      </p:grpSp>
      <p:sp>
        <p:nvSpPr>
          <p:cNvPr id="187" name="object 6"/>
          <p:cNvSpPr/>
          <p:nvPr/>
        </p:nvSpPr>
        <p:spPr>
          <a:xfrm>
            <a:off x="6696000" y="169560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88" name="PlaceHolder 1"/>
          <p:cNvSpPr>
            <a:spLocks noGrp="1"/>
          </p:cNvSpPr>
          <p:nvPr>
            <p:ph type="title"/>
          </p:nvPr>
        </p:nvSpPr>
        <p:spPr>
          <a:xfrm>
            <a:off x="739800" y="587880"/>
            <a:ext cx="5262120" cy="1160640"/>
          </a:xfrm>
          <a:prstGeom prst="rect">
            <a:avLst/>
          </a:prstGeom>
          <a:noFill/>
          <a:ln w="0">
            <a:noFill/>
          </a:ln>
        </p:spPr>
        <p:txBody>
          <a:bodyPr lIns="0" rIns="0" tIns="16560" bIns="0" anchor="ctr">
            <a:noAutofit/>
          </a:bodyPr>
          <a:p>
            <a:pPr marL="12600" algn="ctr">
              <a:lnSpc>
                <a:spcPct val="100000"/>
              </a:lnSpc>
              <a:spcBef>
                <a:spcPts val="130"/>
              </a:spcBef>
              <a:buNone/>
              <a:tabLst>
                <a:tab algn="l" pos="2642760"/>
              </a:tabLst>
            </a:pPr>
            <a:r>
              <a:rPr b="0" lang="en-US" sz="4250" spc="-1" strike="noStrike">
                <a:solidFill>
                  <a:srgbClr val="000000"/>
                </a:solidFill>
                <a:latin typeface="Calibri"/>
              </a:rPr>
              <a:t>PROJECT</a:t>
            </a:r>
            <a:r>
              <a:rPr b="0" lang="en-US" sz="4250" spc="-1" strike="noStrike">
                <a:solidFill>
                  <a:srgbClr val="000000"/>
                </a:solidFill>
                <a:latin typeface="Calibri"/>
              </a:rPr>
              <a:t>	</a:t>
            </a:r>
            <a:r>
              <a:rPr b="0" lang="en-US" sz="4250" spc="-21" strike="noStrike">
                <a:solidFill>
                  <a:srgbClr val="000000"/>
                </a:solidFill>
                <a:latin typeface="Calibri"/>
              </a:rPr>
              <a:t>OVERVIEW</a:t>
            </a:r>
            <a:endParaRPr b="0" lang="en-US" sz="4250" spc="-1" strike="noStrike">
              <a:latin typeface="Arial"/>
            </a:endParaRPr>
          </a:p>
        </p:txBody>
      </p:sp>
      <p:sp>
        <p:nvSpPr>
          <p:cNvPr id="189" name="PlaceHolder 2"/>
          <p:cNvSpPr>
            <a:spLocks noGrp="1"/>
          </p:cNvSpPr>
          <p:nvPr>
            <p:ph type="sldNum" idx="13"/>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90" name="object 8" descr=""/>
          <p:cNvPicPr/>
          <p:nvPr/>
        </p:nvPicPr>
        <p:blipFill>
          <a:blip r:embed="rId2"/>
          <a:stretch/>
        </p:blipFill>
        <p:spPr>
          <a:xfrm>
            <a:off x="676440" y="6467400"/>
            <a:ext cx="2141640" cy="198720"/>
          </a:xfrm>
          <a:prstGeom prst="rect">
            <a:avLst/>
          </a:prstGeom>
          <a:ln w="0">
            <a:noFill/>
          </a:ln>
        </p:spPr>
      </p:pic>
      <p:sp>
        <p:nvSpPr>
          <p:cNvPr id="191" name="Rectangle: Diagonal Corners Rounded 10"/>
          <p:cNvSpPr/>
          <p:nvPr/>
        </p:nvSpPr>
        <p:spPr>
          <a:xfrm>
            <a:off x="380880" y="2233440"/>
            <a:ext cx="8609040" cy="3793680"/>
          </a:xfrm>
          <a:prstGeom prst="round2DiagRect">
            <a:avLst>
              <a:gd name="adj1" fmla="val 16667"/>
              <a:gd name="adj2" fmla="val 0"/>
            </a:avLst>
          </a:prstGeom>
          <a:solidFill>
            <a:srgbClr val="4f81bd"/>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92" name="TextBox 12"/>
          <p:cNvSpPr/>
          <p:nvPr/>
        </p:nvSpPr>
        <p:spPr>
          <a:xfrm>
            <a:off x="739800" y="2233440"/>
            <a:ext cx="84027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Calibri"/>
                <a:ea typeface="DejaVu Sans"/>
              </a:rPr>
              <a:t>THE  keylogger monitors the keystrokes on the operating system you are using, checking the paths each keystroke goes through. In this way, a software keylogger can keep track of your keystrokes and record each one.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object 2"/>
          <p:cNvSpPr/>
          <p:nvPr/>
        </p:nvSpPr>
        <p:spPr>
          <a:xfrm>
            <a:off x="9353520" y="53625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94" name="object 3"/>
          <p:cNvSpPr/>
          <p:nvPr/>
        </p:nvSpPr>
        <p:spPr>
          <a:xfrm>
            <a:off x="6696000" y="169560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195" name="object 4"/>
          <p:cNvSpPr/>
          <p:nvPr/>
        </p:nvSpPr>
        <p:spPr>
          <a:xfrm>
            <a:off x="9353520" y="58960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96" name="PlaceHolder 1"/>
          <p:cNvSpPr>
            <a:spLocks noGrp="1"/>
          </p:cNvSpPr>
          <p:nvPr>
            <p:ph type="title"/>
          </p:nvPr>
        </p:nvSpPr>
        <p:spPr>
          <a:xfrm>
            <a:off x="699120" y="291600"/>
            <a:ext cx="5013000" cy="810000"/>
          </a:xfrm>
          <a:prstGeom prst="rect">
            <a:avLst/>
          </a:prstGeom>
          <a:noFill/>
          <a:ln w="0">
            <a:noFill/>
          </a:ln>
        </p:spPr>
        <p:txBody>
          <a:bodyPr lIns="0" rIns="0" tIns="16560" bIns="0" anchor="ctr">
            <a:noAutofit/>
          </a:bodyPr>
          <a:p>
            <a:pPr marL="12600" algn="ctr">
              <a:lnSpc>
                <a:spcPct val="100000"/>
              </a:lnSpc>
              <a:spcBef>
                <a:spcPts val="130"/>
              </a:spcBef>
              <a:buNone/>
            </a:pPr>
            <a:r>
              <a:rPr b="0" lang="en-US" sz="3200" spc="15" strike="noStrike">
                <a:solidFill>
                  <a:srgbClr val="e6b9b8"/>
                </a:solidFill>
                <a:latin typeface="Calibri"/>
              </a:rPr>
              <a:t>W</a:t>
            </a:r>
            <a:r>
              <a:rPr b="0" lang="en-US" sz="3200" spc="-21" strike="noStrike">
                <a:solidFill>
                  <a:srgbClr val="e6b9b8"/>
                </a:solidFill>
                <a:latin typeface="Calibri"/>
              </a:rPr>
              <a:t>H</a:t>
            </a:r>
            <a:r>
              <a:rPr b="0" lang="en-US" sz="3200" spc="9" strike="noStrike">
                <a:solidFill>
                  <a:srgbClr val="e6b9b8"/>
                </a:solidFill>
                <a:latin typeface="Calibri"/>
              </a:rPr>
              <a:t>O</a:t>
            </a:r>
            <a:r>
              <a:rPr b="0" lang="en-US" sz="3200" spc="-236" strike="noStrike">
                <a:solidFill>
                  <a:srgbClr val="e6b9b8"/>
                </a:solidFill>
                <a:latin typeface="Calibri"/>
              </a:rPr>
              <a:t> </a:t>
            </a:r>
            <a:r>
              <a:rPr b="0" lang="en-US" sz="3200" spc="-12" strike="noStrike">
                <a:solidFill>
                  <a:srgbClr val="e6b9b8"/>
                </a:solidFill>
                <a:latin typeface="Calibri"/>
              </a:rPr>
              <a:t>AR</a:t>
            </a:r>
            <a:r>
              <a:rPr b="0" lang="en-US" sz="3200" spc="4" strike="noStrike">
                <a:solidFill>
                  <a:srgbClr val="e6b9b8"/>
                </a:solidFill>
                <a:latin typeface="Calibri"/>
              </a:rPr>
              <a:t>E</a:t>
            </a:r>
            <a:r>
              <a:rPr b="0" lang="en-US" sz="3200" spc="-35" strike="noStrike">
                <a:solidFill>
                  <a:srgbClr val="e6b9b8"/>
                </a:solidFill>
                <a:latin typeface="Calibri"/>
              </a:rPr>
              <a:t> </a:t>
            </a:r>
            <a:r>
              <a:rPr b="0" lang="en-US" sz="3200" spc="-12" strike="noStrike">
                <a:solidFill>
                  <a:srgbClr val="e6b9b8"/>
                </a:solidFill>
                <a:latin typeface="Calibri"/>
              </a:rPr>
              <a:t>T</a:t>
            </a:r>
            <a:r>
              <a:rPr b="0" lang="en-US" sz="3200" spc="-15" strike="noStrike">
                <a:solidFill>
                  <a:srgbClr val="e6b9b8"/>
                </a:solidFill>
                <a:latin typeface="Calibri"/>
              </a:rPr>
              <a:t>H</a:t>
            </a:r>
            <a:r>
              <a:rPr b="0" lang="en-US" sz="3200" spc="4" strike="noStrike">
                <a:solidFill>
                  <a:srgbClr val="e6b9b8"/>
                </a:solidFill>
                <a:latin typeface="Calibri"/>
              </a:rPr>
              <a:t>E</a:t>
            </a:r>
            <a:r>
              <a:rPr b="0" lang="en-US" sz="3200" spc="-35" strike="noStrike">
                <a:solidFill>
                  <a:srgbClr val="e6b9b8"/>
                </a:solidFill>
                <a:latin typeface="Calibri"/>
              </a:rPr>
              <a:t> </a:t>
            </a:r>
            <a:r>
              <a:rPr b="0" lang="en-US" sz="3200" spc="-21" strike="noStrike">
                <a:solidFill>
                  <a:srgbClr val="e6b9b8"/>
                </a:solidFill>
                <a:latin typeface="Calibri"/>
              </a:rPr>
              <a:t>E</a:t>
            </a:r>
            <a:r>
              <a:rPr b="0" lang="en-US" sz="3200" spc="21" strike="noStrike">
                <a:solidFill>
                  <a:srgbClr val="e6b9b8"/>
                </a:solidFill>
                <a:latin typeface="Calibri"/>
              </a:rPr>
              <a:t>N</a:t>
            </a:r>
            <a:r>
              <a:rPr b="0" lang="en-US" sz="3200" spc="4" strike="noStrike">
                <a:solidFill>
                  <a:srgbClr val="e6b9b8"/>
                </a:solidFill>
                <a:latin typeface="Calibri"/>
              </a:rPr>
              <a:t>D</a:t>
            </a:r>
            <a:r>
              <a:rPr b="0" lang="en-US" sz="3200" spc="-46" strike="noStrike">
                <a:solidFill>
                  <a:srgbClr val="e6b9b8"/>
                </a:solidFill>
                <a:latin typeface="Calibri"/>
              </a:rPr>
              <a:t> </a:t>
            </a:r>
            <a:r>
              <a:rPr b="0" lang="en-US" sz="3200" spc="-1" strike="noStrike">
                <a:solidFill>
                  <a:srgbClr val="e6b9b8"/>
                </a:solidFill>
                <a:latin typeface="Calibri"/>
              </a:rPr>
              <a:t>U</a:t>
            </a:r>
            <a:r>
              <a:rPr b="0" lang="en-US" sz="3200" spc="1" strike="noStrike">
                <a:solidFill>
                  <a:srgbClr val="e6b9b8"/>
                </a:solidFill>
                <a:latin typeface="Calibri"/>
              </a:rPr>
              <a:t>S</a:t>
            </a:r>
            <a:r>
              <a:rPr b="0" lang="en-US" sz="3200" spc="-26" strike="noStrike">
                <a:solidFill>
                  <a:srgbClr val="e6b9b8"/>
                </a:solidFill>
                <a:latin typeface="Calibri"/>
              </a:rPr>
              <a:t>E</a:t>
            </a:r>
            <a:r>
              <a:rPr b="0" lang="en-US" sz="3200" spc="-12" strike="noStrike">
                <a:solidFill>
                  <a:srgbClr val="e6b9b8"/>
                </a:solidFill>
                <a:latin typeface="Calibri"/>
              </a:rPr>
              <a:t>R</a:t>
            </a:r>
            <a:r>
              <a:rPr b="0" lang="en-US" sz="3200" spc="-1" strike="noStrike">
                <a:solidFill>
                  <a:srgbClr val="e6b9b8"/>
                </a:solidFill>
                <a:latin typeface="Calibri"/>
              </a:rPr>
              <a:t>S?</a:t>
            </a:r>
            <a:endParaRPr b="0" lang="en-US" sz="3200" spc="-1" strike="noStrike">
              <a:latin typeface="Arial"/>
            </a:endParaRPr>
          </a:p>
        </p:txBody>
      </p:sp>
      <p:sp>
        <p:nvSpPr>
          <p:cNvPr id="197" name="PlaceHolder 2"/>
          <p:cNvSpPr>
            <a:spLocks noGrp="1"/>
          </p:cNvSpPr>
          <p:nvPr>
            <p:ph type="sldNum" idx="14"/>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198" name="object 6" descr=""/>
          <p:cNvPicPr/>
          <p:nvPr/>
        </p:nvPicPr>
        <p:blipFill>
          <a:blip r:embed="rId1"/>
          <a:stretch/>
        </p:blipFill>
        <p:spPr>
          <a:xfrm>
            <a:off x="723960" y="6172200"/>
            <a:ext cx="2179800" cy="484200"/>
          </a:xfrm>
          <a:prstGeom prst="rect">
            <a:avLst/>
          </a:prstGeom>
          <a:ln w="0">
            <a:noFill/>
          </a:ln>
        </p:spPr>
      </p:pic>
      <p:sp>
        <p:nvSpPr>
          <p:cNvPr id="199" name="TextBox 8"/>
          <p:cNvSpPr/>
          <p:nvPr/>
        </p:nvSpPr>
        <p:spPr>
          <a:xfrm>
            <a:off x="723960" y="1418760"/>
            <a:ext cx="8437680" cy="3155760"/>
          </a:xfrm>
          <a:prstGeom prst="rect">
            <a:avLst/>
          </a:prstGeom>
          <a:solidFill>
            <a:schemeClr val="accent3"/>
          </a:solidFill>
          <a:ln w="0">
            <a:noFill/>
          </a:ln>
        </p:spPr>
        <p:style>
          <a:lnRef idx="0"/>
          <a:fillRef idx="0"/>
          <a:effectRef idx="0"/>
          <a:fontRef idx="minor"/>
        </p:style>
        <p:txBody>
          <a:bodyPr lIns="90000" rIns="90000" tIns="45000" bIns="45000" anchor="t">
            <a:noAutofit/>
          </a:bodyPr>
          <a:p>
            <a:pPr marL="457200" indent="-457200">
              <a:lnSpc>
                <a:spcPct val="100000"/>
              </a:lnSpc>
              <a:buClr>
                <a:srgbClr val="000000"/>
              </a:buClr>
              <a:buFont typeface="Wingdings" charset="2"/>
              <a:buChar char=""/>
            </a:pPr>
            <a:r>
              <a:rPr b="1" lang="en-US" sz="3200" spc="-1" strike="noStrike">
                <a:solidFill>
                  <a:srgbClr val="000000"/>
                </a:solidFill>
                <a:latin typeface="Bahnschrift SemiBold Condensed"/>
                <a:ea typeface="Calibri"/>
              </a:rPr>
              <a:t>Identification of Potential End Users: Individuals, Businesses, Organizations</a:t>
            </a:r>
            <a:endParaRPr b="0" lang="en-US" sz="3200" spc="-1" strike="noStrike">
              <a:latin typeface="Arial"/>
            </a:endParaRPr>
          </a:p>
          <a:p>
            <a:pPr marL="457200" indent="-457200">
              <a:lnSpc>
                <a:spcPct val="100000"/>
              </a:lnSpc>
              <a:buClr>
                <a:srgbClr val="000000"/>
              </a:buClr>
              <a:buFont typeface="Wingdings" charset="2"/>
              <a:buChar char=""/>
            </a:pPr>
            <a:r>
              <a:rPr b="1" lang="en-US" sz="3200" spc="-1" strike="noStrike">
                <a:solidFill>
                  <a:srgbClr val="000000"/>
                </a:solidFill>
                <a:latin typeface="Bahnschrift SemiBold Condensed"/>
                <a:ea typeface="Calibri"/>
              </a:rPr>
              <a:t>Understanding Their Needs and Concerns Regarding Keylogger Protection</a:t>
            </a:r>
            <a:endParaRPr b="0" lang="en-US" sz="3200" spc="-1" strike="noStrike">
              <a:latin typeface="Arial"/>
            </a:endParaRPr>
          </a:p>
          <a:p>
            <a:pPr marL="457200" indent="-457200">
              <a:lnSpc>
                <a:spcPct val="100000"/>
              </a:lnSpc>
              <a:buClr>
                <a:srgbClr val="000000"/>
              </a:buClr>
              <a:buFont typeface="Wingdings" charset="2"/>
              <a:buChar char=""/>
            </a:pPr>
            <a:r>
              <a:rPr b="1" lang="en-US" sz="3200" spc="-1" strike="noStrike">
                <a:solidFill>
                  <a:srgbClr val="000000"/>
                </a:solidFill>
                <a:latin typeface="Bahnschrift SemiBold Condensed"/>
                <a:ea typeface="Calibri"/>
              </a:rPr>
              <a:t>Tailoring Solutions to Meet the Requirements of Various User Groups</a:t>
            </a:r>
            <a:endParaRPr b="0" lang="en-US" sz="32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endParaRPr b="0" lang="en-US" sz="2800" spc="-1" strike="noStrike">
              <a:latin typeface="Arial"/>
            </a:endParaRPr>
          </a:p>
        </p:txBody>
      </p:sp>
      <p:sp>
        <p:nvSpPr>
          <p:cNvPr id="200" name="TextBox 9"/>
          <p:cNvSpPr/>
          <p:nvPr/>
        </p:nvSpPr>
        <p:spPr>
          <a:xfrm>
            <a:off x="1066680" y="4596840"/>
            <a:ext cx="10787040" cy="2198160"/>
          </a:xfrm>
          <a:prstGeom prst="rect">
            <a:avLst/>
          </a:prstGeom>
          <a:solidFill>
            <a:srgbClr val="00b0f0"/>
          </a:solid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0000"/>
                </a:solidFill>
                <a:latin typeface="Calibri"/>
                <a:ea typeface="DejaVu Sans"/>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object 3"/>
          <p:cNvSpPr/>
          <p:nvPr/>
        </p:nvSpPr>
        <p:spPr>
          <a:xfrm>
            <a:off x="9353520" y="53625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02" name="object 4"/>
          <p:cNvSpPr/>
          <p:nvPr/>
        </p:nvSpPr>
        <p:spPr>
          <a:xfrm>
            <a:off x="6696000" y="169560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203" name="object 5"/>
          <p:cNvSpPr/>
          <p:nvPr/>
        </p:nvSpPr>
        <p:spPr>
          <a:xfrm>
            <a:off x="9353520" y="58960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04" name="PlaceHolder 1"/>
          <p:cNvSpPr>
            <a:spLocks noGrp="1"/>
          </p:cNvSpPr>
          <p:nvPr>
            <p:ph type="title"/>
          </p:nvPr>
        </p:nvSpPr>
        <p:spPr>
          <a:xfrm>
            <a:off x="558000" y="566280"/>
            <a:ext cx="9761760" cy="1157400"/>
          </a:xfrm>
          <a:prstGeom prst="rect">
            <a:avLst/>
          </a:prstGeom>
          <a:noFill/>
          <a:ln w="0">
            <a:noFill/>
          </a:ln>
        </p:spPr>
        <p:txBody>
          <a:bodyPr lIns="0" rIns="0" tIns="13320" bIns="0" anchor="ctr">
            <a:noAutofit/>
          </a:bodyPr>
          <a:p>
            <a:pPr marL="12600" algn="ctr">
              <a:lnSpc>
                <a:spcPct val="100000"/>
              </a:lnSpc>
              <a:spcBef>
                <a:spcPts val="105"/>
              </a:spcBef>
              <a:buNone/>
            </a:pPr>
            <a:r>
              <a:rPr b="0" lang="en-US" sz="3600" spc="-41" strike="noStrike">
                <a:solidFill>
                  <a:srgbClr val="000000"/>
                </a:solidFill>
                <a:latin typeface="Calibri"/>
              </a:rPr>
              <a:t>Y</a:t>
            </a:r>
            <a:r>
              <a:rPr b="0" lang="en-US" sz="3600" spc="1" strike="noStrike">
                <a:solidFill>
                  <a:srgbClr val="000000"/>
                </a:solidFill>
                <a:latin typeface="Calibri"/>
              </a:rPr>
              <a:t>O</a:t>
            </a:r>
            <a:r>
              <a:rPr b="0" lang="en-US" sz="3600" spc="15" strike="noStrike">
                <a:solidFill>
                  <a:srgbClr val="000000"/>
                </a:solidFill>
                <a:latin typeface="Calibri"/>
              </a:rPr>
              <a:t>U</a:t>
            </a:r>
            <a:r>
              <a:rPr b="0" lang="en-US" sz="3600" spc="-1" strike="noStrike">
                <a:solidFill>
                  <a:srgbClr val="000000"/>
                </a:solidFill>
                <a:latin typeface="Calibri"/>
              </a:rPr>
              <a:t>R </a:t>
            </a:r>
            <a:r>
              <a:rPr b="0" lang="en-US" sz="3600" spc="15" strike="noStrike">
                <a:solidFill>
                  <a:srgbClr val="000000"/>
                </a:solidFill>
                <a:latin typeface="Calibri"/>
              </a:rPr>
              <a:t>S</a:t>
            </a:r>
            <a:r>
              <a:rPr b="0" lang="en-US" sz="3600" spc="1" strike="noStrike">
                <a:solidFill>
                  <a:srgbClr val="000000"/>
                </a:solidFill>
                <a:latin typeface="Calibri"/>
              </a:rPr>
              <a:t>O</a:t>
            </a:r>
            <a:r>
              <a:rPr b="0" lang="en-US" sz="3600" spc="15" strike="noStrike">
                <a:solidFill>
                  <a:srgbClr val="000000"/>
                </a:solidFill>
                <a:latin typeface="Calibri"/>
              </a:rPr>
              <a:t>LU</a:t>
            </a:r>
            <a:r>
              <a:rPr b="0" lang="en-US" sz="3600" spc="-35" strike="noStrike">
                <a:solidFill>
                  <a:srgbClr val="000000"/>
                </a:solidFill>
                <a:latin typeface="Calibri"/>
              </a:rPr>
              <a:t>T</a:t>
            </a:r>
            <a:r>
              <a:rPr b="0" lang="en-US" sz="3600" spc="-32" strike="noStrike">
                <a:solidFill>
                  <a:srgbClr val="000000"/>
                </a:solidFill>
                <a:latin typeface="Calibri"/>
              </a:rPr>
              <a:t>I</a:t>
            </a:r>
            <a:r>
              <a:rPr b="0" lang="en-US" sz="3600" spc="1" strike="noStrike">
                <a:solidFill>
                  <a:srgbClr val="000000"/>
                </a:solidFill>
                <a:latin typeface="Calibri"/>
              </a:rPr>
              <a:t>O</a:t>
            </a:r>
            <a:r>
              <a:rPr b="0" lang="en-US" sz="3600" spc="-1" strike="noStrike">
                <a:solidFill>
                  <a:srgbClr val="000000"/>
                </a:solidFill>
                <a:latin typeface="Calibri"/>
              </a:rPr>
              <a:t>N</a:t>
            </a:r>
            <a:r>
              <a:rPr b="0" lang="en-US" sz="3600" spc="-347" strike="noStrike">
                <a:solidFill>
                  <a:srgbClr val="000000"/>
                </a:solidFill>
                <a:latin typeface="Calibri"/>
              </a:rPr>
              <a:t> </a:t>
            </a:r>
            <a:r>
              <a:rPr b="0" lang="en-US" sz="3600" spc="-35" strike="noStrike">
                <a:solidFill>
                  <a:srgbClr val="000000"/>
                </a:solidFill>
                <a:latin typeface="Calibri"/>
              </a:rPr>
              <a:t>A</a:t>
            </a:r>
            <a:r>
              <a:rPr b="0" lang="en-US" sz="3600" spc="-7" strike="noStrike">
                <a:solidFill>
                  <a:srgbClr val="000000"/>
                </a:solidFill>
                <a:latin typeface="Calibri"/>
              </a:rPr>
              <a:t>N</a:t>
            </a:r>
            <a:r>
              <a:rPr b="0" lang="en-US" sz="3600" spc="-1" strike="noStrike">
                <a:solidFill>
                  <a:srgbClr val="000000"/>
                </a:solidFill>
                <a:latin typeface="Calibri"/>
              </a:rPr>
              <a:t>D</a:t>
            </a:r>
            <a:r>
              <a:rPr b="0" lang="en-US" sz="3600" spc="24" strike="noStrike">
                <a:solidFill>
                  <a:srgbClr val="000000"/>
                </a:solidFill>
                <a:latin typeface="Calibri"/>
              </a:rPr>
              <a:t> </a:t>
            </a:r>
            <a:r>
              <a:rPr b="0" lang="en-US" sz="3600" spc="-32" strike="noStrike">
                <a:solidFill>
                  <a:srgbClr val="000000"/>
                </a:solidFill>
                <a:latin typeface="Calibri"/>
              </a:rPr>
              <a:t>I</a:t>
            </a:r>
            <a:r>
              <a:rPr b="0" lang="en-US" sz="3600" spc="-35" strike="noStrike">
                <a:solidFill>
                  <a:srgbClr val="000000"/>
                </a:solidFill>
                <a:latin typeface="Calibri"/>
              </a:rPr>
              <a:t>T</a:t>
            </a:r>
            <a:r>
              <a:rPr b="0" lang="en-US" sz="3600" spc="-1" strike="noStrike">
                <a:solidFill>
                  <a:srgbClr val="000000"/>
                </a:solidFill>
                <a:latin typeface="Calibri"/>
              </a:rPr>
              <a:t>S</a:t>
            </a:r>
            <a:r>
              <a:rPr b="0" lang="en-US" sz="3600" spc="49" strike="noStrike">
                <a:solidFill>
                  <a:srgbClr val="000000"/>
                </a:solidFill>
                <a:latin typeface="Calibri"/>
              </a:rPr>
              <a:t> </a:t>
            </a:r>
            <a:r>
              <a:rPr b="0" lang="en-US" sz="3600" spc="-296" strike="noStrike">
                <a:solidFill>
                  <a:srgbClr val="000000"/>
                </a:solidFill>
                <a:latin typeface="Calibri"/>
              </a:rPr>
              <a:t>V</a:t>
            </a:r>
            <a:r>
              <a:rPr b="0" lang="en-US" sz="3600" spc="-35" strike="noStrike">
                <a:solidFill>
                  <a:srgbClr val="000000"/>
                </a:solidFill>
                <a:latin typeface="Calibri"/>
              </a:rPr>
              <a:t>A</a:t>
            </a:r>
            <a:r>
              <a:rPr b="0" lang="en-US" sz="3600" spc="15" strike="noStrike">
                <a:solidFill>
                  <a:srgbClr val="000000"/>
                </a:solidFill>
                <a:latin typeface="Calibri"/>
              </a:rPr>
              <a:t>LU</a:t>
            </a:r>
            <a:r>
              <a:rPr b="0" lang="en-US" sz="3600" spc="-1" strike="noStrike">
                <a:solidFill>
                  <a:srgbClr val="000000"/>
                </a:solidFill>
                <a:latin typeface="Calibri"/>
              </a:rPr>
              <a:t>E</a:t>
            </a:r>
            <a:r>
              <a:rPr b="0" lang="en-US" sz="3600" spc="-66" strike="noStrike">
                <a:solidFill>
                  <a:srgbClr val="000000"/>
                </a:solidFill>
                <a:latin typeface="Calibri"/>
              </a:rPr>
              <a:t> </a:t>
            </a:r>
            <a:r>
              <a:rPr b="0" lang="en-US" sz="3600" spc="-15" strike="noStrike">
                <a:solidFill>
                  <a:srgbClr val="000000"/>
                </a:solidFill>
                <a:latin typeface="Calibri"/>
              </a:rPr>
              <a:t>P</a:t>
            </a:r>
            <a:r>
              <a:rPr b="0" lang="en-US" sz="3600" spc="-32" strike="noStrike">
                <a:solidFill>
                  <a:srgbClr val="000000"/>
                </a:solidFill>
                <a:latin typeface="Calibri"/>
              </a:rPr>
              <a:t>R</a:t>
            </a:r>
            <a:r>
              <a:rPr b="0" lang="en-US" sz="3600" spc="1" strike="noStrike">
                <a:solidFill>
                  <a:srgbClr val="000000"/>
                </a:solidFill>
                <a:latin typeface="Calibri"/>
              </a:rPr>
              <a:t>O</a:t>
            </a:r>
            <a:r>
              <a:rPr b="0" lang="en-US" sz="3600" spc="-15" strike="noStrike">
                <a:solidFill>
                  <a:srgbClr val="000000"/>
                </a:solidFill>
                <a:latin typeface="Calibri"/>
              </a:rPr>
              <a:t>P</a:t>
            </a:r>
            <a:r>
              <a:rPr b="0" lang="en-US" sz="3600" spc="1" strike="noStrike">
                <a:solidFill>
                  <a:srgbClr val="000000"/>
                </a:solidFill>
                <a:latin typeface="Calibri"/>
              </a:rPr>
              <a:t>O</a:t>
            </a:r>
            <a:r>
              <a:rPr b="0" lang="en-US" sz="3600" spc="15" strike="noStrike">
                <a:solidFill>
                  <a:srgbClr val="000000"/>
                </a:solidFill>
                <a:latin typeface="Calibri"/>
              </a:rPr>
              <a:t>S</a:t>
            </a:r>
            <a:r>
              <a:rPr b="0" lang="en-US" sz="3600" spc="-32" strike="noStrike">
                <a:solidFill>
                  <a:srgbClr val="000000"/>
                </a:solidFill>
                <a:latin typeface="Calibri"/>
              </a:rPr>
              <a:t>I</a:t>
            </a:r>
            <a:r>
              <a:rPr b="0" lang="en-US" sz="3600" spc="-35" strike="noStrike">
                <a:solidFill>
                  <a:srgbClr val="000000"/>
                </a:solidFill>
                <a:latin typeface="Calibri"/>
              </a:rPr>
              <a:t>T</a:t>
            </a:r>
            <a:r>
              <a:rPr b="0" lang="en-US" sz="3600" spc="-32" strike="noStrike">
                <a:solidFill>
                  <a:srgbClr val="000000"/>
                </a:solidFill>
                <a:latin typeface="Calibri"/>
              </a:rPr>
              <a:t>I</a:t>
            </a:r>
            <a:r>
              <a:rPr b="0" lang="en-US" sz="3600" spc="1" strike="noStrike">
                <a:solidFill>
                  <a:srgbClr val="000000"/>
                </a:solidFill>
                <a:latin typeface="Calibri"/>
              </a:rPr>
              <a:t>O</a:t>
            </a:r>
            <a:r>
              <a:rPr b="0" lang="en-US" sz="3600" spc="-1" strike="noStrike">
                <a:solidFill>
                  <a:srgbClr val="000000"/>
                </a:solidFill>
                <a:latin typeface="Calibri"/>
              </a:rPr>
              <a:t>N</a:t>
            </a:r>
            <a:endParaRPr b="0" lang="en-US" sz="3600" spc="-1" strike="noStrike">
              <a:latin typeface="Arial"/>
            </a:endParaRPr>
          </a:p>
        </p:txBody>
      </p:sp>
      <p:sp>
        <p:nvSpPr>
          <p:cNvPr id="205" name="PlaceHolder 2"/>
          <p:cNvSpPr>
            <a:spLocks noGrp="1"/>
          </p:cNvSpPr>
          <p:nvPr>
            <p:ph type="sldNum" idx="15"/>
          </p:nvPr>
        </p:nvSpPr>
        <p:spPr>
          <a:xfrm>
            <a:off x="8737560" y="4546800"/>
            <a:ext cx="2843280" cy="3983400"/>
          </a:xfrm>
          <a:prstGeom prst="rect">
            <a:avLst/>
          </a:prstGeom>
          <a:noFill/>
          <a:ln w="0">
            <a:noFill/>
          </a:ln>
        </p:spPr>
        <p:txBody>
          <a:bodyPr lIns="0" rIns="0" tIns="6840" bIns="0" anchor="ctr">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06" name="object 7" descr=""/>
          <p:cNvPicPr/>
          <p:nvPr/>
        </p:nvPicPr>
        <p:blipFill>
          <a:blip r:embed="rId1"/>
          <a:stretch/>
        </p:blipFill>
        <p:spPr>
          <a:xfrm>
            <a:off x="676440" y="6467400"/>
            <a:ext cx="2141640" cy="198720"/>
          </a:xfrm>
          <a:prstGeom prst="rect">
            <a:avLst/>
          </a:prstGeom>
          <a:ln w="0">
            <a:noFill/>
          </a:ln>
        </p:spPr>
      </p:pic>
      <p:sp>
        <p:nvSpPr>
          <p:cNvPr id="207" name="Rectangle: Rounded Corners 9"/>
          <p:cNvSpPr/>
          <p:nvPr/>
        </p:nvSpPr>
        <p:spPr>
          <a:xfrm>
            <a:off x="3048120" y="1695600"/>
            <a:ext cx="8609040" cy="4627800"/>
          </a:xfrm>
          <a:prstGeom prst="roundRect">
            <a:avLst>
              <a:gd name="adj" fmla="val 16667"/>
            </a:avLst>
          </a:prstGeom>
          <a:gradFill rotWithShape="0">
            <a:gsLst>
              <a:gs pos="0">
                <a:srgbClr val="bfecff"/>
              </a:gs>
              <a:gs pos="100000">
                <a:srgbClr val="e6f7ff"/>
              </a:gs>
            </a:gsLst>
            <a:lin ang="16200000"/>
          </a:gradFill>
          <a:ln>
            <a:solidFill>
              <a:srgbClr val="46aac4"/>
            </a:solidFill>
            <a:round/>
          </a:ln>
          <a:effectLst>
            <a:outerShdw blurRad="39960" dir="5400000" dist="2016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208" name="TextBox 13"/>
          <p:cNvSpPr/>
          <p:nvPr/>
        </p:nvSpPr>
        <p:spPr>
          <a:xfrm>
            <a:off x="3505320" y="2286000"/>
            <a:ext cx="6814800" cy="411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ea typeface="DejaVu Sans"/>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endParaRPr b="0" lang="en-US" sz="2400" spc="-1" strike="noStrike">
              <a:latin typeface="Arial"/>
            </a:endParaRPr>
          </a:p>
          <a:p>
            <a:pPr>
              <a:lnSpc>
                <a:spcPct val="100000"/>
              </a:lnSpc>
              <a:buNone/>
            </a:pPr>
            <a:endParaRPr b="0" lang="en-US" sz="2400" spc="-1" strike="noStrike">
              <a:latin typeface="Arial"/>
            </a:endParaRPr>
          </a:p>
        </p:txBody>
      </p:sp>
      <p:pic>
        <p:nvPicPr>
          <p:cNvPr id="209" name="Picture 2" descr=""/>
          <p:cNvPicPr/>
          <p:nvPr/>
        </p:nvPicPr>
        <p:blipFill>
          <a:blip r:embed="rId2"/>
          <a:stretch/>
        </p:blipFill>
        <p:spPr>
          <a:xfrm>
            <a:off x="419760" y="2286000"/>
            <a:ext cx="2379600" cy="3248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739800" y="413280"/>
            <a:ext cx="7541640" cy="1160640"/>
          </a:xfrm>
          <a:prstGeom prst="rect">
            <a:avLst/>
          </a:prstGeom>
          <a:noFill/>
          <a:ln w="0">
            <a:noFill/>
          </a:ln>
        </p:spPr>
        <p:txBody>
          <a:bodyPr lIns="0" rIns="0" tIns="16560" bIns="0" anchor="ctr">
            <a:noAutofit/>
          </a:bodyPr>
          <a:p>
            <a:pPr marL="12600" algn="ctr">
              <a:lnSpc>
                <a:spcPct val="100000"/>
              </a:lnSpc>
              <a:spcBef>
                <a:spcPts val="130"/>
              </a:spcBef>
              <a:buNone/>
            </a:pPr>
            <a:r>
              <a:rPr b="0" lang="en-US" sz="4250" spc="4" strike="noStrike">
                <a:solidFill>
                  <a:srgbClr val="e6b9b8"/>
                </a:solidFill>
                <a:latin typeface="Calibri"/>
              </a:rPr>
              <a:t>THE</a:t>
            </a:r>
            <a:r>
              <a:rPr b="0" lang="en-US" sz="4250" spc="9" strike="noStrike">
                <a:solidFill>
                  <a:srgbClr val="e6b9b8"/>
                </a:solidFill>
                <a:latin typeface="Calibri"/>
              </a:rPr>
              <a:t> </a:t>
            </a:r>
            <a:r>
              <a:rPr b="0" lang="en-US" sz="4250" spc="1" strike="noStrike">
                <a:solidFill>
                  <a:srgbClr val="e6b9b8"/>
                </a:solidFill>
                <a:latin typeface="Calibri"/>
              </a:rPr>
              <a:t>WOW</a:t>
            </a:r>
            <a:r>
              <a:rPr b="0" lang="en-US" sz="4250" spc="75" strike="noStrike">
                <a:solidFill>
                  <a:srgbClr val="e6b9b8"/>
                </a:solidFill>
                <a:latin typeface="Calibri"/>
              </a:rPr>
              <a:t> </a:t>
            </a:r>
            <a:r>
              <a:rPr b="0" lang="en-US" sz="4250" spc="1" strike="noStrike">
                <a:solidFill>
                  <a:srgbClr val="e6b9b8"/>
                </a:solidFill>
                <a:latin typeface="Calibri"/>
              </a:rPr>
              <a:t>IN</a:t>
            </a:r>
            <a:r>
              <a:rPr b="0" lang="en-US" sz="4250" spc="-7" strike="noStrike">
                <a:solidFill>
                  <a:srgbClr val="e6b9b8"/>
                </a:solidFill>
                <a:latin typeface="Calibri"/>
              </a:rPr>
              <a:t> </a:t>
            </a:r>
            <a:r>
              <a:rPr b="0" lang="en-US" sz="4250" spc="4" strike="noStrike">
                <a:solidFill>
                  <a:srgbClr val="e6b9b8"/>
                </a:solidFill>
                <a:latin typeface="Calibri"/>
              </a:rPr>
              <a:t>YOUR</a:t>
            </a:r>
            <a:r>
              <a:rPr b="0" lang="en-US" sz="4250" spc="-12" strike="noStrike">
                <a:solidFill>
                  <a:srgbClr val="e6b9b8"/>
                </a:solidFill>
                <a:latin typeface="Calibri"/>
              </a:rPr>
              <a:t> </a:t>
            </a:r>
            <a:r>
              <a:rPr b="0" lang="en-US" sz="4250" spc="9" strike="noStrike">
                <a:solidFill>
                  <a:srgbClr val="e6b9b8"/>
                </a:solidFill>
                <a:latin typeface="Calibri"/>
              </a:rPr>
              <a:t>SOLUTION:-</a:t>
            </a:r>
            <a:endParaRPr b="0" lang="en-US" sz="4250" spc="-1" strike="noStrike">
              <a:latin typeface="Arial"/>
            </a:endParaRPr>
          </a:p>
        </p:txBody>
      </p:sp>
      <p:sp>
        <p:nvSpPr>
          <p:cNvPr id="211" name="object 8"/>
          <p:cNvSpPr/>
          <p:nvPr/>
        </p:nvSpPr>
        <p:spPr>
          <a:xfrm>
            <a:off x="11277360" y="6473160"/>
            <a:ext cx="22716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92E58C73-57A7-4FA4-96FE-38E98369D604}" type="slidenum">
              <a:rPr b="0" lang="en-US" sz="1100" spc="1" strike="noStrike">
                <a:solidFill>
                  <a:srgbClr val="2d936b"/>
                </a:solidFill>
                <a:latin typeface="Trebuchet MS"/>
                <a:ea typeface="DejaVu Sans"/>
              </a:rPr>
              <a:t>&lt;number&gt;</a:t>
            </a:fld>
            <a:endParaRPr b="0" lang="en-US" sz="1100" spc="-1" strike="noStrike">
              <a:latin typeface="Arial"/>
            </a:endParaRPr>
          </a:p>
        </p:txBody>
      </p:sp>
      <p:sp>
        <p:nvSpPr>
          <p:cNvPr id="212" name="TextBox 11"/>
          <p:cNvSpPr/>
          <p:nvPr/>
        </p:nvSpPr>
        <p:spPr>
          <a:xfrm>
            <a:off x="739800" y="3638520"/>
            <a:ext cx="10307880" cy="2832480"/>
          </a:xfrm>
          <a:prstGeom prst="rect">
            <a:avLst/>
          </a:prstGeom>
          <a:solidFill>
            <a:srgbClr val="c00000"/>
          </a:solid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Harlow Solid Italic"/>
                <a:ea typeface="DejaVu Sans"/>
              </a:rPr>
              <a:t>A keylogger is a program that secretly records everything you type on your computer. It can be used for good things like watching what employees do or keeping kids safe online. But bad people can also use it to steal your passwords and credit card numbers.</a:t>
            </a:r>
            <a:endParaRPr b="0" lang="en-US" sz="3200" spc="-1" strike="noStrike">
              <a:latin typeface="Arial"/>
            </a:endParaRPr>
          </a:p>
        </p:txBody>
      </p:sp>
      <p:pic>
        <p:nvPicPr>
          <p:cNvPr id="213" name="Picture 8" descr="C:\Users\Aleem shaik\Pictures\Screenshots\Screenshot 2024-01-29 124832.pngScreenshot 2024-01-29 124832"/>
          <p:cNvPicPr/>
          <p:nvPr/>
        </p:nvPicPr>
        <p:blipFill>
          <a:blip r:embed="rId1"/>
          <a:srcRect l="0" t="48500" r="0" b="48500"/>
          <a:stretch/>
        </p:blipFill>
        <p:spPr>
          <a:xfrm>
            <a:off x="803880" y="1676520"/>
            <a:ext cx="10355400" cy="1516680"/>
          </a:xfrm>
          <a:prstGeom prst="rect">
            <a:avLst/>
          </a:prstGeom>
          <a:ln w="0">
            <a:noFill/>
          </a:ln>
        </p:spPr>
      </p:pic>
      <p:pic>
        <p:nvPicPr>
          <p:cNvPr id="214" name="Picture 1" descr=""/>
          <p:cNvPicPr/>
          <p:nvPr/>
        </p:nvPicPr>
        <p:blipFill>
          <a:blip r:embed="rId2"/>
          <a:stretch/>
        </p:blipFill>
        <p:spPr>
          <a:xfrm>
            <a:off x="762120" y="1523880"/>
            <a:ext cx="10788480" cy="1499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object 6" descr=""/>
          <p:cNvPicPr/>
          <p:nvPr/>
        </p:nvPicPr>
        <p:blipFill>
          <a:blip r:embed="rId1"/>
          <a:stretch/>
        </p:blipFill>
        <p:spPr>
          <a:xfrm>
            <a:off x="1666800" y="6467400"/>
            <a:ext cx="74880" cy="176400"/>
          </a:xfrm>
          <a:prstGeom prst="rect">
            <a:avLst/>
          </a:prstGeom>
          <a:ln w="0">
            <a:noFill/>
          </a:ln>
        </p:spPr>
      </p:pic>
      <p:sp>
        <p:nvSpPr>
          <p:cNvPr id="216" name="object 9"/>
          <p:cNvSpPr/>
          <p:nvPr/>
        </p:nvSpPr>
        <p:spPr>
          <a:xfrm>
            <a:off x="11277360" y="6473160"/>
            <a:ext cx="22716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buNone/>
            </a:pPr>
            <a:fld id="{5A875273-FD75-466F-B478-45BA14713E17}" type="slidenum">
              <a:rPr b="0" lang="en-US" sz="1100" spc="1" strike="noStrike">
                <a:solidFill>
                  <a:srgbClr val="2d936b"/>
                </a:solidFill>
                <a:latin typeface="Trebuchet MS"/>
                <a:ea typeface="DejaVu Sans"/>
              </a:rPr>
              <a:t>&lt;number&gt;</a:t>
            </a:fld>
            <a:endParaRPr b="0" lang="en-US" sz="1100" spc="-1" strike="noStrike">
              <a:latin typeface="Arial"/>
            </a:endParaRPr>
          </a:p>
        </p:txBody>
      </p:sp>
      <p:sp>
        <p:nvSpPr>
          <p:cNvPr id="217" name="object 8"/>
          <p:cNvSpPr/>
          <p:nvPr/>
        </p:nvSpPr>
        <p:spPr>
          <a:xfrm>
            <a:off x="739800" y="290880"/>
            <a:ext cx="4648680" cy="744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1" lang="en-US" sz="4800" spc="4" strike="noStrike">
                <a:solidFill>
                  <a:srgbClr val="000000"/>
                </a:solidFill>
                <a:latin typeface="Trebuchet MS"/>
                <a:ea typeface="DejaVu Sans"/>
              </a:rPr>
              <a:t>M</a:t>
            </a:r>
            <a:r>
              <a:rPr b="1" lang="en-US" sz="4800" spc="-1" strike="noStrike">
                <a:solidFill>
                  <a:srgbClr val="000000"/>
                </a:solidFill>
                <a:latin typeface="Trebuchet MS"/>
                <a:ea typeface="DejaVu Sans"/>
              </a:rPr>
              <a:t>O</a:t>
            </a:r>
            <a:r>
              <a:rPr b="1" lang="en-US" sz="4800" spc="-15" strike="noStrike">
                <a:solidFill>
                  <a:srgbClr val="000000"/>
                </a:solidFill>
                <a:latin typeface="Trebuchet MS"/>
                <a:ea typeface="DejaVu Sans"/>
              </a:rPr>
              <a:t>D</a:t>
            </a:r>
            <a:r>
              <a:rPr b="1" lang="en-US" sz="4800" spc="-35" strike="noStrike">
                <a:solidFill>
                  <a:srgbClr val="000000"/>
                </a:solidFill>
                <a:latin typeface="Trebuchet MS"/>
                <a:ea typeface="DejaVu Sans"/>
              </a:rPr>
              <a:t>E</a:t>
            </a:r>
            <a:r>
              <a:rPr b="1" lang="en-US" sz="4800" spc="-32" strike="noStrike">
                <a:solidFill>
                  <a:srgbClr val="000000"/>
                </a:solidFill>
                <a:latin typeface="Trebuchet MS"/>
                <a:ea typeface="DejaVu Sans"/>
              </a:rPr>
              <a:t>LL</a:t>
            </a:r>
            <a:r>
              <a:rPr b="1" lang="en-US" sz="4800" spc="-7" strike="noStrike">
                <a:solidFill>
                  <a:srgbClr val="000000"/>
                </a:solidFill>
                <a:latin typeface="Trebuchet MS"/>
                <a:ea typeface="DejaVu Sans"/>
              </a:rPr>
              <a:t>I</a:t>
            </a:r>
            <a:r>
              <a:rPr b="1" lang="en-US" sz="4800" spc="21" strike="noStrike">
                <a:solidFill>
                  <a:srgbClr val="000000"/>
                </a:solidFill>
                <a:latin typeface="Trebuchet MS"/>
                <a:ea typeface="DejaVu Sans"/>
              </a:rPr>
              <a:t>N</a:t>
            </a:r>
            <a:r>
              <a:rPr b="1" lang="en-US" sz="4800" spc="-1" strike="noStrike">
                <a:solidFill>
                  <a:srgbClr val="000000"/>
                </a:solidFill>
                <a:latin typeface="Trebuchet MS"/>
                <a:ea typeface="DejaVu Sans"/>
              </a:rPr>
              <a:t>G:-</a:t>
            </a:r>
            <a:endParaRPr b="0" lang="en-US" sz="4800" spc="-1" strike="noStrike">
              <a:latin typeface="Arial"/>
            </a:endParaRPr>
          </a:p>
        </p:txBody>
      </p:sp>
      <p:sp>
        <p:nvSpPr>
          <p:cNvPr id="218" name="TextBox 9"/>
          <p:cNvSpPr/>
          <p:nvPr/>
        </p:nvSpPr>
        <p:spPr>
          <a:xfrm>
            <a:off x="752400" y="1283400"/>
            <a:ext cx="10245600" cy="4963680"/>
          </a:xfrm>
          <a:prstGeom prst="rect">
            <a:avLst/>
          </a:prstGeom>
          <a:solidFill>
            <a:schemeClr val="bg2">
              <a:lumMod val="90000"/>
            </a:schemeClr>
          </a:solidFill>
          <a:ln w="0">
            <a:noFill/>
          </a:ln>
        </p:spPr>
        <p:style>
          <a:lnRef idx="0"/>
          <a:fillRef idx="0"/>
          <a:effectRef idx="0"/>
          <a:fontRef idx="minor"/>
        </p:style>
        <p:txBody>
          <a:bodyPr lIns="90000" rIns="90000" tIns="45000" bIns="45000" anchor="t">
            <a:noAutofit/>
          </a:bodyPr>
          <a:p>
            <a:pPr algn="just">
              <a:lnSpc>
                <a:spcPct val="150000"/>
              </a:lnSpc>
              <a:buNone/>
            </a:pPr>
            <a:r>
              <a:rPr b="1" lang="en-US" sz="2000" spc="-1" strike="noStrike" u="sng">
                <a:solidFill>
                  <a:srgbClr val="000000"/>
                </a:solidFill>
                <a:uFillTx/>
                <a:latin typeface="Tahoma"/>
                <a:ea typeface="DejaVu Sans"/>
              </a:rPr>
              <a:t>Components of Keylogger Models:</a:t>
            </a:r>
            <a:endParaRPr b="0" lang="en-US" sz="2000" spc="-1" strike="noStrike">
              <a:latin typeface="Arial"/>
            </a:endParaRPr>
          </a:p>
          <a:p>
            <a:pPr marL="343080" indent="-343080" algn="just">
              <a:lnSpc>
                <a:spcPct val="150000"/>
              </a:lnSpc>
              <a:buClr>
                <a:srgbClr val="000000"/>
              </a:buClr>
              <a:buFont typeface="Wingdings" charset="2"/>
              <a:buChar char=""/>
            </a:pPr>
            <a:r>
              <a:rPr b="1" lang="en-US" sz="2000" spc="-46" strike="noStrike" u="sng">
                <a:solidFill>
                  <a:srgbClr val="000000"/>
                </a:solidFill>
                <a:uFillTx/>
                <a:latin typeface="Tahoma"/>
                <a:ea typeface="Calibri"/>
              </a:rPr>
              <a:t>Data Capture Mechanisms</a:t>
            </a:r>
            <a:r>
              <a:rPr b="0" lang="en-US" sz="2000" spc="-46" strike="noStrike">
                <a:solidFill>
                  <a:srgbClr val="000000"/>
                </a:solidFill>
                <a:latin typeface="Tahoma"/>
                <a:ea typeface="Calibri"/>
              </a:rPr>
              <a:t>: How keystrokes are captured.</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Polling</a:t>
            </a:r>
            <a:r>
              <a:rPr b="0" lang="en-US" sz="2000" spc="-46" strike="noStrike">
                <a:solidFill>
                  <a:srgbClr val="000000"/>
                </a:solidFill>
                <a:latin typeface="Tahoma"/>
                <a:ea typeface="Calibri"/>
              </a:rPr>
              <a:t>: Regularly checking keyboard buffer.</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Hooking</a:t>
            </a:r>
            <a:r>
              <a:rPr b="0" lang="en-US" sz="2000" spc="-46" strike="noStrike">
                <a:solidFill>
                  <a:srgbClr val="000000"/>
                </a:solidFill>
                <a:latin typeface="Tahoma"/>
                <a:ea typeface="Calibri"/>
              </a:rPr>
              <a:t>: Intercepting keystrokes via system hooks.</a:t>
            </a:r>
            <a:endParaRPr b="0" lang="en-US" sz="2000" spc="-1" strike="noStrike">
              <a:latin typeface="Arial"/>
            </a:endParaRPr>
          </a:p>
          <a:p>
            <a:pPr marL="343080" indent="-343080" algn="just">
              <a:lnSpc>
                <a:spcPct val="150000"/>
              </a:lnSpc>
              <a:buClr>
                <a:srgbClr val="000000"/>
              </a:buClr>
              <a:buFont typeface="Wingdings" charset="2"/>
              <a:buChar char=""/>
            </a:pPr>
            <a:r>
              <a:rPr b="1" lang="en-US" sz="2000" spc="-46" strike="noStrike" u="sng">
                <a:solidFill>
                  <a:srgbClr val="000000"/>
                </a:solidFill>
                <a:uFillTx/>
                <a:latin typeface="Tahoma"/>
                <a:ea typeface="Calibri"/>
              </a:rPr>
              <a:t>Data Storage and Transmission</a:t>
            </a:r>
            <a:r>
              <a:rPr b="0" lang="en-US" sz="2000" spc="-46" strike="noStrike">
                <a:solidFill>
                  <a:srgbClr val="000000"/>
                </a:solidFill>
                <a:latin typeface="Tahoma"/>
                <a:ea typeface="Calibri"/>
              </a:rPr>
              <a:t>: Methods for storing and sending captured data.</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Local Storage</a:t>
            </a:r>
            <a:r>
              <a:rPr b="0" lang="en-US" sz="2000" spc="-46" strike="noStrike">
                <a:solidFill>
                  <a:srgbClr val="000000"/>
                </a:solidFill>
                <a:latin typeface="Tahoma"/>
                <a:ea typeface="Calibri"/>
              </a:rPr>
              <a:t>: Data saved on the device.</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Remote Transmission</a:t>
            </a:r>
            <a:r>
              <a:rPr b="0" lang="en-US" sz="2000" spc="-46" strike="noStrike">
                <a:solidFill>
                  <a:srgbClr val="000000"/>
                </a:solidFill>
                <a:latin typeface="Tahoma"/>
                <a:ea typeface="Calibri"/>
              </a:rPr>
              <a:t>: Data sent to a remote server.</a:t>
            </a:r>
            <a:endParaRPr b="0" lang="en-US" sz="2000" spc="-1" strike="noStrike">
              <a:latin typeface="Arial"/>
            </a:endParaRPr>
          </a:p>
          <a:p>
            <a:pPr marL="343080" indent="-343080" algn="just">
              <a:lnSpc>
                <a:spcPct val="150000"/>
              </a:lnSpc>
              <a:buClr>
                <a:srgbClr val="000000"/>
              </a:buClr>
              <a:buFont typeface="Wingdings" charset="2"/>
              <a:buChar char=""/>
            </a:pPr>
            <a:r>
              <a:rPr b="1" lang="en-US" sz="2000" spc="-46" strike="noStrike" u="sng">
                <a:solidFill>
                  <a:srgbClr val="000000"/>
                </a:solidFill>
                <a:uFillTx/>
                <a:latin typeface="Tahoma"/>
                <a:ea typeface="Calibri"/>
              </a:rPr>
              <a:t>Evasion Techniques</a:t>
            </a:r>
            <a:r>
              <a:rPr b="0" lang="en-US" sz="2000" spc="-46" strike="noStrike">
                <a:solidFill>
                  <a:srgbClr val="000000"/>
                </a:solidFill>
                <a:latin typeface="Tahoma"/>
                <a:ea typeface="Calibri"/>
              </a:rPr>
              <a:t>: Methods to avoid detection.</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Rootkit Integration</a:t>
            </a:r>
            <a:r>
              <a:rPr b="0" lang="en-US" sz="2000" spc="-46" strike="noStrike">
                <a:solidFill>
                  <a:srgbClr val="000000"/>
                </a:solidFill>
                <a:latin typeface="Tahoma"/>
                <a:ea typeface="Calibri"/>
              </a:rPr>
              <a:t>: Embedding within the OS.</a:t>
            </a:r>
            <a:endParaRPr b="0" lang="en-US" sz="2000" spc="-1" strike="noStrike">
              <a:latin typeface="Arial"/>
            </a:endParaRPr>
          </a:p>
          <a:p>
            <a:pPr lvl="1" marL="800280" indent="-343080" algn="just">
              <a:lnSpc>
                <a:spcPct val="150000"/>
              </a:lnSpc>
              <a:buClr>
                <a:srgbClr val="000000"/>
              </a:buClr>
              <a:buFont typeface="Arial"/>
              <a:buChar char="•"/>
            </a:pPr>
            <a:r>
              <a:rPr b="1" lang="en-US" sz="2000" spc="-46" strike="noStrike">
                <a:solidFill>
                  <a:srgbClr val="000000"/>
                </a:solidFill>
                <a:latin typeface="Tahoma"/>
                <a:ea typeface="Calibri"/>
              </a:rPr>
              <a:t>Obfuscation</a:t>
            </a:r>
            <a:r>
              <a:rPr b="0" lang="en-US" sz="2000" spc="-46" strike="noStrike">
                <a:solidFill>
                  <a:srgbClr val="000000"/>
                </a:solidFill>
                <a:latin typeface="Tahoma"/>
                <a:ea typeface="Calibri"/>
              </a:rPr>
              <a:t>: Hiding code to avoid detection by anti-malware.</a:t>
            </a:r>
            <a:endParaRPr b="0" lang="en-US" sz="20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LibreOffice/7.3.4.2$Windows_X86_64 LibreOffice_project/728fec16bd5f605073805c3c9e7c4212a0120dc5</Application>
  <AppVersion>15.0000</AppVersion>
  <Words>3023</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2024-06-03T05:48:00Z</dcterms:created>
  <dc:creator>Potnuru Mahendra Varma</dc:creator>
  <dc:description/>
  <dc:language>en-US</dc:language>
  <cp:lastModifiedBy/>
  <dcterms:modified xsi:type="dcterms:W3CDTF">2024-06-25T20:25:33Z</dcterms:modified>
  <cp:revision>13</cp:revision>
  <dc:subject/>
  <dc:title>ILLA JYOTHI BHAVANI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ICV">
    <vt:lpwstr>AA40F7DB48624DC5B829B48CC7E84258_13</vt:lpwstr>
  </property>
  <property fmtid="{D5CDD505-2E9C-101B-9397-08002B2CF9AE}" pid="4" name="KSOProductBuildVer">
    <vt:lpwstr>1033-12.2.0.17119</vt:lpwstr>
  </property>
  <property fmtid="{D5CDD505-2E9C-101B-9397-08002B2CF9AE}" pid="5" name="LastSaved">
    <vt:filetime>2024-06-03T11:00:00Z</vt:filetime>
  </property>
  <property fmtid="{D5CDD505-2E9C-101B-9397-08002B2CF9AE}" pid="6" name="PresentationFormat">
    <vt:lpwstr>Widescreen</vt:lpwstr>
  </property>
  <property fmtid="{D5CDD505-2E9C-101B-9397-08002B2CF9AE}" pid="7" name="Slides">
    <vt:i4>11</vt:i4>
  </property>
</Properties>
</file>