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50BDD-EE2D-4B70-BE1F-EF68BC3C0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BF7FE9-6DDA-4959-B329-0A19CB2FB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D1E34B-5FB0-443F-91E6-85742E442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6A3DF-5805-4073-8A22-DA38060B6CE2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A7780-5534-43EF-9F43-81D2528D0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43F74B-89B5-4128-B7B2-B2B3A3F75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F1B3-5F99-49C7-AFA4-3D7C5F81A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105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D4EEF-75DA-4D87-A382-1DB97F4F6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9A1CF8-E6FB-4FE5-A07E-6A67C2655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9DBB42-091C-46F2-8517-2B83B4D70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6A3DF-5805-4073-8A22-DA38060B6CE2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B20892-058C-4F59-8495-6B0F1466F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4326C7-22F7-491E-8959-B63955CB8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F1B3-5F99-49C7-AFA4-3D7C5F81A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23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391891-95C9-4E8E-84A4-E93A11728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B051A4-4D7E-473D-8D71-09AC00629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1FF142-5527-4782-832F-6FBFBE32B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6A3DF-5805-4073-8A22-DA38060B6CE2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BB5C8-9CCA-474E-BBF2-D3B517A4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E0E56B-7098-4428-A84F-373E537BF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F1B3-5F99-49C7-AFA4-3D7C5F81A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35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803F7-EF2C-4A2E-88FC-306481B70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E1B13B-4716-4A8C-ADFA-91A66FB6E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E2FF2F-B895-43D4-8CDB-E3A01F7DF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6A3DF-5805-4073-8A22-DA38060B6CE2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D26BC-4486-4C29-955D-9F3BDAF57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8162E9-1F47-4C55-9FE3-C490DB796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F1B3-5F99-49C7-AFA4-3D7C5F81A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20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A0526-95ED-4AEF-80F7-E7653105D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1B77FA-6F66-4185-A122-0D5580BDC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087AAE-7978-4161-8493-A4ECB4BDF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6A3DF-5805-4073-8A22-DA38060B6CE2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2CB0E4-E00D-431E-89B1-1E7DA50BC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E97F64-5C11-43C5-B7BF-F9C4215D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F1B3-5F99-49C7-AFA4-3D7C5F81A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777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195AB-097D-4779-8014-20FCD5380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1CDE5C-A375-491F-B776-32532B2CCA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FAA99A-377C-4FD0-B37B-C5274F817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0E47F8-A17A-4A9C-BAE8-48F2210D5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6A3DF-5805-4073-8A22-DA38060B6CE2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388A3F-0C18-48DB-97AA-F0C484A9D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E530A8-FD69-416E-BD95-FBC5F3B5B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F1B3-5F99-49C7-AFA4-3D7C5F81A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98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880D5-E55B-49A8-9025-A2A50E007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795651-AC71-4375-A2C9-5E14AA2AD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C9DE17-C9B9-46D0-A032-AE9F098DD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C40271-6857-46CE-9BB5-6675CF7331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8C7E2C-DB4A-43BB-AB59-FE4934104D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00403B-6F6A-4FC7-9ACB-D41AF1552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6A3DF-5805-4073-8A22-DA38060B6CE2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86500F-98BE-45A6-9262-CAF0A976C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F3C32D3-CE04-46C6-AB1B-035594A27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F1B3-5F99-49C7-AFA4-3D7C5F81A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46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E6FD7-6A85-46C4-9E6D-A14C9D807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A6FBC1-A326-4CF3-88EE-FE4079BD4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6A3DF-5805-4073-8A22-DA38060B6CE2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E8060F-3F8E-4C0E-82CF-423CDCA84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199B55-77FF-4D67-8AB6-7F0B7FB2E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F1B3-5F99-49C7-AFA4-3D7C5F81A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591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CAE83C0-D0A0-4D1F-934D-44F3F2616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6A3DF-5805-4073-8A22-DA38060B6CE2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86FE15-B6DE-45D4-A309-C4A2400EF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AFB0C0-B83A-48D4-B265-1E6447EFE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F1B3-5F99-49C7-AFA4-3D7C5F81A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60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75E70-0AF8-4C64-BFB7-1012CC2C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334042-117C-466E-ADAC-F3E74EAE0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9AEFDD-9C8D-49EC-939B-0E1D3540E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AE0ACC-07E2-44C4-BA0D-B41122757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6A3DF-5805-4073-8A22-DA38060B6CE2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9699ED-280B-486C-B17E-F81FAD5E9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3E1306-82A1-4FCD-84F5-8C97CBCE9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F1B3-5F99-49C7-AFA4-3D7C5F81A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9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BAF331-A8F5-4413-BB6F-580F49CDC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264AA-ABBB-4212-B582-CEB1048ED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C43A4A-2780-4AD3-ABEA-3FFE2D10B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559843-F1A0-4F8B-BC45-B72AF095A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6A3DF-5805-4073-8A22-DA38060B6CE2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857E49-B346-4CD3-9994-5C3BC15D5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15B29B-5701-42DD-9D67-73F894752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F1B3-5F99-49C7-AFA4-3D7C5F81A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995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573943-CC53-43D2-BEF9-A49D13B79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6A1053-9331-4037-979F-D1B832811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7448F4-856C-4ACD-8D72-886C4A295A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6A3DF-5805-4073-8A22-DA38060B6CE2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B46F06-AD8E-47E0-B19D-50B4619BA7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2C037A-5FF7-439D-A7F7-8CF5181D0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BF1B3-5F99-49C7-AFA4-3D7C5F81A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083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90C7E3C-C786-43C8-92C0-00E4FA6F9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957" y="899500"/>
            <a:ext cx="4975044" cy="418881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3EAF0C8-C8A3-42FB-8BCA-9FEB5B8F4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250" y="899500"/>
            <a:ext cx="4566300" cy="42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325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70CCAFE-AE14-4467-9B96-9F8B9594B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253" y="375798"/>
            <a:ext cx="6334293" cy="280440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9282004-4C30-421C-9750-426AF15DE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832" y="3429000"/>
            <a:ext cx="6297714" cy="287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208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B66B245-D1FD-471F-A7A6-0409093BA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49" y="944664"/>
            <a:ext cx="11235902" cy="49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421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AF102D5-CDD6-455A-933D-5D91FE155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63" y="810541"/>
            <a:ext cx="11284674" cy="523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957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5C2398D-66BC-47AF-8BE1-4CEC92BFFD79}"/>
              </a:ext>
            </a:extLst>
          </p:cNvPr>
          <p:cNvSpPr/>
          <p:nvPr/>
        </p:nvSpPr>
        <p:spPr>
          <a:xfrm>
            <a:off x="165100" y="1968500"/>
            <a:ext cx="2489200" cy="1511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각 지역에서 </a:t>
            </a:r>
            <a:endParaRPr lang="en-US" altLang="ko-KR" b="1" dirty="0"/>
          </a:p>
          <a:p>
            <a:pPr algn="ctr"/>
            <a:r>
              <a:rPr lang="en-US" altLang="ko-KR" b="1" dirty="0"/>
              <a:t>cluster(</a:t>
            </a:r>
            <a:r>
              <a:rPr lang="ko-KR" altLang="en-US" b="1" dirty="0"/>
              <a:t>성</a:t>
            </a:r>
            <a:r>
              <a:rPr lang="en-US" altLang="ko-KR" b="1" dirty="0"/>
              <a:t>,</a:t>
            </a:r>
            <a:r>
              <a:rPr lang="ko-KR" altLang="en-US" b="1" dirty="0"/>
              <a:t>연령</a:t>
            </a:r>
            <a:r>
              <a:rPr lang="en-US" altLang="ko-KR" b="1" dirty="0"/>
              <a:t>) </a:t>
            </a:r>
            <a:r>
              <a:rPr lang="ko-KR" altLang="en-US" b="1" dirty="0"/>
              <a:t>층 별 </a:t>
            </a:r>
            <a:r>
              <a:rPr lang="en-US" altLang="ko-KR" b="1" dirty="0"/>
              <a:t>beta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5A0BFB-A2F5-4082-87A5-96A07C3FF2A5}"/>
              </a:ext>
            </a:extLst>
          </p:cNvPr>
          <p:cNvSpPr/>
          <p:nvPr/>
        </p:nvSpPr>
        <p:spPr>
          <a:xfrm>
            <a:off x="2603500" y="660400"/>
            <a:ext cx="2209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메타분석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4CA2576-1FC3-436E-9112-45AD222CE0D9}"/>
              </a:ext>
            </a:extLst>
          </p:cNvPr>
          <p:cNvSpPr/>
          <p:nvPr/>
        </p:nvSpPr>
        <p:spPr>
          <a:xfrm>
            <a:off x="4813300" y="2019300"/>
            <a:ext cx="2209800" cy="1511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cluster(</a:t>
            </a:r>
            <a:r>
              <a:rPr lang="ko-KR" altLang="en-US" b="1" dirty="0"/>
              <a:t>성</a:t>
            </a:r>
            <a:r>
              <a:rPr lang="en-US" altLang="ko-KR" b="1" dirty="0"/>
              <a:t>,</a:t>
            </a:r>
            <a:r>
              <a:rPr lang="ko-KR" altLang="en-US" b="1" dirty="0"/>
              <a:t>연령</a:t>
            </a:r>
            <a:r>
              <a:rPr lang="en-US" altLang="ko-KR" b="1" dirty="0"/>
              <a:t>) </a:t>
            </a:r>
            <a:r>
              <a:rPr lang="ko-KR" altLang="en-US" b="1" dirty="0"/>
              <a:t>층 별 </a:t>
            </a:r>
            <a:r>
              <a:rPr lang="en-US" altLang="ko-KR" b="1" dirty="0"/>
              <a:t>pooled beta</a:t>
            </a:r>
          </a:p>
          <a:p>
            <a:pPr algn="ctr"/>
            <a:r>
              <a:rPr lang="en-US" altLang="ko-KR" sz="1400" dirty="0"/>
              <a:t>(cluster specific model parameter </a:t>
            </a:r>
            <a:r>
              <a:rPr lang="ko-KR" altLang="en-US" sz="1400" dirty="0"/>
              <a:t>확정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76B35C-F789-4C9F-99CA-70DF4307224A}"/>
              </a:ext>
            </a:extLst>
          </p:cNvPr>
          <p:cNvSpPr/>
          <p:nvPr/>
        </p:nvSpPr>
        <p:spPr>
          <a:xfrm>
            <a:off x="9347200" y="1968500"/>
            <a:ext cx="2209800" cy="1562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기여사망자 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DD07710-CA38-41E8-847C-6CB06E348BF6}"/>
              </a:ext>
            </a:extLst>
          </p:cNvPr>
          <p:cNvSpPr/>
          <p:nvPr/>
        </p:nvSpPr>
        <p:spPr>
          <a:xfrm>
            <a:off x="7023100" y="571500"/>
            <a:ext cx="2209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표준인구 인구구조 분포 변화에 따른 시뮬레이션</a:t>
            </a:r>
            <a:endParaRPr lang="en-US" altLang="ko-KR" sz="1400" b="1" dirty="0"/>
          </a:p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/>
              <a:t>성</a:t>
            </a:r>
            <a:r>
              <a:rPr lang="en-US" altLang="ko-KR" sz="1400" b="1" dirty="0"/>
              <a:t>-</a:t>
            </a:r>
            <a:r>
              <a:rPr lang="ko-KR" altLang="en-US" sz="1400" b="1" dirty="0"/>
              <a:t>연령 표준화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EFC60E-239F-47D8-9D87-8D520E82F83A}"/>
              </a:ext>
            </a:extLst>
          </p:cNvPr>
          <p:cNvSpPr/>
          <p:nvPr/>
        </p:nvSpPr>
        <p:spPr>
          <a:xfrm>
            <a:off x="933450" y="3619500"/>
            <a:ext cx="1720850" cy="889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cluster(</a:t>
            </a:r>
            <a:r>
              <a:rPr lang="ko-KR" altLang="en-US" dirty="0"/>
              <a:t>성</a:t>
            </a:r>
            <a:r>
              <a:rPr lang="en-US" altLang="ko-KR" dirty="0"/>
              <a:t>,</a:t>
            </a:r>
            <a:r>
              <a:rPr lang="ko-KR" altLang="en-US" dirty="0"/>
              <a:t>연령</a:t>
            </a:r>
            <a:r>
              <a:rPr lang="en-US" altLang="ko-KR" dirty="0"/>
              <a:t>) </a:t>
            </a:r>
            <a:r>
              <a:rPr lang="ko-KR" altLang="en-US" dirty="0"/>
              <a:t>층 별 </a:t>
            </a:r>
            <a:r>
              <a:rPr lang="en-US" altLang="ko-KR" dirty="0"/>
              <a:t>beta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9EF60E-022A-4C6E-995E-E685F9ABA4EC}"/>
              </a:ext>
            </a:extLst>
          </p:cNvPr>
          <p:cNvSpPr/>
          <p:nvPr/>
        </p:nvSpPr>
        <p:spPr>
          <a:xfrm>
            <a:off x="933450" y="4711700"/>
            <a:ext cx="1720850" cy="889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cluster(</a:t>
            </a:r>
            <a:r>
              <a:rPr lang="ko-KR" altLang="en-US" dirty="0"/>
              <a:t>성</a:t>
            </a:r>
            <a:r>
              <a:rPr lang="en-US" altLang="ko-KR" dirty="0"/>
              <a:t>,</a:t>
            </a:r>
            <a:r>
              <a:rPr lang="ko-KR" altLang="en-US" dirty="0"/>
              <a:t>연령</a:t>
            </a:r>
            <a:r>
              <a:rPr lang="en-US" altLang="ko-KR" dirty="0"/>
              <a:t>) </a:t>
            </a:r>
            <a:r>
              <a:rPr lang="ko-KR" altLang="en-US" dirty="0"/>
              <a:t>층 별 </a:t>
            </a:r>
            <a:r>
              <a:rPr lang="en-US" altLang="ko-KR" dirty="0"/>
              <a:t>beta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DC95BFD-D8FC-4C87-BDF1-93BB653D82FA}"/>
              </a:ext>
            </a:extLst>
          </p:cNvPr>
          <p:cNvSpPr/>
          <p:nvPr/>
        </p:nvSpPr>
        <p:spPr>
          <a:xfrm>
            <a:off x="165100" y="3619500"/>
            <a:ext cx="704850" cy="889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서울</a:t>
            </a:r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0720284-D1DD-499D-8EC8-D2084B47879A}"/>
              </a:ext>
            </a:extLst>
          </p:cNvPr>
          <p:cNvSpPr/>
          <p:nvPr/>
        </p:nvSpPr>
        <p:spPr>
          <a:xfrm>
            <a:off x="165100" y="4711700"/>
            <a:ext cx="704850" cy="889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부산</a:t>
            </a:r>
            <a:endParaRPr lang="en-US" altLang="ko-KR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E5BEEFEA-A204-45BE-86B2-80519973B7FB}"/>
              </a:ext>
            </a:extLst>
          </p:cNvPr>
          <p:cNvSpPr/>
          <p:nvPr/>
        </p:nvSpPr>
        <p:spPr>
          <a:xfrm>
            <a:off x="3086100" y="3111500"/>
            <a:ext cx="1270000" cy="508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872E077D-FB9A-4F50-B1C1-404B66EB328D}"/>
              </a:ext>
            </a:extLst>
          </p:cNvPr>
          <p:cNvSpPr/>
          <p:nvPr/>
        </p:nvSpPr>
        <p:spPr>
          <a:xfrm>
            <a:off x="7480300" y="2971800"/>
            <a:ext cx="1270000" cy="508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3F88D6-0A9C-41F9-A598-D6CE0148489B}"/>
              </a:ext>
            </a:extLst>
          </p:cNvPr>
          <p:cNvSpPr txBox="1"/>
          <p:nvPr/>
        </p:nvSpPr>
        <p:spPr>
          <a:xfrm rot="5400000">
            <a:off x="869950" y="6051780"/>
            <a:ext cx="1327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. . . 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593735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66</Words>
  <Application>Microsoft Office PowerPoint</Application>
  <PresentationFormat>와이드스크린</PresentationFormat>
  <Paragraphs>13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</cp:revision>
  <dcterms:created xsi:type="dcterms:W3CDTF">2022-04-05T00:56:12Z</dcterms:created>
  <dcterms:modified xsi:type="dcterms:W3CDTF">2022-04-05T01:25:53Z</dcterms:modified>
</cp:coreProperties>
</file>