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1"/>
    <p:restoredTop sz="94675"/>
  </p:normalViewPr>
  <p:slideViewPr>
    <p:cSldViewPr snapToGrid="0" snapToObjects="1">
      <p:cViewPr>
        <p:scale>
          <a:sx n="91" d="100"/>
          <a:sy n="91" d="100"/>
        </p:scale>
        <p:origin x="11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B07B-FA87-B247-8729-DA0C73B6E513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6075-E6C1-C840-9771-9D396AE9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8088-4609-C044-8DAA-4F112EF5D3C4}" type="datetimeFigureOut">
              <a:rPr lang="en-US" smtClean="0"/>
              <a:t>8/10/17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7CC0-B6E7-2643-BFDC-0D943E172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3020" y="836567"/>
            <a:ext cx="2396187" cy="5057775"/>
            <a:chOff x="1800768" y="340179"/>
            <a:chExt cx="2396187" cy="5057775"/>
          </a:xfrm>
        </p:grpSpPr>
        <p:sp>
          <p:nvSpPr>
            <p:cNvPr id="2" name="Rectangle 1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P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5430" y="836567"/>
            <a:ext cx="2396187" cy="5057775"/>
            <a:chOff x="1800768" y="340179"/>
            <a:chExt cx="2396187" cy="5057775"/>
          </a:xfrm>
        </p:grpSpPr>
        <p:sp>
          <p:nvSpPr>
            <p:cNvPr id="6" name="Rectangle 5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Q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06" y="1328057"/>
            <a:ext cx="1491612" cy="461665"/>
            <a:chOff x="361406" y="1328057"/>
            <a:chExt cx="149161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06" y="4996009"/>
            <a:ext cx="1491612" cy="461665"/>
            <a:chOff x="361406" y="1328057"/>
            <a:chExt cx="1491612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406" y="2580447"/>
            <a:ext cx="1491612" cy="461665"/>
            <a:chOff x="361406" y="1328057"/>
            <a:chExt cx="1491612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406" y="3788228"/>
            <a:ext cx="1491612" cy="461665"/>
            <a:chOff x="361406" y="1328057"/>
            <a:chExt cx="149161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6548" y="1099531"/>
            <a:ext cx="1491612" cy="461665"/>
            <a:chOff x="361406" y="1328057"/>
            <a:chExt cx="1491612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0154" y="1951225"/>
            <a:ext cx="1491612" cy="461665"/>
            <a:chOff x="361406" y="1328057"/>
            <a:chExt cx="1491612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5849" y="2764558"/>
            <a:ext cx="1491612" cy="461665"/>
            <a:chOff x="361406" y="1328057"/>
            <a:chExt cx="149161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25849" y="3514588"/>
            <a:ext cx="1491612" cy="461665"/>
            <a:chOff x="361406" y="1328057"/>
            <a:chExt cx="1491612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72623" y="2995390"/>
            <a:ext cx="1543768" cy="461665"/>
            <a:chOff x="1096107" y="1287630"/>
            <a:chExt cx="1543768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1853018" y="1287630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03816" y="4219291"/>
            <a:ext cx="1491612" cy="461665"/>
            <a:chOff x="361406" y="1328057"/>
            <a:chExt cx="1491612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03817" y="4996009"/>
            <a:ext cx="1491612" cy="461665"/>
            <a:chOff x="361406" y="1328057"/>
            <a:chExt cx="1491612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lbow Connector 56"/>
          <p:cNvCxnSpPr>
            <a:stCxn id="3" idx="3"/>
            <a:endCxn id="29" idx="1"/>
          </p:cNvCxnSpPr>
          <p:nvPr/>
        </p:nvCxnSpPr>
        <p:spPr>
          <a:xfrm flipV="1">
            <a:off x="4249207" y="1330364"/>
            <a:ext cx="1257341" cy="203509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6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3020" y="836567"/>
            <a:ext cx="2396187" cy="5057775"/>
            <a:chOff x="1800768" y="340179"/>
            <a:chExt cx="2396187" cy="5057775"/>
          </a:xfrm>
        </p:grpSpPr>
        <p:sp>
          <p:nvSpPr>
            <p:cNvPr id="2" name="Rectangle 1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P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5430" y="836567"/>
            <a:ext cx="2396187" cy="5057775"/>
            <a:chOff x="1800768" y="340179"/>
            <a:chExt cx="2396187" cy="5057775"/>
          </a:xfrm>
        </p:grpSpPr>
        <p:sp>
          <p:nvSpPr>
            <p:cNvPr id="6" name="Rectangle 5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Q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1406" y="1328057"/>
            <a:ext cx="1491612" cy="461665"/>
            <a:chOff x="361406" y="1328057"/>
            <a:chExt cx="1491612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1406" y="4996009"/>
            <a:ext cx="1491612" cy="461665"/>
            <a:chOff x="361406" y="1328057"/>
            <a:chExt cx="1491612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1406" y="2580447"/>
            <a:ext cx="1491612" cy="461665"/>
            <a:chOff x="361406" y="1328057"/>
            <a:chExt cx="1491612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1406" y="3788228"/>
            <a:ext cx="1491612" cy="461665"/>
            <a:chOff x="361406" y="1328057"/>
            <a:chExt cx="1491612" cy="461665"/>
          </a:xfrm>
        </p:grpSpPr>
        <p:sp>
          <p:nvSpPr>
            <p:cNvPr id="25" name="TextBox 24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6548" y="1099531"/>
            <a:ext cx="1491612" cy="461665"/>
            <a:chOff x="361406" y="1328057"/>
            <a:chExt cx="1491612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0154" y="1951225"/>
            <a:ext cx="1491612" cy="461665"/>
            <a:chOff x="361406" y="1328057"/>
            <a:chExt cx="1491612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5849" y="2764558"/>
            <a:ext cx="1491612" cy="461665"/>
            <a:chOff x="361406" y="1328057"/>
            <a:chExt cx="149161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25849" y="3514588"/>
            <a:ext cx="1491612" cy="461665"/>
            <a:chOff x="361406" y="1328057"/>
            <a:chExt cx="1491612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54335" y="2995390"/>
            <a:ext cx="1543768" cy="461665"/>
            <a:chOff x="1096107" y="1287630"/>
            <a:chExt cx="1543768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1853018" y="1287630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03816" y="4219291"/>
            <a:ext cx="1491612" cy="461665"/>
            <a:chOff x="361406" y="1328057"/>
            <a:chExt cx="1491612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03817" y="4996009"/>
            <a:ext cx="1491612" cy="461665"/>
            <a:chOff x="361406" y="1328057"/>
            <a:chExt cx="1491612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Elbow Connector 56"/>
          <p:cNvCxnSpPr>
            <a:stCxn id="3" idx="3"/>
            <a:endCxn id="29" idx="1"/>
          </p:cNvCxnSpPr>
          <p:nvPr/>
        </p:nvCxnSpPr>
        <p:spPr>
          <a:xfrm flipV="1">
            <a:off x="4249207" y="1330364"/>
            <a:ext cx="1257341" cy="203509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26730" y="475488"/>
            <a:ext cx="5116886" cy="561441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535040" y="474242"/>
            <a:ext cx="612788" cy="131547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7738" y="298994"/>
            <a:ext cx="66038" cy="1490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82067" y="451395"/>
            <a:ext cx="838526" cy="8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95430" y="836567"/>
            <a:ext cx="2396187" cy="5057775"/>
            <a:chOff x="1800768" y="340179"/>
            <a:chExt cx="2396187" cy="5057775"/>
          </a:xfrm>
        </p:grpSpPr>
        <p:sp>
          <p:nvSpPr>
            <p:cNvPr id="6" name="Rectangle 5"/>
            <p:cNvSpPr/>
            <p:nvPr/>
          </p:nvSpPr>
          <p:spPr>
            <a:xfrm>
              <a:off x="2028058" y="340179"/>
              <a:ext cx="1941605" cy="5057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H-ELM</a:t>
              </a:r>
            </a:p>
            <a:p>
              <a:pPr algn="ctr"/>
              <a:r>
                <a:rPr lang="en-US" sz="2800" dirty="0"/>
                <a:t>f</a:t>
              </a:r>
              <a:r>
                <a:rPr lang="en-US" sz="2800" dirty="0" smtClean="0"/>
                <a:t>or Q </a:t>
              </a:r>
            </a:p>
            <a:p>
              <a:pPr algn="ctr"/>
              <a:r>
                <a:rPr lang="en-US" sz="2800" dirty="0" smtClean="0"/>
                <a:t>forecasting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00768" y="340179"/>
              <a:ext cx="2396187" cy="5057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90154" y="1951225"/>
            <a:ext cx="1491612" cy="461665"/>
            <a:chOff x="361406" y="1328057"/>
            <a:chExt cx="1491612" cy="461665"/>
          </a:xfrm>
        </p:grpSpPr>
        <p:sp>
          <p:nvSpPr>
            <p:cNvPr id="33" name="TextBox 3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5849" y="2764558"/>
            <a:ext cx="1491612" cy="461665"/>
            <a:chOff x="361406" y="1328057"/>
            <a:chExt cx="149161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25849" y="3514588"/>
            <a:ext cx="1491612" cy="461665"/>
            <a:chOff x="361406" y="1328057"/>
            <a:chExt cx="1491612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D-1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72623" y="2995390"/>
            <a:ext cx="1543768" cy="461665"/>
            <a:chOff x="1096107" y="1287630"/>
            <a:chExt cx="1543768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1853018" y="1287630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503816" y="4219291"/>
            <a:ext cx="1491612" cy="461665"/>
            <a:chOff x="361406" y="1328057"/>
            <a:chExt cx="1491612" cy="461665"/>
          </a:xfrm>
        </p:grpSpPr>
        <p:sp>
          <p:nvSpPr>
            <p:cNvPr id="49" name="TextBox 48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503817" y="4996009"/>
            <a:ext cx="1491612" cy="461665"/>
            <a:chOff x="361406" y="1328057"/>
            <a:chExt cx="1491612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06548" y="1099531"/>
            <a:ext cx="1491612" cy="461665"/>
            <a:chOff x="361406" y="1328057"/>
            <a:chExt cx="1491612" cy="461665"/>
          </a:xfrm>
        </p:grpSpPr>
        <p:sp>
          <p:nvSpPr>
            <p:cNvPr id="58" name="TextBox 57"/>
            <p:cNvSpPr txBox="1"/>
            <p:nvPr/>
          </p:nvSpPr>
          <p:spPr>
            <a:xfrm>
              <a:off x="361406" y="1328057"/>
              <a:ext cx="786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r>
                <a:rPr lang="en-US" sz="2400" baseline="-25000" dirty="0" smtClean="0"/>
                <a:t>D</a:t>
              </a:r>
              <a:endParaRPr lang="en-US" sz="2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1148263" y="1558890"/>
              <a:ext cx="704755" cy="44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096107" y="1512277"/>
              <a:ext cx="93600" cy="937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14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en-US" dirty="0"/>
              <a:t>Since there is an inherent quasi-linear relationship between active and reactive power consumption, the active load P should be selected as the input to forecast the reactive load Q.</a:t>
            </a:r>
          </a:p>
        </p:txBody>
      </p:sp>
    </p:spTree>
    <p:extLst>
      <p:ext uri="{BB962C8B-B14F-4D97-AF65-F5344CB8AC3E}">
        <p14:creationId xmlns:p14="http://schemas.microsoft.com/office/powerpoint/2010/main" val="176085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63]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sum_p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norm_p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152" y="2729915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63 items into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63]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sum_q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norm_q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2152" y="2729915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 63 items into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841610" y="618978"/>
            <a:ext cx="2070295" cy="5514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select_w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910818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1]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7911905" y="3376246"/>
            <a:ext cx="193079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2152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1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828" y="618978"/>
            <a:ext cx="3530990" cy="5514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data_w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3"/>
            <a:endCxn id="8" idx="1"/>
          </p:cNvCxnSpPr>
          <p:nvPr/>
        </p:nvCxnSpPr>
        <p:spPr>
          <a:xfrm>
            <a:off x="3910818" y="3376246"/>
            <a:ext cx="593187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842697" y="618978"/>
            <a:ext cx="2070295" cy="551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norm_w</a:t>
            </a:r>
            <a:endParaRPr lang="en-US" sz="2800" dirty="0" smtClean="0"/>
          </a:p>
          <a:p>
            <a:pPr algn="ctr"/>
            <a:r>
              <a:rPr lang="en-US" sz="2800" dirty="0" smtClean="0"/>
              <a:t>[25152 x 5]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33239" y="3006914"/>
            <a:ext cx="168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en-US" dirty="0" smtClean="0"/>
              <a:t>The number of row = 25152 [rows]</a:t>
            </a:r>
          </a:p>
          <a:p>
            <a:r>
              <a:rPr lang="en-US" dirty="0" smtClean="0"/>
              <a:t>25152 / 24 = 1048 [days]</a:t>
            </a:r>
          </a:p>
          <a:p>
            <a:r>
              <a:rPr lang="en-US" dirty="0" smtClean="0"/>
              <a:t>1048 / 365 =2.87 [years]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186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박지현</dc:creator>
  <cp:lastModifiedBy>박지현</cp:lastModifiedBy>
  <cp:revision>8</cp:revision>
  <dcterms:created xsi:type="dcterms:W3CDTF">2017-08-10T13:27:10Z</dcterms:created>
  <dcterms:modified xsi:type="dcterms:W3CDTF">2017-08-10T14:05:26Z</dcterms:modified>
</cp:coreProperties>
</file>