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69" r:id="rId12"/>
    <p:sldId id="267" r:id="rId13"/>
    <p:sldId id="268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4675"/>
  </p:normalViewPr>
  <p:slideViewPr>
    <p:cSldViewPr snapToGrid="0" snapToObjects="1">
      <p:cViewPr>
        <p:scale>
          <a:sx n="91" d="100"/>
          <a:sy n="91" d="100"/>
        </p:scale>
        <p:origin x="12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JH/Documents/GitHub/Forecasting_Time_Varying_Reactive_Power_Load_of_Power_Systems/data/elm_optimal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//Users/JH/Documents/GitHub/Forecasting_Time_Varying_Reactive_Power_Load_of_Power_Systems/data/helm_optimal_layer4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JH/Documents/GitHub/Forecasting_Time_Varying_Reactive_Power_Load_of_Power_Systems/data/elm_optimal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JH/Documents/GitHub/Forecasting_Time_Varying_Reactive_Power_Load_of_Power_Systems/data/helm_optimal_layer1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JH/Documents/GitHub/Forecasting_Time_Varying_Reactive_Power_Load_of_Power_Systems/data/helm_optimal_layer1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JH/Documents/GitHub/Forecasting_Time_Varying_Reactive_Power_Load_of_Power_Systems/data/helm_optimal_layer2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JH/Documents/GitHub/Forecasting_Time_Varying_Reactive_Power_Load_of_Power_Systems/data/helm_optimal_layer2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/JH/Documents/GitHub/Forecasting_Time_Varying_Reactive_Power_Load_of_Power_Systems/data/helm_optimal_layer3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/Users/JH/Documents/GitHub/Forecasting_Time_Varying_Reactive_Power_Load_of_Power_Systems/data/helm_optimal_layer3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/Users/JH/Documents/GitHub/Forecasting_Time_Varying_Reactive_Power_Load_of_Power_Systems/data/helm_optimal_layer4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elm_optimal!$C$1</c:f>
              <c:strCache>
                <c:ptCount val="1"/>
                <c:pt idx="0">
                  <c:v>MAE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elm_optimal!$C$2:$C$151</c:f>
              <c:numCache>
                <c:formatCode>General</c:formatCode>
                <c:ptCount val="150"/>
                <c:pt idx="0">
                  <c:v>2977.3</c:v>
                </c:pt>
                <c:pt idx="1">
                  <c:v>1672.4</c:v>
                </c:pt>
                <c:pt idx="2">
                  <c:v>1599.6</c:v>
                </c:pt>
                <c:pt idx="3">
                  <c:v>1024.1</c:v>
                </c:pt>
                <c:pt idx="4">
                  <c:v>961.98</c:v>
                </c:pt>
                <c:pt idx="5">
                  <c:v>798.4400000000001</c:v>
                </c:pt>
                <c:pt idx="6">
                  <c:v>806.23</c:v>
                </c:pt>
                <c:pt idx="7">
                  <c:v>744.47</c:v>
                </c:pt>
                <c:pt idx="8">
                  <c:v>689.15</c:v>
                </c:pt>
                <c:pt idx="9">
                  <c:v>713.37</c:v>
                </c:pt>
                <c:pt idx="10">
                  <c:v>684.5</c:v>
                </c:pt>
                <c:pt idx="11">
                  <c:v>672.19</c:v>
                </c:pt>
                <c:pt idx="12">
                  <c:v>627.52</c:v>
                </c:pt>
                <c:pt idx="13">
                  <c:v>644.07</c:v>
                </c:pt>
                <c:pt idx="14">
                  <c:v>618.4499999999997</c:v>
                </c:pt>
                <c:pt idx="15">
                  <c:v>628.54</c:v>
                </c:pt>
                <c:pt idx="16">
                  <c:v>613.37</c:v>
                </c:pt>
                <c:pt idx="17">
                  <c:v>596.75</c:v>
                </c:pt>
                <c:pt idx="18">
                  <c:v>592.0</c:v>
                </c:pt>
                <c:pt idx="19">
                  <c:v>598.75</c:v>
                </c:pt>
                <c:pt idx="20">
                  <c:v>591.8499999999997</c:v>
                </c:pt>
                <c:pt idx="21">
                  <c:v>599.6</c:v>
                </c:pt>
                <c:pt idx="22">
                  <c:v>609.4</c:v>
                </c:pt>
                <c:pt idx="23">
                  <c:v>594.89</c:v>
                </c:pt>
                <c:pt idx="24">
                  <c:v>609.7</c:v>
                </c:pt>
                <c:pt idx="25">
                  <c:v>581.25</c:v>
                </c:pt>
                <c:pt idx="26">
                  <c:v>574.3499999999997</c:v>
                </c:pt>
                <c:pt idx="27">
                  <c:v>582.59</c:v>
                </c:pt>
                <c:pt idx="28">
                  <c:v>572.01</c:v>
                </c:pt>
                <c:pt idx="29">
                  <c:v>574.22</c:v>
                </c:pt>
                <c:pt idx="30">
                  <c:v>585.39</c:v>
                </c:pt>
                <c:pt idx="31">
                  <c:v>586.1</c:v>
                </c:pt>
                <c:pt idx="32">
                  <c:v>596.9</c:v>
                </c:pt>
                <c:pt idx="33">
                  <c:v>585.48</c:v>
                </c:pt>
                <c:pt idx="34">
                  <c:v>585.8299999999997</c:v>
                </c:pt>
                <c:pt idx="35">
                  <c:v>579.8599999999997</c:v>
                </c:pt>
                <c:pt idx="36">
                  <c:v>593.14</c:v>
                </c:pt>
                <c:pt idx="37">
                  <c:v>575.75</c:v>
                </c:pt>
                <c:pt idx="38">
                  <c:v>566.16</c:v>
                </c:pt>
                <c:pt idx="39">
                  <c:v>584.26</c:v>
                </c:pt>
                <c:pt idx="40">
                  <c:v>577.01</c:v>
                </c:pt>
                <c:pt idx="41">
                  <c:v>580.4</c:v>
                </c:pt>
                <c:pt idx="42">
                  <c:v>565.99</c:v>
                </c:pt>
                <c:pt idx="43">
                  <c:v>587.5599999999996</c:v>
                </c:pt>
                <c:pt idx="44">
                  <c:v>572.11</c:v>
                </c:pt>
                <c:pt idx="45">
                  <c:v>573.55</c:v>
                </c:pt>
                <c:pt idx="46">
                  <c:v>580.76</c:v>
                </c:pt>
                <c:pt idx="47">
                  <c:v>565.8299999999997</c:v>
                </c:pt>
                <c:pt idx="48">
                  <c:v>575.28</c:v>
                </c:pt>
                <c:pt idx="49">
                  <c:v>582.99</c:v>
                </c:pt>
                <c:pt idx="50">
                  <c:v>574.03</c:v>
                </c:pt>
                <c:pt idx="51">
                  <c:v>595.66</c:v>
                </c:pt>
                <c:pt idx="52">
                  <c:v>570.17</c:v>
                </c:pt>
                <c:pt idx="53">
                  <c:v>594.97</c:v>
                </c:pt>
                <c:pt idx="54">
                  <c:v>571.02</c:v>
                </c:pt>
                <c:pt idx="55">
                  <c:v>585.72</c:v>
                </c:pt>
                <c:pt idx="56">
                  <c:v>577.11</c:v>
                </c:pt>
                <c:pt idx="57">
                  <c:v>595.41</c:v>
                </c:pt>
                <c:pt idx="58">
                  <c:v>598.87</c:v>
                </c:pt>
                <c:pt idx="59">
                  <c:v>593.92</c:v>
                </c:pt>
                <c:pt idx="60">
                  <c:v>606.13</c:v>
                </c:pt>
                <c:pt idx="61">
                  <c:v>588.47</c:v>
                </c:pt>
                <c:pt idx="62">
                  <c:v>596.8299999999997</c:v>
                </c:pt>
                <c:pt idx="63">
                  <c:v>589.8</c:v>
                </c:pt>
                <c:pt idx="64">
                  <c:v>592.39</c:v>
                </c:pt>
                <c:pt idx="65">
                  <c:v>590.23</c:v>
                </c:pt>
                <c:pt idx="66">
                  <c:v>598.9</c:v>
                </c:pt>
                <c:pt idx="67">
                  <c:v>602.22</c:v>
                </c:pt>
                <c:pt idx="68">
                  <c:v>602.25</c:v>
                </c:pt>
                <c:pt idx="69">
                  <c:v>598.13</c:v>
                </c:pt>
                <c:pt idx="70">
                  <c:v>602.3399999999997</c:v>
                </c:pt>
                <c:pt idx="71">
                  <c:v>595.8099999999996</c:v>
                </c:pt>
                <c:pt idx="72">
                  <c:v>592.75</c:v>
                </c:pt>
                <c:pt idx="73">
                  <c:v>587.8499999999997</c:v>
                </c:pt>
                <c:pt idx="74">
                  <c:v>592.53</c:v>
                </c:pt>
                <c:pt idx="75">
                  <c:v>588.74</c:v>
                </c:pt>
                <c:pt idx="76">
                  <c:v>599.62</c:v>
                </c:pt>
                <c:pt idx="77">
                  <c:v>584.3499999999997</c:v>
                </c:pt>
                <c:pt idx="78">
                  <c:v>610.12</c:v>
                </c:pt>
                <c:pt idx="79">
                  <c:v>605.22</c:v>
                </c:pt>
                <c:pt idx="80">
                  <c:v>597.64</c:v>
                </c:pt>
                <c:pt idx="81">
                  <c:v>607.91</c:v>
                </c:pt>
                <c:pt idx="82">
                  <c:v>613.98</c:v>
                </c:pt>
                <c:pt idx="83">
                  <c:v>578.1</c:v>
                </c:pt>
                <c:pt idx="84">
                  <c:v>611.24</c:v>
                </c:pt>
                <c:pt idx="85">
                  <c:v>613.25</c:v>
                </c:pt>
                <c:pt idx="86">
                  <c:v>607.01</c:v>
                </c:pt>
                <c:pt idx="87">
                  <c:v>607.53</c:v>
                </c:pt>
                <c:pt idx="88">
                  <c:v>603.27</c:v>
                </c:pt>
                <c:pt idx="89">
                  <c:v>606.54</c:v>
                </c:pt>
                <c:pt idx="90">
                  <c:v>610.24</c:v>
                </c:pt>
                <c:pt idx="91">
                  <c:v>617.05</c:v>
                </c:pt>
                <c:pt idx="92">
                  <c:v>620.77</c:v>
                </c:pt>
                <c:pt idx="93">
                  <c:v>626.2</c:v>
                </c:pt>
                <c:pt idx="94">
                  <c:v>636.11</c:v>
                </c:pt>
                <c:pt idx="95">
                  <c:v>609.67</c:v>
                </c:pt>
                <c:pt idx="96">
                  <c:v>612.3299999999997</c:v>
                </c:pt>
                <c:pt idx="97">
                  <c:v>625.2</c:v>
                </c:pt>
                <c:pt idx="98">
                  <c:v>609.8199999999997</c:v>
                </c:pt>
                <c:pt idx="99">
                  <c:v>633.8199999999997</c:v>
                </c:pt>
                <c:pt idx="100">
                  <c:v>640.15</c:v>
                </c:pt>
                <c:pt idx="101">
                  <c:v>607.8299999999997</c:v>
                </c:pt>
                <c:pt idx="102">
                  <c:v>615.66</c:v>
                </c:pt>
                <c:pt idx="103">
                  <c:v>620.8299999999997</c:v>
                </c:pt>
                <c:pt idx="104">
                  <c:v>630.11</c:v>
                </c:pt>
                <c:pt idx="105">
                  <c:v>644.23</c:v>
                </c:pt>
                <c:pt idx="106">
                  <c:v>646.03</c:v>
                </c:pt>
                <c:pt idx="107">
                  <c:v>660.6</c:v>
                </c:pt>
                <c:pt idx="108">
                  <c:v>632.26</c:v>
                </c:pt>
                <c:pt idx="109">
                  <c:v>614.42</c:v>
                </c:pt>
                <c:pt idx="110">
                  <c:v>647.65</c:v>
                </c:pt>
                <c:pt idx="111">
                  <c:v>655.5</c:v>
                </c:pt>
                <c:pt idx="112">
                  <c:v>673.88</c:v>
                </c:pt>
                <c:pt idx="113">
                  <c:v>632.38</c:v>
                </c:pt>
                <c:pt idx="114">
                  <c:v>660.67</c:v>
                </c:pt>
                <c:pt idx="115">
                  <c:v>659.73</c:v>
                </c:pt>
                <c:pt idx="116">
                  <c:v>647.25</c:v>
                </c:pt>
                <c:pt idx="117">
                  <c:v>657.89</c:v>
                </c:pt>
                <c:pt idx="118">
                  <c:v>641.42</c:v>
                </c:pt>
                <c:pt idx="119">
                  <c:v>639.78</c:v>
                </c:pt>
                <c:pt idx="120">
                  <c:v>648.53</c:v>
                </c:pt>
                <c:pt idx="121">
                  <c:v>662.08</c:v>
                </c:pt>
                <c:pt idx="122">
                  <c:v>643.8399999999997</c:v>
                </c:pt>
                <c:pt idx="123">
                  <c:v>669.74</c:v>
                </c:pt>
                <c:pt idx="124">
                  <c:v>650.75</c:v>
                </c:pt>
                <c:pt idx="125">
                  <c:v>662.3599999999997</c:v>
                </c:pt>
                <c:pt idx="126">
                  <c:v>650.61</c:v>
                </c:pt>
                <c:pt idx="127">
                  <c:v>641.24</c:v>
                </c:pt>
                <c:pt idx="128">
                  <c:v>692.39</c:v>
                </c:pt>
                <c:pt idx="129">
                  <c:v>644.13</c:v>
                </c:pt>
                <c:pt idx="130">
                  <c:v>664.64</c:v>
                </c:pt>
                <c:pt idx="131">
                  <c:v>681.42</c:v>
                </c:pt>
                <c:pt idx="132">
                  <c:v>660.8</c:v>
                </c:pt>
                <c:pt idx="133">
                  <c:v>660.29</c:v>
                </c:pt>
                <c:pt idx="134">
                  <c:v>659.9400000000001</c:v>
                </c:pt>
                <c:pt idx="135">
                  <c:v>673.51</c:v>
                </c:pt>
                <c:pt idx="136">
                  <c:v>675.08</c:v>
                </c:pt>
                <c:pt idx="137">
                  <c:v>676.73</c:v>
                </c:pt>
                <c:pt idx="138">
                  <c:v>673.64</c:v>
                </c:pt>
                <c:pt idx="139">
                  <c:v>702.11</c:v>
                </c:pt>
                <c:pt idx="140">
                  <c:v>679.3499999999997</c:v>
                </c:pt>
                <c:pt idx="141">
                  <c:v>700.9599999999997</c:v>
                </c:pt>
                <c:pt idx="142">
                  <c:v>688.47</c:v>
                </c:pt>
                <c:pt idx="143">
                  <c:v>709.3199999999997</c:v>
                </c:pt>
                <c:pt idx="144">
                  <c:v>703.78</c:v>
                </c:pt>
                <c:pt idx="145">
                  <c:v>710.48</c:v>
                </c:pt>
                <c:pt idx="146">
                  <c:v>694.63</c:v>
                </c:pt>
                <c:pt idx="147">
                  <c:v>690.41</c:v>
                </c:pt>
                <c:pt idx="148">
                  <c:v>707.9499999999997</c:v>
                </c:pt>
                <c:pt idx="149">
                  <c:v>703.64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99136720"/>
        <c:axId val="-1599134400"/>
      </c:lineChart>
      <c:catAx>
        <c:axId val="-15991367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9134400"/>
        <c:crosses val="autoZero"/>
        <c:auto val="1"/>
        <c:lblAlgn val="ctr"/>
        <c:lblOffset val="100"/>
        <c:noMultiLvlLbl val="0"/>
      </c:catAx>
      <c:valAx>
        <c:axId val="-1599134400"/>
        <c:scaling>
          <c:orientation val="minMax"/>
          <c:max val="1000.0"/>
          <c:min val="4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913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helm_optimal_layer4!$C$1</c:f>
              <c:strCache>
                <c:ptCount val="1"/>
                <c:pt idx="0">
                  <c:v>MAE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helm_optimal_layer4!$C$2:$C$151</c:f>
              <c:numCache>
                <c:formatCode>General</c:formatCode>
                <c:ptCount val="150"/>
                <c:pt idx="0">
                  <c:v>578.77</c:v>
                </c:pt>
                <c:pt idx="1">
                  <c:v>532.26</c:v>
                </c:pt>
                <c:pt idx="2">
                  <c:v>543.92</c:v>
                </c:pt>
                <c:pt idx="3">
                  <c:v>544.41</c:v>
                </c:pt>
                <c:pt idx="4">
                  <c:v>540.15</c:v>
                </c:pt>
                <c:pt idx="5">
                  <c:v>541.79</c:v>
                </c:pt>
                <c:pt idx="6">
                  <c:v>550.22</c:v>
                </c:pt>
                <c:pt idx="7">
                  <c:v>536.28</c:v>
                </c:pt>
                <c:pt idx="8">
                  <c:v>532.11</c:v>
                </c:pt>
                <c:pt idx="9">
                  <c:v>531.0</c:v>
                </c:pt>
                <c:pt idx="10">
                  <c:v>525.02</c:v>
                </c:pt>
                <c:pt idx="11">
                  <c:v>525.38</c:v>
                </c:pt>
                <c:pt idx="12">
                  <c:v>529.3</c:v>
                </c:pt>
                <c:pt idx="13">
                  <c:v>516.64</c:v>
                </c:pt>
                <c:pt idx="14">
                  <c:v>523.88</c:v>
                </c:pt>
                <c:pt idx="15">
                  <c:v>513.21</c:v>
                </c:pt>
                <c:pt idx="16">
                  <c:v>513.8</c:v>
                </c:pt>
                <c:pt idx="17">
                  <c:v>509.45</c:v>
                </c:pt>
                <c:pt idx="18">
                  <c:v>509.73</c:v>
                </c:pt>
                <c:pt idx="19">
                  <c:v>506.19</c:v>
                </c:pt>
                <c:pt idx="20">
                  <c:v>501.6</c:v>
                </c:pt>
                <c:pt idx="21">
                  <c:v>501.65</c:v>
                </c:pt>
                <c:pt idx="22">
                  <c:v>495.46</c:v>
                </c:pt>
                <c:pt idx="23">
                  <c:v>501.98</c:v>
                </c:pt>
                <c:pt idx="24">
                  <c:v>500.17</c:v>
                </c:pt>
                <c:pt idx="25">
                  <c:v>501.6</c:v>
                </c:pt>
                <c:pt idx="26">
                  <c:v>491.76</c:v>
                </c:pt>
                <c:pt idx="27">
                  <c:v>490.24</c:v>
                </c:pt>
                <c:pt idx="28">
                  <c:v>495.8</c:v>
                </c:pt>
                <c:pt idx="29">
                  <c:v>492.03</c:v>
                </c:pt>
                <c:pt idx="30">
                  <c:v>497.11</c:v>
                </c:pt>
                <c:pt idx="31">
                  <c:v>495.35</c:v>
                </c:pt>
                <c:pt idx="32">
                  <c:v>503.78</c:v>
                </c:pt>
                <c:pt idx="33">
                  <c:v>500.21</c:v>
                </c:pt>
                <c:pt idx="34">
                  <c:v>506.36</c:v>
                </c:pt>
                <c:pt idx="35">
                  <c:v>498.73</c:v>
                </c:pt>
                <c:pt idx="36">
                  <c:v>497.28</c:v>
                </c:pt>
                <c:pt idx="37">
                  <c:v>499.24</c:v>
                </c:pt>
                <c:pt idx="38">
                  <c:v>509.49</c:v>
                </c:pt>
                <c:pt idx="39">
                  <c:v>494.81</c:v>
                </c:pt>
                <c:pt idx="40">
                  <c:v>498.4299999999997</c:v>
                </c:pt>
                <c:pt idx="41">
                  <c:v>504.04</c:v>
                </c:pt>
                <c:pt idx="42">
                  <c:v>505.02</c:v>
                </c:pt>
                <c:pt idx="43">
                  <c:v>500.5</c:v>
                </c:pt>
                <c:pt idx="44">
                  <c:v>508.82</c:v>
                </c:pt>
                <c:pt idx="45">
                  <c:v>511.62</c:v>
                </c:pt>
                <c:pt idx="46">
                  <c:v>493.42</c:v>
                </c:pt>
                <c:pt idx="47">
                  <c:v>505.17</c:v>
                </c:pt>
                <c:pt idx="48">
                  <c:v>508.45</c:v>
                </c:pt>
                <c:pt idx="49">
                  <c:v>513.8399999999997</c:v>
                </c:pt>
                <c:pt idx="50">
                  <c:v>511.38</c:v>
                </c:pt>
                <c:pt idx="51">
                  <c:v>508.97</c:v>
                </c:pt>
                <c:pt idx="52">
                  <c:v>508.31</c:v>
                </c:pt>
                <c:pt idx="53">
                  <c:v>515.71</c:v>
                </c:pt>
                <c:pt idx="54">
                  <c:v>513.17</c:v>
                </c:pt>
                <c:pt idx="55">
                  <c:v>507.79</c:v>
                </c:pt>
                <c:pt idx="56">
                  <c:v>517.8499999999997</c:v>
                </c:pt>
                <c:pt idx="57">
                  <c:v>512.77</c:v>
                </c:pt>
                <c:pt idx="58">
                  <c:v>520.18</c:v>
                </c:pt>
                <c:pt idx="59">
                  <c:v>516.67</c:v>
                </c:pt>
                <c:pt idx="60">
                  <c:v>512.19</c:v>
                </c:pt>
                <c:pt idx="61">
                  <c:v>518.98</c:v>
                </c:pt>
                <c:pt idx="62">
                  <c:v>516.26</c:v>
                </c:pt>
                <c:pt idx="63">
                  <c:v>548.74</c:v>
                </c:pt>
                <c:pt idx="64">
                  <c:v>517.24</c:v>
                </c:pt>
                <c:pt idx="65">
                  <c:v>518.3199999999997</c:v>
                </c:pt>
                <c:pt idx="66">
                  <c:v>527.54</c:v>
                </c:pt>
                <c:pt idx="67">
                  <c:v>525.97</c:v>
                </c:pt>
                <c:pt idx="68">
                  <c:v>520.88</c:v>
                </c:pt>
                <c:pt idx="69">
                  <c:v>524.11</c:v>
                </c:pt>
                <c:pt idx="70">
                  <c:v>523.92</c:v>
                </c:pt>
                <c:pt idx="71">
                  <c:v>523.76</c:v>
                </c:pt>
                <c:pt idx="72">
                  <c:v>533.1</c:v>
                </c:pt>
                <c:pt idx="73">
                  <c:v>524.65</c:v>
                </c:pt>
                <c:pt idx="74">
                  <c:v>512.67</c:v>
                </c:pt>
                <c:pt idx="75">
                  <c:v>528.54</c:v>
                </c:pt>
                <c:pt idx="76">
                  <c:v>527.89</c:v>
                </c:pt>
                <c:pt idx="77">
                  <c:v>521.1</c:v>
                </c:pt>
                <c:pt idx="78">
                  <c:v>536.5</c:v>
                </c:pt>
                <c:pt idx="79">
                  <c:v>541.57</c:v>
                </c:pt>
                <c:pt idx="80">
                  <c:v>523.72</c:v>
                </c:pt>
                <c:pt idx="81">
                  <c:v>528.58</c:v>
                </c:pt>
                <c:pt idx="82">
                  <c:v>533.9599999999997</c:v>
                </c:pt>
                <c:pt idx="83">
                  <c:v>540.12</c:v>
                </c:pt>
                <c:pt idx="84">
                  <c:v>543.59</c:v>
                </c:pt>
                <c:pt idx="85">
                  <c:v>535.02</c:v>
                </c:pt>
                <c:pt idx="86">
                  <c:v>545.41</c:v>
                </c:pt>
                <c:pt idx="87">
                  <c:v>536.19</c:v>
                </c:pt>
                <c:pt idx="88">
                  <c:v>536.59</c:v>
                </c:pt>
                <c:pt idx="89">
                  <c:v>528.5599999999996</c:v>
                </c:pt>
                <c:pt idx="90">
                  <c:v>536.4</c:v>
                </c:pt>
                <c:pt idx="91">
                  <c:v>533.9</c:v>
                </c:pt>
                <c:pt idx="92">
                  <c:v>533.88</c:v>
                </c:pt>
                <c:pt idx="93">
                  <c:v>523.4</c:v>
                </c:pt>
                <c:pt idx="94">
                  <c:v>546.3599999999997</c:v>
                </c:pt>
                <c:pt idx="95">
                  <c:v>539.62</c:v>
                </c:pt>
                <c:pt idx="96">
                  <c:v>526.42</c:v>
                </c:pt>
                <c:pt idx="97">
                  <c:v>531.59</c:v>
                </c:pt>
                <c:pt idx="98">
                  <c:v>538.8599999999997</c:v>
                </c:pt>
                <c:pt idx="99">
                  <c:v>553.63</c:v>
                </c:pt>
                <c:pt idx="100">
                  <c:v>551.5599999999996</c:v>
                </c:pt>
                <c:pt idx="101">
                  <c:v>551.19</c:v>
                </c:pt>
                <c:pt idx="102">
                  <c:v>553.87</c:v>
                </c:pt>
                <c:pt idx="103">
                  <c:v>547.99</c:v>
                </c:pt>
                <c:pt idx="104">
                  <c:v>534.9400000000001</c:v>
                </c:pt>
                <c:pt idx="105">
                  <c:v>535.48</c:v>
                </c:pt>
                <c:pt idx="106">
                  <c:v>535.3299999999997</c:v>
                </c:pt>
                <c:pt idx="107">
                  <c:v>549.15</c:v>
                </c:pt>
                <c:pt idx="108">
                  <c:v>544.2</c:v>
                </c:pt>
                <c:pt idx="109">
                  <c:v>541.5</c:v>
                </c:pt>
                <c:pt idx="110">
                  <c:v>536.0599999999996</c:v>
                </c:pt>
                <c:pt idx="111">
                  <c:v>543.0</c:v>
                </c:pt>
                <c:pt idx="112">
                  <c:v>537.6</c:v>
                </c:pt>
                <c:pt idx="113">
                  <c:v>538.68</c:v>
                </c:pt>
                <c:pt idx="114">
                  <c:v>550.9299999999996</c:v>
                </c:pt>
                <c:pt idx="115">
                  <c:v>540.9599999999997</c:v>
                </c:pt>
                <c:pt idx="116">
                  <c:v>545.74</c:v>
                </c:pt>
                <c:pt idx="117">
                  <c:v>539.03</c:v>
                </c:pt>
                <c:pt idx="118">
                  <c:v>538.26</c:v>
                </c:pt>
                <c:pt idx="119">
                  <c:v>546.37</c:v>
                </c:pt>
                <c:pt idx="120">
                  <c:v>546.75</c:v>
                </c:pt>
                <c:pt idx="121">
                  <c:v>552.74</c:v>
                </c:pt>
                <c:pt idx="122">
                  <c:v>539.68</c:v>
                </c:pt>
                <c:pt idx="123">
                  <c:v>553.4400000000001</c:v>
                </c:pt>
                <c:pt idx="124">
                  <c:v>557.58</c:v>
                </c:pt>
                <c:pt idx="125">
                  <c:v>539.07</c:v>
                </c:pt>
                <c:pt idx="126">
                  <c:v>560.02</c:v>
                </c:pt>
                <c:pt idx="127">
                  <c:v>546.17</c:v>
                </c:pt>
                <c:pt idx="128">
                  <c:v>546.8</c:v>
                </c:pt>
                <c:pt idx="129">
                  <c:v>553.2</c:v>
                </c:pt>
                <c:pt idx="130">
                  <c:v>546.4400000000001</c:v>
                </c:pt>
                <c:pt idx="131">
                  <c:v>542.66</c:v>
                </c:pt>
                <c:pt idx="132">
                  <c:v>534.8199999999997</c:v>
                </c:pt>
                <c:pt idx="133">
                  <c:v>549.21</c:v>
                </c:pt>
                <c:pt idx="134">
                  <c:v>547.69</c:v>
                </c:pt>
                <c:pt idx="135">
                  <c:v>548.9299999999996</c:v>
                </c:pt>
                <c:pt idx="136">
                  <c:v>546.62</c:v>
                </c:pt>
                <c:pt idx="137">
                  <c:v>564.18</c:v>
                </c:pt>
                <c:pt idx="138">
                  <c:v>538.37</c:v>
                </c:pt>
                <c:pt idx="139">
                  <c:v>575.89</c:v>
                </c:pt>
                <c:pt idx="140">
                  <c:v>576.3299999999997</c:v>
                </c:pt>
                <c:pt idx="141">
                  <c:v>552.1</c:v>
                </c:pt>
                <c:pt idx="142">
                  <c:v>556.5</c:v>
                </c:pt>
                <c:pt idx="143">
                  <c:v>546.53</c:v>
                </c:pt>
                <c:pt idx="144">
                  <c:v>551.73</c:v>
                </c:pt>
                <c:pt idx="145">
                  <c:v>546.01</c:v>
                </c:pt>
                <c:pt idx="146">
                  <c:v>552.11</c:v>
                </c:pt>
                <c:pt idx="147">
                  <c:v>558.1</c:v>
                </c:pt>
                <c:pt idx="148">
                  <c:v>562.92</c:v>
                </c:pt>
                <c:pt idx="149">
                  <c:v>541.3599999999997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99295312"/>
        <c:axId val="-1599292992"/>
      </c:lineChart>
      <c:catAx>
        <c:axId val="-1599295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9292992"/>
        <c:crosses val="autoZero"/>
        <c:auto val="1"/>
        <c:lblAlgn val="ctr"/>
        <c:lblOffset val="100"/>
        <c:noMultiLvlLbl val="0"/>
      </c:catAx>
      <c:valAx>
        <c:axId val="-1599292992"/>
        <c:scaling>
          <c:orientation val="minMax"/>
          <c:max val="1000.0"/>
          <c:min val="4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929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elm_optimal!$B$1</c:f>
              <c:strCache>
                <c:ptCount val="1"/>
                <c:pt idx="0">
                  <c:v>MAPE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elm_optimal!$B$2:$B$151</c:f>
              <c:numCache>
                <c:formatCode>General</c:formatCode>
                <c:ptCount val="150"/>
                <c:pt idx="0">
                  <c:v>46.417</c:v>
                </c:pt>
                <c:pt idx="1">
                  <c:v>26.066</c:v>
                </c:pt>
                <c:pt idx="2">
                  <c:v>25.019</c:v>
                </c:pt>
                <c:pt idx="3">
                  <c:v>16.09</c:v>
                </c:pt>
                <c:pt idx="4">
                  <c:v>15.066</c:v>
                </c:pt>
                <c:pt idx="5">
                  <c:v>12.589</c:v>
                </c:pt>
                <c:pt idx="6">
                  <c:v>12.673</c:v>
                </c:pt>
                <c:pt idx="7">
                  <c:v>11.686</c:v>
                </c:pt>
                <c:pt idx="8">
                  <c:v>10.849</c:v>
                </c:pt>
                <c:pt idx="9">
                  <c:v>11.222</c:v>
                </c:pt>
                <c:pt idx="10">
                  <c:v>10.769</c:v>
                </c:pt>
                <c:pt idx="11">
                  <c:v>10.579</c:v>
                </c:pt>
                <c:pt idx="12">
                  <c:v>9.8965</c:v>
                </c:pt>
                <c:pt idx="13">
                  <c:v>10.133</c:v>
                </c:pt>
                <c:pt idx="14">
                  <c:v>9.718699999999998</c:v>
                </c:pt>
                <c:pt idx="15">
                  <c:v>9.9061</c:v>
                </c:pt>
                <c:pt idx="16">
                  <c:v>9.6577</c:v>
                </c:pt>
                <c:pt idx="17">
                  <c:v>9.3737</c:v>
                </c:pt>
                <c:pt idx="18">
                  <c:v>9.3152</c:v>
                </c:pt>
                <c:pt idx="19">
                  <c:v>9.4316</c:v>
                </c:pt>
                <c:pt idx="20">
                  <c:v>9.3081</c:v>
                </c:pt>
                <c:pt idx="21">
                  <c:v>9.4355</c:v>
                </c:pt>
                <c:pt idx="22">
                  <c:v>9.5832</c:v>
                </c:pt>
                <c:pt idx="23">
                  <c:v>9.3519</c:v>
                </c:pt>
                <c:pt idx="24">
                  <c:v>9.5539</c:v>
                </c:pt>
                <c:pt idx="25">
                  <c:v>9.140999999999998</c:v>
                </c:pt>
                <c:pt idx="26">
                  <c:v>9.0677</c:v>
                </c:pt>
                <c:pt idx="27">
                  <c:v>9.1619</c:v>
                </c:pt>
                <c:pt idx="28">
                  <c:v>8.9879</c:v>
                </c:pt>
                <c:pt idx="29">
                  <c:v>9.035</c:v>
                </c:pt>
                <c:pt idx="30">
                  <c:v>9.2128</c:v>
                </c:pt>
                <c:pt idx="31">
                  <c:v>9.2024</c:v>
                </c:pt>
                <c:pt idx="32">
                  <c:v>9.4015</c:v>
                </c:pt>
                <c:pt idx="33">
                  <c:v>9.221099999999998</c:v>
                </c:pt>
                <c:pt idx="34">
                  <c:v>9.218599999999998</c:v>
                </c:pt>
                <c:pt idx="35">
                  <c:v>9.133900000000001</c:v>
                </c:pt>
                <c:pt idx="36">
                  <c:v>9.3281</c:v>
                </c:pt>
                <c:pt idx="37">
                  <c:v>9.0549</c:v>
                </c:pt>
                <c:pt idx="38">
                  <c:v>8.928000000000001</c:v>
                </c:pt>
                <c:pt idx="39">
                  <c:v>9.1898</c:v>
                </c:pt>
                <c:pt idx="40">
                  <c:v>9.1169</c:v>
                </c:pt>
                <c:pt idx="41">
                  <c:v>9.1581</c:v>
                </c:pt>
                <c:pt idx="42">
                  <c:v>8.911300000000001</c:v>
                </c:pt>
                <c:pt idx="43">
                  <c:v>9.246099999999998</c:v>
                </c:pt>
                <c:pt idx="44">
                  <c:v>9.0148</c:v>
                </c:pt>
                <c:pt idx="45">
                  <c:v>9.0368</c:v>
                </c:pt>
                <c:pt idx="46">
                  <c:v>9.1579</c:v>
                </c:pt>
                <c:pt idx="47">
                  <c:v>8.9096</c:v>
                </c:pt>
                <c:pt idx="48">
                  <c:v>9.0757</c:v>
                </c:pt>
                <c:pt idx="49">
                  <c:v>9.1711</c:v>
                </c:pt>
                <c:pt idx="50">
                  <c:v>9.0635</c:v>
                </c:pt>
                <c:pt idx="51">
                  <c:v>9.3732</c:v>
                </c:pt>
                <c:pt idx="52">
                  <c:v>8.972</c:v>
                </c:pt>
                <c:pt idx="53">
                  <c:v>9.3751</c:v>
                </c:pt>
                <c:pt idx="54">
                  <c:v>9.0054</c:v>
                </c:pt>
                <c:pt idx="55">
                  <c:v>9.219200000000001</c:v>
                </c:pt>
                <c:pt idx="56">
                  <c:v>9.085</c:v>
                </c:pt>
                <c:pt idx="57">
                  <c:v>9.3843</c:v>
                </c:pt>
                <c:pt idx="58">
                  <c:v>9.4506</c:v>
                </c:pt>
                <c:pt idx="59">
                  <c:v>9.3781</c:v>
                </c:pt>
                <c:pt idx="60">
                  <c:v>9.5635</c:v>
                </c:pt>
                <c:pt idx="61">
                  <c:v>9.271199999999998</c:v>
                </c:pt>
                <c:pt idx="62">
                  <c:v>9.4051</c:v>
                </c:pt>
                <c:pt idx="63">
                  <c:v>9.3012</c:v>
                </c:pt>
                <c:pt idx="64">
                  <c:v>9.3536</c:v>
                </c:pt>
                <c:pt idx="65">
                  <c:v>9.3111</c:v>
                </c:pt>
                <c:pt idx="66">
                  <c:v>9.444299999999998</c:v>
                </c:pt>
                <c:pt idx="67">
                  <c:v>9.5115</c:v>
                </c:pt>
                <c:pt idx="68">
                  <c:v>9.5048</c:v>
                </c:pt>
                <c:pt idx="69">
                  <c:v>9.434900000000001</c:v>
                </c:pt>
                <c:pt idx="70">
                  <c:v>9.5196</c:v>
                </c:pt>
                <c:pt idx="71">
                  <c:v>9.411300000000001</c:v>
                </c:pt>
                <c:pt idx="72">
                  <c:v>9.3742</c:v>
                </c:pt>
                <c:pt idx="73">
                  <c:v>9.286300000000001</c:v>
                </c:pt>
                <c:pt idx="74">
                  <c:v>9.3722</c:v>
                </c:pt>
                <c:pt idx="75">
                  <c:v>9.281700000000001</c:v>
                </c:pt>
                <c:pt idx="76">
                  <c:v>9.4612</c:v>
                </c:pt>
                <c:pt idx="77">
                  <c:v>9.224600000000001</c:v>
                </c:pt>
                <c:pt idx="78">
                  <c:v>9.614899999999998</c:v>
                </c:pt>
                <c:pt idx="79">
                  <c:v>9.548899999999997</c:v>
                </c:pt>
                <c:pt idx="80">
                  <c:v>9.4167</c:v>
                </c:pt>
                <c:pt idx="81">
                  <c:v>9.5649</c:v>
                </c:pt>
                <c:pt idx="82">
                  <c:v>9.6792</c:v>
                </c:pt>
                <c:pt idx="83">
                  <c:v>9.1328</c:v>
                </c:pt>
                <c:pt idx="84">
                  <c:v>9.636199999999998</c:v>
                </c:pt>
                <c:pt idx="85">
                  <c:v>9.6858</c:v>
                </c:pt>
                <c:pt idx="86">
                  <c:v>9.5974</c:v>
                </c:pt>
                <c:pt idx="87">
                  <c:v>9.5866</c:v>
                </c:pt>
                <c:pt idx="88">
                  <c:v>9.546900000000001</c:v>
                </c:pt>
                <c:pt idx="89">
                  <c:v>9.547999999999998</c:v>
                </c:pt>
                <c:pt idx="90">
                  <c:v>9.6086</c:v>
                </c:pt>
                <c:pt idx="91">
                  <c:v>9.721699999999998</c:v>
                </c:pt>
                <c:pt idx="92">
                  <c:v>9.8135</c:v>
                </c:pt>
                <c:pt idx="93">
                  <c:v>9.8463</c:v>
                </c:pt>
                <c:pt idx="94">
                  <c:v>10.041</c:v>
                </c:pt>
                <c:pt idx="95">
                  <c:v>9.6098</c:v>
                </c:pt>
                <c:pt idx="96">
                  <c:v>9.6571</c:v>
                </c:pt>
                <c:pt idx="97">
                  <c:v>9.8824</c:v>
                </c:pt>
                <c:pt idx="98">
                  <c:v>9.6252</c:v>
                </c:pt>
                <c:pt idx="99">
                  <c:v>9.957</c:v>
                </c:pt>
                <c:pt idx="100">
                  <c:v>10.092</c:v>
                </c:pt>
                <c:pt idx="101">
                  <c:v>9.5916</c:v>
                </c:pt>
                <c:pt idx="102">
                  <c:v>9.6953</c:v>
                </c:pt>
                <c:pt idx="103">
                  <c:v>9.7968</c:v>
                </c:pt>
                <c:pt idx="104">
                  <c:v>9.9367</c:v>
                </c:pt>
                <c:pt idx="105">
                  <c:v>10.15</c:v>
                </c:pt>
                <c:pt idx="106">
                  <c:v>10.175</c:v>
                </c:pt>
                <c:pt idx="107">
                  <c:v>10.408</c:v>
                </c:pt>
                <c:pt idx="108">
                  <c:v>9.9719</c:v>
                </c:pt>
                <c:pt idx="109">
                  <c:v>9.710199999999998</c:v>
                </c:pt>
                <c:pt idx="110">
                  <c:v>10.188</c:v>
                </c:pt>
                <c:pt idx="111">
                  <c:v>10.298</c:v>
                </c:pt>
                <c:pt idx="112">
                  <c:v>10.587</c:v>
                </c:pt>
                <c:pt idx="113">
                  <c:v>9.9498</c:v>
                </c:pt>
                <c:pt idx="114">
                  <c:v>10.348</c:v>
                </c:pt>
                <c:pt idx="115">
                  <c:v>10.375</c:v>
                </c:pt>
                <c:pt idx="116">
                  <c:v>10.174</c:v>
                </c:pt>
                <c:pt idx="117">
                  <c:v>10.329</c:v>
                </c:pt>
                <c:pt idx="118">
                  <c:v>10.073</c:v>
                </c:pt>
                <c:pt idx="119">
                  <c:v>10.101</c:v>
                </c:pt>
                <c:pt idx="120">
                  <c:v>10.231</c:v>
                </c:pt>
                <c:pt idx="121">
                  <c:v>10.428</c:v>
                </c:pt>
                <c:pt idx="122">
                  <c:v>10.142</c:v>
                </c:pt>
                <c:pt idx="123">
                  <c:v>10.529</c:v>
                </c:pt>
                <c:pt idx="124">
                  <c:v>10.225</c:v>
                </c:pt>
                <c:pt idx="125">
                  <c:v>10.415</c:v>
                </c:pt>
                <c:pt idx="126">
                  <c:v>10.257</c:v>
                </c:pt>
                <c:pt idx="127">
                  <c:v>10.078</c:v>
                </c:pt>
                <c:pt idx="128">
                  <c:v>10.906</c:v>
                </c:pt>
                <c:pt idx="129">
                  <c:v>10.137</c:v>
                </c:pt>
                <c:pt idx="130">
                  <c:v>10.48</c:v>
                </c:pt>
                <c:pt idx="131">
                  <c:v>10.748</c:v>
                </c:pt>
                <c:pt idx="132">
                  <c:v>10.444</c:v>
                </c:pt>
                <c:pt idx="133">
                  <c:v>10.381</c:v>
                </c:pt>
                <c:pt idx="134">
                  <c:v>10.4</c:v>
                </c:pt>
                <c:pt idx="135">
                  <c:v>10.607</c:v>
                </c:pt>
                <c:pt idx="136">
                  <c:v>10.63</c:v>
                </c:pt>
                <c:pt idx="137">
                  <c:v>10.693</c:v>
                </c:pt>
                <c:pt idx="138">
                  <c:v>10.619</c:v>
                </c:pt>
                <c:pt idx="139">
                  <c:v>11.066</c:v>
                </c:pt>
                <c:pt idx="140">
                  <c:v>10.7</c:v>
                </c:pt>
                <c:pt idx="141">
                  <c:v>11.072</c:v>
                </c:pt>
                <c:pt idx="142">
                  <c:v>10.791</c:v>
                </c:pt>
                <c:pt idx="143">
                  <c:v>11.094</c:v>
                </c:pt>
                <c:pt idx="144">
                  <c:v>11.072</c:v>
                </c:pt>
                <c:pt idx="145">
                  <c:v>11.144</c:v>
                </c:pt>
                <c:pt idx="146">
                  <c:v>10.982</c:v>
                </c:pt>
                <c:pt idx="147">
                  <c:v>10.816</c:v>
                </c:pt>
                <c:pt idx="148">
                  <c:v>11.136</c:v>
                </c:pt>
                <c:pt idx="149">
                  <c:v>11.075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30695408"/>
        <c:axId val="-1730732736"/>
      </c:lineChart>
      <c:catAx>
        <c:axId val="-17306954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0732736"/>
        <c:crosses val="autoZero"/>
        <c:auto val="1"/>
        <c:lblAlgn val="ctr"/>
        <c:lblOffset val="100"/>
        <c:noMultiLvlLbl val="0"/>
      </c:catAx>
      <c:valAx>
        <c:axId val="-1730732736"/>
        <c:scaling>
          <c:orientation val="minMax"/>
          <c:max val="20.0"/>
          <c:min val="7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069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helm_optimal_layer1!$C$1</c:f>
              <c:strCache>
                <c:ptCount val="1"/>
                <c:pt idx="0">
                  <c:v>MAE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helm_optimal_layer1!$C$2:$C$151</c:f>
              <c:numCache>
                <c:formatCode>General</c:formatCode>
                <c:ptCount val="150"/>
                <c:pt idx="0">
                  <c:v>595.15</c:v>
                </c:pt>
                <c:pt idx="1">
                  <c:v>535.07</c:v>
                </c:pt>
                <c:pt idx="2">
                  <c:v>593.13</c:v>
                </c:pt>
                <c:pt idx="3">
                  <c:v>569.74</c:v>
                </c:pt>
                <c:pt idx="4">
                  <c:v>561.8599999999994</c:v>
                </c:pt>
                <c:pt idx="5">
                  <c:v>557.3299999999995</c:v>
                </c:pt>
                <c:pt idx="6">
                  <c:v>559.68</c:v>
                </c:pt>
                <c:pt idx="7">
                  <c:v>550.64</c:v>
                </c:pt>
                <c:pt idx="8">
                  <c:v>551.51</c:v>
                </c:pt>
                <c:pt idx="9">
                  <c:v>541.8</c:v>
                </c:pt>
                <c:pt idx="10">
                  <c:v>540.01</c:v>
                </c:pt>
                <c:pt idx="11">
                  <c:v>541.99</c:v>
                </c:pt>
                <c:pt idx="12">
                  <c:v>539.25</c:v>
                </c:pt>
                <c:pt idx="13">
                  <c:v>540.57</c:v>
                </c:pt>
                <c:pt idx="14">
                  <c:v>538.63</c:v>
                </c:pt>
                <c:pt idx="15">
                  <c:v>540.92</c:v>
                </c:pt>
                <c:pt idx="16">
                  <c:v>530.25</c:v>
                </c:pt>
                <c:pt idx="17">
                  <c:v>525.19</c:v>
                </c:pt>
                <c:pt idx="18">
                  <c:v>510.42</c:v>
                </c:pt>
                <c:pt idx="19">
                  <c:v>540.3299999999995</c:v>
                </c:pt>
                <c:pt idx="20">
                  <c:v>526.72</c:v>
                </c:pt>
                <c:pt idx="21">
                  <c:v>515.47</c:v>
                </c:pt>
                <c:pt idx="22">
                  <c:v>528.51</c:v>
                </c:pt>
                <c:pt idx="23">
                  <c:v>531.04</c:v>
                </c:pt>
                <c:pt idx="24">
                  <c:v>514.8099999999994</c:v>
                </c:pt>
                <c:pt idx="25">
                  <c:v>518.9499999999995</c:v>
                </c:pt>
                <c:pt idx="26">
                  <c:v>522.78</c:v>
                </c:pt>
                <c:pt idx="27">
                  <c:v>539.15</c:v>
                </c:pt>
                <c:pt idx="28">
                  <c:v>540.3499999999995</c:v>
                </c:pt>
                <c:pt idx="29">
                  <c:v>532.68</c:v>
                </c:pt>
                <c:pt idx="30">
                  <c:v>536.3499999999995</c:v>
                </c:pt>
                <c:pt idx="31">
                  <c:v>558.02</c:v>
                </c:pt>
                <c:pt idx="32">
                  <c:v>552.19</c:v>
                </c:pt>
                <c:pt idx="33">
                  <c:v>579.2</c:v>
                </c:pt>
                <c:pt idx="34">
                  <c:v>585.21</c:v>
                </c:pt>
                <c:pt idx="35">
                  <c:v>552.5</c:v>
                </c:pt>
                <c:pt idx="36">
                  <c:v>567.15</c:v>
                </c:pt>
                <c:pt idx="37">
                  <c:v>590.65</c:v>
                </c:pt>
                <c:pt idx="38">
                  <c:v>596.29</c:v>
                </c:pt>
                <c:pt idx="39">
                  <c:v>597.58</c:v>
                </c:pt>
                <c:pt idx="40">
                  <c:v>607.98</c:v>
                </c:pt>
                <c:pt idx="41">
                  <c:v>614.9</c:v>
                </c:pt>
                <c:pt idx="42">
                  <c:v>618.53</c:v>
                </c:pt>
                <c:pt idx="43">
                  <c:v>613.8499999999995</c:v>
                </c:pt>
                <c:pt idx="44">
                  <c:v>607.6</c:v>
                </c:pt>
                <c:pt idx="45">
                  <c:v>622.58</c:v>
                </c:pt>
                <c:pt idx="46">
                  <c:v>620.57</c:v>
                </c:pt>
                <c:pt idx="47">
                  <c:v>643.5</c:v>
                </c:pt>
                <c:pt idx="48">
                  <c:v>637.68</c:v>
                </c:pt>
                <c:pt idx="49">
                  <c:v>637.7</c:v>
                </c:pt>
                <c:pt idx="50">
                  <c:v>615.19</c:v>
                </c:pt>
                <c:pt idx="51">
                  <c:v>672.1</c:v>
                </c:pt>
                <c:pt idx="52">
                  <c:v>656.38</c:v>
                </c:pt>
                <c:pt idx="53">
                  <c:v>667.3299999999995</c:v>
                </c:pt>
                <c:pt idx="54">
                  <c:v>645.25</c:v>
                </c:pt>
                <c:pt idx="55">
                  <c:v>662.38</c:v>
                </c:pt>
                <c:pt idx="56">
                  <c:v>677.07</c:v>
                </c:pt>
                <c:pt idx="57">
                  <c:v>688.8</c:v>
                </c:pt>
                <c:pt idx="58">
                  <c:v>680.8</c:v>
                </c:pt>
                <c:pt idx="59">
                  <c:v>674.09</c:v>
                </c:pt>
                <c:pt idx="60">
                  <c:v>681.66</c:v>
                </c:pt>
                <c:pt idx="61">
                  <c:v>691.72</c:v>
                </c:pt>
                <c:pt idx="62">
                  <c:v>682.88</c:v>
                </c:pt>
                <c:pt idx="63">
                  <c:v>694.8299999999995</c:v>
                </c:pt>
                <c:pt idx="64">
                  <c:v>708.11</c:v>
                </c:pt>
                <c:pt idx="65">
                  <c:v>717.3399999999995</c:v>
                </c:pt>
                <c:pt idx="66">
                  <c:v>702.1</c:v>
                </c:pt>
                <c:pt idx="67">
                  <c:v>690.02</c:v>
                </c:pt>
                <c:pt idx="68">
                  <c:v>729.41</c:v>
                </c:pt>
                <c:pt idx="69">
                  <c:v>707.7</c:v>
                </c:pt>
                <c:pt idx="70">
                  <c:v>734.75</c:v>
                </c:pt>
                <c:pt idx="71">
                  <c:v>734.3399999999995</c:v>
                </c:pt>
                <c:pt idx="72">
                  <c:v>686.9299999999994</c:v>
                </c:pt>
                <c:pt idx="73">
                  <c:v>753.98</c:v>
                </c:pt>
                <c:pt idx="74">
                  <c:v>742.16</c:v>
                </c:pt>
                <c:pt idx="75">
                  <c:v>732.52</c:v>
                </c:pt>
                <c:pt idx="76">
                  <c:v>744.91</c:v>
                </c:pt>
                <c:pt idx="77">
                  <c:v>750.76</c:v>
                </c:pt>
                <c:pt idx="78">
                  <c:v>729.76</c:v>
                </c:pt>
                <c:pt idx="79">
                  <c:v>744.0</c:v>
                </c:pt>
                <c:pt idx="80">
                  <c:v>768.22</c:v>
                </c:pt>
                <c:pt idx="81">
                  <c:v>750.3199999999995</c:v>
                </c:pt>
                <c:pt idx="82">
                  <c:v>750.23</c:v>
                </c:pt>
                <c:pt idx="83">
                  <c:v>761.3599999999994</c:v>
                </c:pt>
                <c:pt idx="84">
                  <c:v>751.78</c:v>
                </c:pt>
                <c:pt idx="85">
                  <c:v>754.3</c:v>
                </c:pt>
                <c:pt idx="86">
                  <c:v>760.92</c:v>
                </c:pt>
                <c:pt idx="87">
                  <c:v>759.52</c:v>
                </c:pt>
                <c:pt idx="88">
                  <c:v>789.3599999999994</c:v>
                </c:pt>
                <c:pt idx="89">
                  <c:v>783.29</c:v>
                </c:pt>
                <c:pt idx="90">
                  <c:v>786.8099999999994</c:v>
                </c:pt>
                <c:pt idx="91">
                  <c:v>784.4</c:v>
                </c:pt>
                <c:pt idx="92">
                  <c:v>780.99</c:v>
                </c:pt>
                <c:pt idx="93">
                  <c:v>786.22</c:v>
                </c:pt>
                <c:pt idx="94">
                  <c:v>751.63</c:v>
                </c:pt>
                <c:pt idx="95">
                  <c:v>760.97</c:v>
                </c:pt>
                <c:pt idx="96">
                  <c:v>762.07</c:v>
                </c:pt>
                <c:pt idx="97">
                  <c:v>771.73</c:v>
                </c:pt>
                <c:pt idx="98">
                  <c:v>794.65</c:v>
                </c:pt>
                <c:pt idx="99">
                  <c:v>796.1</c:v>
                </c:pt>
                <c:pt idx="100">
                  <c:v>758.15</c:v>
                </c:pt>
                <c:pt idx="101">
                  <c:v>797.4499999999995</c:v>
                </c:pt>
                <c:pt idx="102">
                  <c:v>791.23</c:v>
                </c:pt>
                <c:pt idx="103">
                  <c:v>793.42</c:v>
                </c:pt>
                <c:pt idx="104">
                  <c:v>796.78</c:v>
                </c:pt>
                <c:pt idx="105">
                  <c:v>834.5</c:v>
                </c:pt>
                <c:pt idx="106">
                  <c:v>780.4599999999995</c:v>
                </c:pt>
                <c:pt idx="107">
                  <c:v>788.07</c:v>
                </c:pt>
                <c:pt idx="108">
                  <c:v>833.27</c:v>
                </c:pt>
                <c:pt idx="109">
                  <c:v>821.4299999999994</c:v>
                </c:pt>
                <c:pt idx="110">
                  <c:v>818.12</c:v>
                </c:pt>
                <c:pt idx="111">
                  <c:v>795.21</c:v>
                </c:pt>
                <c:pt idx="112">
                  <c:v>810.4400000000001</c:v>
                </c:pt>
                <c:pt idx="113">
                  <c:v>811.08</c:v>
                </c:pt>
                <c:pt idx="114">
                  <c:v>827.3199999999995</c:v>
                </c:pt>
                <c:pt idx="115">
                  <c:v>828.9299999999994</c:v>
                </c:pt>
                <c:pt idx="116">
                  <c:v>790.17</c:v>
                </c:pt>
                <c:pt idx="117">
                  <c:v>823.9400000000001</c:v>
                </c:pt>
                <c:pt idx="118">
                  <c:v>848.3299999999995</c:v>
                </c:pt>
                <c:pt idx="119">
                  <c:v>812.89</c:v>
                </c:pt>
                <c:pt idx="120">
                  <c:v>814.3</c:v>
                </c:pt>
                <c:pt idx="121">
                  <c:v>808.58</c:v>
                </c:pt>
                <c:pt idx="122">
                  <c:v>843.03</c:v>
                </c:pt>
                <c:pt idx="123">
                  <c:v>827.71</c:v>
                </c:pt>
                <c:pt idx="124">
                  <c:v>839.5</c:v>
                </c:pt>
                <c:pt idx="125">
                  <c:v>824.11</c:v>
                </c:pt>
                <c:pt idx="126">
                  <c:v>805.68</c:v>
                </c:pt>
                <c:pt idx="127">
                  <c:v>854.1</c:v>
                </c:pt>
                <c:pt idx="128">
                  <c:v>839.8099999999994</c:v>
                </c:pt>
                <c:pt idx="129">
                  <c:v>854.64</c:v>
                </c:pt>
                <c:pt idx="130">
                  <c:v>840.01</c:v>
                </c:pt>
                <c:pt idx="131">
                  <c:v>848.89</c:v>
                </c:pt>
                <c:pt idx="132">
                  <c:v>826.4299999999994</c:v>
                </c:pt>
                <c:pt idx="133">
                  <c:v>841.28</c:v>
                </c:pt>
                <c:pt idx="134">
                  <c:v>855.5</c:v>
                </c:pt>
                <c:pt idx="135">
                  <c:v>848.66</c:v>
                </c:pt>
                <c:pt idx="136">
                  <c:v>841.41</c:v>
                </c:pt>
                <c:pt idx="137">
                  <c:v>857.4599999999995</c:v>
                </c:pt>
                <c:pt idx="138">
                  <c:v>797.09</c:v>
                </c:pt>
                <c:pt idx="139">
                  <c:v>859.15</c:v>
                </c:pt>
                <c:pt idx="140">
                  <c:v>854.51</c:v>
                </c:pt>
                <c:pt idx="141">
                  <c:v>859.19</c:v>
                </c:pt>
                <c:pt idx="142">
                  <c:v>835.0599999999994</c:v>
                </c:pt>
                <c:pt idx="143">
                  <c:v>902.37</c:v>
                </c:pt>
                <c:pt idx="144">
                  <c:v>859.51</c:v>
                </c:pt>
                <c:pt idx="145">
                  <c:v>890.52</c:v>
                </c:pt>
                <c:pt idx="146">
                  <c:v>846.53</c:v>
                </c:pt>
                <c:pt idx="147">
                  <c:v>905.3099999999994</c:v>
                </c:pt>
                <c:pt idx="148">
                  <c:v>866.48</c:v>
                </c:pt>
                <c:pt idx="149">
                  <c:v>854.59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31974256"/>
        <c:axId val="-1603424688"/>
      </c:lineChart>
      <c:catAx>
        <c:axId val="-1731974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3424688"/>
        <c:crosses val="autoZero"/>
        <c:auto val="1"/>
        <c:lblAlgn val="ctr"/>
        <c:lblOffset val="100"/>
        <c:noMultiLvlLbl val="0"/>
      </c:catAx>
      <c:valAx>
        <c:axId val="-1603424688"/>
        <c:scaling>
          <c:orientation val="minMax"/>
          <c:min val="4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197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helm_optimal_layer1!$B$1</c:f>
              <c:strCache>
                <c:ptCount val="1"/>
                <c:pt idx="0">
                  <c:v>MAPE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helm_optimal_layer1!$B$2:$B$151</c:f>
              <c:numCache>
                <c:formatCode>General</c:formatCode>
                <c:ptCount val="150"/>
                <c:pt idx="0">
                  <c:v>9.551</c:v>
                </c:pt>
                <c:pt idx="1">
                  <c:v>8.6039</c:v>
                </c:pt>
                <c:pt idx="2">
                  <c:v>9.4656</c:v>
                </c:pt>
                <c:pt idx="3">
                  <c:v>9.0476</c:v>
                </c:pt>
                <c:pt idx="4">
                  <c:v>8.894</c:v>
                </c:pt>
                <c:pt idx="5">
                  <c:v>8.7957</c:v>
                </c:pt>
                <c:pt idx="6">
                  <c:v>8.837</c:v>
                </c:pt>
                <c:pt idx="7">
                  <c:v>8.6699</c:v>
                </c:pt>
                <c:pt idx="8">
                  <c:v>8.655</c:v>
                </c:pt>
                <c:pt idx="9">
                  <c:v>8.5046</c:v>
                </c:pt>
                <c:pt idx="10">
                  <c:v>8.4782</c:v>
                </c:pt>
                <c:pt idx="11">
                  <c:v>8.4872</c:v>
                </c:pt>
                <c:pt idx="12">
                  <c:v>8.414</c:v>
                </c:pt>
                <c:pt idx="13">
                  <c:v>8.4447</c:v>
                </c:pt>
                <c:pt idx="14">
                  <c:v>8.3948</c:v>
                </c:pt>
                <c:pt idx="15">
                  <c:v>8.4795</c:v>
                </c:pt>
                <c:pt idx="16">
                  <c:v>8.2945</c:v>
                </c:pt>
                <c:pt idx="17">
                  <c:v>8.234799999999998</c:v>
                </c:pt>
                <c:pt idx="18">
                  <c:v>8.0201</c:v>
                </c:pt>
                <c:pt idx="19">
                  <c:v>8.4639</c:v>
                </c:pt>
                <c:pt idx="20">
                  <c:v>8.2861</c:v>
                </c:pt>
                <c:pt idx="21">
                  <c:v>8.1058</c:v>
                </c:pt>
                <c:pt idx="22">
                  <c:v>8.3097</c:v>
                </c:pt>
                <c:pt idx="23">
                  <c:v>8.3478</c:v>
                </c:pt>
                <c:pt idx="24">
                  <c:v>8.0865</c:v>
                </c:pt>
                <c:pt idx="25">
                  <c:v>8.1663</c:v>
                </c:pt>
                <c:pt idx="26">
                  <c:v>8.2066</c:v>
                </c:pt>
                <c:pt idx="27">
                  <c:v>8.4596</c:v>
                </c:pt>
                <c:pt idx="28">
                  <c:v>8.4731</c:v>
                </c:pt>
                <c:pt idx="29">
                  <c:v>8.3787</c:v>
                </c:pt>
                <c:pt idx="30">
                  <c:v>8.4109</c:v>
                </c:pt>
                <c:pt idx="31">
                  <c:v>8.747299999999997</c:v>
                </c:pt>
                <c:pt idx="32">
                  <c:v>8.6404</c:v>
                </c:pt>
                <c:pt idx="33">
                  <c:v>9.0497</c:v>
                </c:pt>
                <c:pt idx="34">
                  <c:v>9.140700000000001</c:v>
                </c:pt>
                <c:pt idx="35">
                  <c:v>8.6556</c:v>
                </c:pt>
                <c:pt idx="36">
                  <c:v>8.858</c:v>
                </c:pt>
                <c:pt idx="37">
                  <c:v>9.230600000000001</c:v>
                </c:pt>
                <c:pt idx="38">
                  <c:v>9.293900000000001</c:v>
                </c:pt>
                <c:pt idx="39">
                  <c:v>9.3302</c:v>
                </c:pt>
                <c:pt idx="40">
                  <c:v>9.4736</c:v>
                </c:pt>
                <c:pt idx="41">
                  <c:v>9.5732</c:v>
                </c:pt>
                <c:pt idx="42">
                  <c:v>9.629</c:v>
                </c:pt>
                <c:pt idx="43">
                  <c:v>9.5599</c:v>
                </c:pt>
                <c:pt idx="44">
                  <c:v>9.4579</c:v>
                </c:pt>
                <c:pt idx="45">
                  <c:v>9.6875</c:v>
                </c:pt>
                <c:pt idx="46">
                  <c:v>9.643700000000001</c:v>
                </c:pt>
                <c:pt idx="47">
                  <c:v>9.998299999999998</c:v>
                </c:pt>
                <c:pt idx="48">
                  <c:v>9.9062</c:v>
                </c:pt>
                <c:pt idx="49">
                  <c:v>9.9145</c:v>
                </c:pt>
                <c:pt idx="50">
                  <c:v>9.5773</c:v>
                </c:pt>
                <c:pt idx="51">
                  <c:v>10.423</c:v>
                </c:pt>
                <c:pt idx="52">
                  <c:v>10.175</c:v>
                </c:pt>
                <c:pt idx="53">
                  <c:v>10.326</c:v>
                </c:pt>
                <c:pt idx="54">
                  <c:v>10.019</c:v>
                </c:pt>
                <c:pt idx="55">
                  <c:v>10.249</c:v>
                </c:pt>
                <c:pt idx="56">
                  <c:v>10.473</c:v>
                </c:pt>
                <c:pt idx="57">
                  <c:v>10.662</c:v>
                </c:pt>
                <c:pt idx="58">
                  <c:v>10.512</c:v>
                </c:pt>
                <c:pt idx="59">
                  <c:v>10.43</c:v>
                </c:pt>
                <c:pt idx="60">
                  <c:v>10.553</c:v>
                </c:pt>
                <c:pt idx="61">
                  <c:v>10.704</c:v>
                </c:pt>
                <c:pt idx="62">
                  <c:v>10.568</c:v>
                </c:pt>
                <c:pt idx="63">
                  <c:v>10.736</c:v>
                </c:pt>
                <c:pt idx="64">
                  <c:v>10.92</c:v>
                </c:pt>
                <c:pt idx="65">
                  <c:v>11.057</c:v>
                </c:pt>
                <c:pt idx="66">
                  <c:v>10.861</c:v>
                </c:pt>
                <c:pt idx="67">
                  <c:v>10.669</c:v>
                </c:pt>
                <c:pt idx="68">
                  <c:v>11.252</c:v>
                </c:pt>
                <c:pt idx="69">
                  <c:v>10.923</c:v>
                </c:pt>
                <c:pt idx="70">
                  <c:v>11.35</c:v>
                </c:pt>
                <c:pt idx="71">
                  <c:v>11.322</c:v>
                </c:pt>
                <c:pt idx="72">
                  <c:v>10.626</c:v>
                </c:pt>
                <c:pt idx="73">
                  <c:v>11.622</c:v>
                </c:pt>
                <c:pt idx="74">
                  <c:v>11.424</c:v>
                </c:pt>
                <c:pt idx="75">
                  <c:v>11.301</c:v>
                </c:pt>
                <c:pt idx="76">
                  <c:v>11.461</c:v>
                </c:pt>
                <c:pt idx="77">
                  <c:v>11.576</c:v>
                </c:pt>
                <c:pt idx="78">
                  <c:v>11.264</c:v>
                </c:pt>
                <c:pt idx="79">
                  <c:v>11.475</c:v>
                </c:pt>
                <c:pt idx="80">
                  <c:v>11.856</c:v>
                </c:pt>
                <c:pt idx="81">
                  <c:v>11.569</c:v>
                </c:pt>
                <c:pt idx="82">
                  <c:v>11.547</c:v>
                </c:pt>
                <c:pt idx="83">
                  <c:v>11.757</c:v>
                </c:pt>
                <c:pt idx="84">
                  <c:v>11.604</c:v>
                </c:pt>
                <c:pt idx="85">
                  <c:v>11.643</c:v>
                </c:pt>
                <c:pt idx="86">
                  <c:v>11.729</c:v>
                </c:pt>
                <c:pt idx="87">
                  <c:v>11.735</c:v>
                </c:pt>
                <c:pt idx="88">
                  <c:v>12.172</c:v>
                </c:pt>
                <c:pt idx="89">
                  <c:v>12.07</c:v>
                </c:pt>
                <c:pt idx="90">
                  <c:v>12.149</c:v>
                </c:pt>
                <c:pt idx="91">
                  <c:v>12.108</c:v>
                </c:pt>
                <c:pt idx="92">
                  <c:v>12.038</c:v>
                </c:pt>
                <c:pt idx="93">
                  <c:v>12.136</c:v>
                </c:pt>
                <c:pt idx="94">
                  <c:v>11.639</c:v>
                </c:pt>
                <c:pt idx="95">
                  <c:v>11.777</c:v>
                </c:pt>
                <c:pt idx="96">
                  <c:v>11.776</c:v>
                </c:pt>
                <c:pt idx="97">
                  <c:v>11.938</c:v>
                </c:pt>
                <c:pt idx="98">
                  <c:v>12.284</c:v>
                </c:pt>
                <c:pt idx="99">
                  <c:v>12.307</c:v>
                </c:pt>
                <c:pt idx="100">
                  <c:v>11.76</c:v>
                </c:pt>
                <c:pt idx="101">
                  <c:v>12.342</c:v>
                </c:pt>
                <c:pt idx="102">
                  <c:v>12.213</c:v>
                </c:pt>
                <c:pt idx="103">
                  <c:v>12.239</c:v>
                </c:pt>
                <c:pt idx="104">
                  <c:v>12.326</c:v>
                </c:pt>
                <c:pt idx="105">
                  <c:v>12.899</c:v>
                </c:pt>
                <c:pt idx="106">
                  <c:v>12.113</c:v>
                </c:pt>
                <c:pt idx="107">
                  <c:v>12.194</c:v>
                </c:pt>
                <c:pt idx="108">
                  <c:v>12.92</c:v>
                </c:pt>
                <c:pt idx="109">
                  <c:v>12.718</c:v>
                </c:pt>
                <c:pt idx="110">
                  <c:v>12.657</c:v>
                </c:pt>
                <c:pt idx="111">
                  <c:v>12.348</c:v>
                </c:pt>
                <c:pt idx="112">
                  <c:v>12.515</c:v>
                </c:pt>
                <c:pt idx="113">
                  <c:v>12.583</c:v>
                </c:pt>
                <c:pt idx="114">
                  <c:v>12.829</c:v>
                </c:pt>
                <c:pt idx="115">
                  <c:v>12.872</c:v>
                </c:pt>
                <c:pt idx="116">
                  <c:v>12.296</c:v>
                </c:pt>
                <c:pt idx="117">
                  <c:v>12.813</c:v>
                </c:pt>
                <c:pt idx="118">
                  <c:v>13.124</c:v>
                </c:pt>
                <c:pt idx="119">
                  <c:v>12.614</c:v>
                </c:pt>
                <c:pt idx="120">
                  <c:v>12.643</c:v>
                </c:pt>
                <c:pt idx="121">
                  <c:v>12.561</c:v>
                </c:pt>
                <c:pt idx="122">
                  <c:v>13.108</c:v>
                </c:pt>
                <c:pt idx="123">
                  <c:v>12.888</c:v>
                </c:pt>
                <c:pt idx="124">
                  <c:v>13.059</c:v>
                </c:pt>
                <c:pt idx="125">
                  <c:v>12.842</c:v>
                </c:pt>
                <c:pt idx="126">
                  <c:v>12.539</c:v>
                </c:pt>
                <c:pt idx="127">
                  <c:v>13.324</c:v>
                </c:pt>
                <c:pt idx="128">
                  <c:v>13.085</c:v>
                </c:pt>
                <c:pt idx="129">
                  <c:v>13.278</c:v>
                </c:pt>
                <c:pt idx="130">
                  <c:v>13.115</c:v>
                </c:pt>
                <c:pt idx="131">
                  <c:v>13.204</c:v>
                </c:pt>
                <c:pt idx="132">
                  <c:v>12.941</c:v>
                </c:pt>
                <c:pt idx="133">
                  <c:v>13.106</c:v>
                </c:pt>
                <c:pt idx="134">
                  <c:v>13.368</c:v>
                </c:pt>
                <c:pt idx="135">
                  <c:v>13.275</c:v>
                </c:pt>
                <c:pt idx="136">
                  <c:v>13.135</c:v>
                </c:pt>
                <c:pt idx="137">
                  <c:v>13.463</c:v>
                </c:pt>
                <c:pt idx="138">
                  <c:v>12.535</c:v>
                </c:pt>
                <c:pt idx="139">
                  <c:v>13.441</c:v>
                </c:pt>
                <c:pt idx="140">
                  <c:v>13.44</c:v>
                </c:pt>
                <c:pt idx="141">
                  <c:v>13.455</c:v>
                </c:pt>
                <c:pt idx="142">
                  <c:v>13.081</c:v>
                </c:pt>
                <c:pt idx="143">
                  <c:v>14.107</c:v>
                </c:pt>
                <c:pt idx="144">
                  <c:v>13.532</c:v>
                </c:pt>
                <c:pt idx="145">
                  <c:v>14.0</c:v>
                </c:pt>
                <c:pt idx="146">
                  <c:v>13.333</c:v>
                </c:pt>
                <c:pt idx="147">
                  <c:v>14.236</c:v>
                </c:pt>
                <c:pt idx="148">
                  <c:v>13.686</c:v>
                </c:pt>
                <c:pt idx="149">
                  <c:v>13.484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04099040"/>
        <c:axId val="-1604096720"/>
      </c:lineChart>
      <c:catAx>
        <c:axId val="-16040990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4096720"/>
        <c:crosses val="autoZero"/>
        <c:auto val="1"/>
        <c:lblAlgn val="ctr"/>
        <c:lblOffset val="100"/>
        <c:noMultiLvlLbl val="0"/>
      </c:catAx>
      <c:valAx>
        <c:axId val="-1604096720"/>
        <c:scaling>
          <c:orientation val="minMax"/>
          <c:max val="20.0"/>
          <c:min val="7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409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helm_optimal_layer2!$C$1</c:f>
              <c:strCache>
                <c:ptCount val="1"/>
                <c:pt idx="0">
                  <c:v>MAE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helm_optimal_layer2!$C$2:$C$151</c:f>
              <c:numCache>
                <c:formatCode>General</c:formatCode>
                <c:ptCount val="150"/>
                <c:pt idx="0">
                  <c:v>607.17</c:v>
                </c:pt>
                <c:pt idx="1">
                  <c:v>529.05</c:v>
                </c:pt>
                <c:pt idx="2">
                  <c:v>554.9299999999996</c:v>
                </c:pt>
                <c:pt idx="3">
                  <c:v>555.04</c:v>
                </c:pt>
                <c:pt idx="4">
                  <c:v>558.5599999999996</c:v>
                </c:pt>
                <c:pt idx="5">
                  <c:v>549.26</c:v>
                </c:pt>
                <c:pt idx="6">
                  <c:v>544.91</c:v>
                </c:pt>
                <c:pt idx="7">
                  <c:v>545.9400000000001</c:v>
                </c:pt>
                <c:pt idx="8">
                  <c:v>539.77</c:v>
                </c:pt>
                <c:pt idx="9">
                  <c:v>537.9599999999997</c:v>
                </c:pt>
                <c:pt idx="10">
                  <c:v>532.8499999999997</c:v>
                </c:pt>
                <c:pt idx="11">
                  <c:v>536.97</c:v>
                </c:pt>
                <c:pt idx="12">
                  <c:v>533.79</c:v>
                </c:pt>
                <c:pt idx="13">
                  <c:v>528.61</c:v>
                </c:pt>
                <c:pt idx="14">
                  <c:v>525.89</c:v>
                </c:pt>
                <c:pt idx="15">
                  <c:v>522.15</c:v>
                </c:pt>
                <c:pt idx="16">
                  <c:v>520.1</c:v>
                </c:pt>
                <c:pt idx="17">
                  <c:v>516.16</c:v>
                </c:pt>
                <c:pt idx="18">
                  <c:v>512.25</c:v>
                </c:pt>
                <c:pt idx="19">
                  <c:v>515.0</c:v>
                </c:pt>
                <c:pt idx="20">
                  <c:v>507.4</c:v>
                </c:pt>
                <c:pt idx="21">
                  <c:v>502.92</c:v>
                </c:pt>
                <c:pt idx="22">
                  <c:v>497.92</c:v>
                </c:pt>
                <c:pt idx="23">
                  <c:v>506.28</c:v>
                </c:pt>
                <c:pt idx="24">
                  <c:v>504.98</c:v>
                </c:pt>
                <c:pt idx="25">
                  <c:v>497.19</c:v>
                </c:pt>
                <c:pt idx="26">
                  <c:v>487.86</c:v>
                </c:pt>
                <c:pt idx="27">
                  <c:v>490.82</c:v>
                </c:pt>
                <c:pt idx="28">
                  <c:v>505.16</c:v>
                </c:pt>
                <c:pt idx="29">
                  <c:v>485.54</c:v>
                </c:pt>
                <c:pt idx="30">
                  <c:v>483.5</c:v>
                </c:pt>
                <c:pt idx="31">
                  <c:v>486.0</c:v>
                </c:pt>
                <c:pt idx="32">
                  <c:v>493.26</c:v>
                </c:pt>
                <c:pt idx="33">
                  <c:v>488.02</c:v>
                </c:pt>
                <c:pt idx="34">
                  <c:v>486.21</c:v>
                </c:pt>
                <c:pt idx="35">
                  <c:v>488.19</c:v>
                </c:pt>
                <c:pt idx="36">
                  <c:v>490.9299999999997</c:v>
                </c:pt>
                <c:pt idx="37">
                  <c:v>490.13</c:v>
                </c:pt>
                <c:pt idx="38">
                  <c:v>501.99</c:v>
                </c:pt>
                <c:pt idx="39">
                  <c:v>502.32</c:v>
                </c:pt>
                <c:pt idx="40">
                  <c:v>496.5</c:v>
                </c:pt>
                <c:pt idx="41">
                  <c:v>490.02</c:v>
                </c:pt>
                <c:pt idx="42">
                  <c:v>503.64</c:v>
                </c:pt>
                <c:pt idx="43">
                  <c:v>505.87</c:v>
                </c:pt>
                <c:pt idx="44">
                  <c:v>500.61</c:v>
                </c:pt>
                <c:pt idx="45">
                  <c:v>506.96</c:v>
                </c:pt>
                <c:pt idx="46">
                  <c:v>496.63</c:v>
                </c:pt>
                <c:pt idx="47">
                  <c:v>505.14</c:v>
                </c:pt>
                <c:pt idx="48">
                  <c:v>512.4299999999996</c:v>
                </c:pt>
                <c:pt idx="49">
                  <c:v>516.3</c:v>
                </c:pt>
                <c:pt idx="50">
                  <c:v>523.27</c:v>
                </c:pt>
                <c:pt idx="51">
                  <c:v>522.8599999999997</c:v>
                </c:pt>
                <c:pt idx="52">
                  <c:v>514.87</c:v>
                </c:pt>
                <c:pt idx="53">
                  <c:v>512.07</c:v>
                </c:pt>
                <c:pt idx="54">
                  <c:v>513.12</c:v>
                </c:pt>
                <c:pt idx="55">
                  <c:v>532.4</c:v>
                </c:pt>
                <c:pt idx="56">
                  <c:v>529.16</c:v>
                </c:pt>
                <c:pt idx="57">
                  <c:v>527.47</c:v>
                </c:pt>
                <c:pt idx="58">
                  <c:v>545.58</c:v>
                </c:pt>
                <c:pt idx="59">
                  <c:v>528.3</c:v>
                </c:pt>
                <c:pt idx="60">
                  <c:v>539.48</c:v>
                </c:pt>
                <c:pt idx="61">
                  <c:v>530.4400000000001</c:v>
                </c:pt>
                <c:pt idx="62">
                  <c:v>527.1</c:v>
                </c:pt>
                <c:pt idx="63">
                  <c:v>549.38</c:v>
                </c:pt>
                <c:pt idx="64">
                  <c:v>543.3099999999996</c:v>
                </c:pt>
                <c:pt idx="65">
                  <c:v>575.53</c:v>
                </c:pt>
                <c:pt idx="66">
                  <c:v>561.8399999999997</c:v>
                </c:pt>
                <c:pt idx="67">
                  <c:v>571.3499999999997</c:v>
                </c:pt>
                <c:pt idx="68">
                  <c:v>582.0599999999996</c:v>
                </c:pt>
                <c:pt idx="69">
                  <c:v>572.64</c:v>
                </c:pt>
                <c:pt idx="70">
                  <c:v>601.3299999999997</c:v>
                </c:pt>
                <c:pt idx="71">
                  <c:v>569.9499999999997</c:v>
                </c:pt>
                <c:pt idx="72">
                  <c:v>563.17</c:v>
                </c:pt>
                <c:pt idx="73">
                  <c:v>596.21</c:v>
                </c:pt>
                <c:pt idx="74">
                  <c:v>580.58</c:v>
                </c:pt>
                <c:pt idx="75">
                  <c:v>594.01</c:v>
                </c:pt>
                <c:pt idx="76">
                  <c:v>602.3099999999996</c:v>
                </c:pt>
                <c:pt idx="77">
                  <c:v>600.63</c:v>
                </c:pt>
                <c:pt idx="78">
                  <c:v>592.4</c:v>
                </c:pt>
                <c:pt idx="79">
                  <c:v>595.92</c:v>
                </c:pt>
                <c:pt idx="80">
                  <c:v>609.97</c:v>
                </c:pt>
                <c:pt idx="81">
                  <c:v>619.25</c:v>
                </c:pt>
                <c:pt idx="82">
                  <c:v>621.9</c:v>
                </c:pt>
                <c:pt idx="83">
                  <c:v>605.3</c:v>
                </c:pt>
                <c:pt idx="84">
                  <c:v>619.25</c:v>
                </c:pt>
                <c:pt idx="85">
                  <c:v>599.98</c:v>
                </c:pt>
                <c:pt idx="86">
                  <c:v>633.6</c:v>
                </c:pt>
                <c:pt idx="87">
                  <c:v>618.71</c:v>
                </c:pt>
                <c:pt idx="88">
                  <c:v>631.8099999999996</c:v>
                </c:pt>
                <c:pt idx="89">
                  <c:v>647.4299999999996</c:v>
                </c:pt>
                <c:pt idx="90">
                  <c:v>650.49</c:v>
                </c:pt>
                <c:pt idx="91">
                  <c:v>637.57</c:v>
                </c:pt>
                <c:pt idx="92">
                  <c:v>637.87</c:v>
                </c:pt>
                <c:pt idx="93">
                  <c:v>619.8199999999997</c:v>
                </c:pt>
                <c:pt idx="94">
                  <c:v>667.97</c:v>
                </c:pt>
                <c:pt idx="95">
                  <c:v>675.73</c:v>
                </c:pt>
                <c:pt idx="96">
                  <c:v>640.57</c:v>
                </c:pt>
                <c:pt idx="97">
                  <c:v>673.51</c:v>
                </c:pt>
                <c:pt idx="98">
                  <c:v>665.77</c:v>
                </c:pt>
                <c:pt idx="99">
                  <c:v>664.99</c:v>
                </c:pt>
                <c:pt idx="100">
                  <c:v>685.3599999999997</c:v>
                </c:pt>
                <c:pt idx="101">
                  <c:v>682.15</c:v>
                </c:pt>
                <c:pt idx="102">
                  <c:v>702.08</c:v>
                </c:pt>
                <c:pt idx="103">
                  <c:v>679.3099999999996</c:v>
                </c:pt>
                <c:pt idx="104">
                  <c:v>733.9599999999997</c:v>
                </c:pt>
                <c:pt idx="105">
                  <c:v>686.62</c:v>
                </c:pt>
                <c:pt idx="106">
                  <c:v>674.13</c:v>
                </c:pt>
                <c:pt idx="107">
                  <c:v>725.74</c:v>
                </c:pt>
                <c:pt idx="108">
                  <c:v>713.18</c:v>
                </c:pt>
                <c:pt idx="109">
                  <c:v>705.69</c:v>
                </c:pt>
                <c:pt idx="110">
                  <c:v>705.5599999999996</c:v>
                </c:pt>
                <c:pt idx="111">
                  <c:v>724.3099999999996</c:v>
                </c:pt>
                <c:pt idx="112">
                  <c:v>713.65</c:v>
                </c:pt>
                <c:pt idx="113">
                  <c:v>719.74</c:v>
                </c:pt>
                <c:pt idx="114">
                  <c:v>740.4</c:v>
                </c:pt>
                <c:pt idx="115">
                  <c:v>723.15</c:v>
                </c:pt>
                <c:pt idx="116">
                  <c:v>753.4299999999996</c:v>
                </c:pt>
                <c:pt idx="117">
                  <c:v>729.49</c:v>
                </c:pt>
                <c:pt idx="118">
                  <c:v>744.8199999999997</c:v>
                </c:pt>
                <c:pt idx="119">
                  <c:v>749.76</c:v>
                </c:pt>
                <c:pt idx="120">
                  <c:v>737.8</c:v>
                </c:pt>
                <c:pt idx="121">
                  <c:v>736.91</c:v>
                </c:pt>
                <c:pt idx="122">
                  <c:v>758.58</c:v>
                </c:pt>
                <c:pt idx="123">
                  <c:v>754.53</c:v>
                </c:pt>
                <c:pt idx="124">
                  <c:v>757.25</c:v>
                </c:pt>
                <c:pt idx="125">
                  <c:v>777.9299999999996</c:v>
                </c:pt>
                <c:pt idx="126">
                  <c:v>754.92</c:v>
                </c:pt>
                <c:pt idx="127">
                  <c:v>754.58</c:v>
                </c:pt>
                <c:pt idx="128">
                  <c:v>775.14</c:v>
                </c:pt>
                <c:pt idx="129">
                  <c:v>776.23</c:v>
                </c:pt>
                <c:pt idx="130">
                  <c:v>789.8599999999997</c:v>
                </c:pt>
                <c:pt idx="131">
                  <c:v>796.52</c:v>
                </c:pt>
                <c:pt idx="132">
                  <c:v>784.55</c:v>
                </c:pt>
                <c:pt idx="133">
                  <c:v>810.29</c:v>
                </c:pt>
                <c:pt idx="134">
                  <c:v>770.89</c:v>
                </c:pt>
                <c:pt idx="135">
                  <c:v>785.3099999999996</c:v>
                </c:pt>
                <c:pt idx="136">
                  <c:v>785.77</c:v>
                </c:pt>
                <c:pt idx="137">
                  <c:v>808.3599999999997</c:v>
                </c:pt>
                <c:pt idx="138">
                  <c:v>805.67</c:v>
                </c:pt>
                <c:pt idx="139">
                  <c:v>803.6</c:v>
                </c:pt>
                <c:pt idx="140">
                  <c:v>811.05</c:v>
                </c:pt>
                <c:pt idx="141">
                  <c:v>779.8299999999997</c:v>
                </c:pt>
                <c:pt idx="142">
                  <c:v>830.14</c:v>
                </c:pt>
                <c:pt idx="143">
                  <c:v>838.41</c:v>
                </c:pt>
                <c:pt idx="144">
                  <c:v>808.73</c:v>
                </c:pt>
                <c:pt idx="145">
                  <c:v>841.9</c:v>
                </c:pt>
                <c:pt idx="146">
                  <c:v>796.64</c:v>
                </c:pt>
                <c:pt idx="147">
                  <c:v>853.29</c:v>
                </c:pt>
                <c:pt idx="148">
                  <c:v>831.13</c:v>
                </c:pt>
                <c:pt idx="149">
                  <c:v>813.08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99106096"/>
        <c:axId val="-1599103776"/>
      </c:lineChart>
      <c:catAx>
        <c:axId val="-1599106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9103776"/>
        <c:crosses val="autoZero"/>
        <c:auto val="1"/>
        <c:lblAlgn val="ctr"/>
        <c:lblOffset val="100"/>
        <c:noMultiLvlLbl val="0"/>
      </c:catAx>
      <c:valAx>
        <c:axId val="-1599103776"/>
        <c:scaling>
          <c:orientation val="minMax"/>
          <c:max val="1000.0"/>
          <c:min val="4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9106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helm_optimal_layer2!$B$1</c:f>
              <c:strCache>
                <c:ptCount val="1"/>
                <c:pt idx="0">
                  <c:v>MAPE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helm_optimal_layer2!$B$2:$B$151</c:f>
              <c:numCache>
                <c:formatCode>General</c:formatCode>
                <c:ptCount val="150"/>
                <c:pt idx="0">
                  <c:v>9.740199999999997</c:v>
                </c:pt>
                <c:pt idx="1">
                  <c:v>8.4976</c:v>
                </c:pt>
                <c:pt idx="2">
                  <c:v>8.871</c:v>
                </c:pt>
                <c:pt idx="3">
                  <c:v>8.8458</c:v>
                </c:pt>
                <c:pt idx="4">
                  <c:v>8.8588</c:v>
                </c:pt>
                <c:pt idx="5">
                  <c:v>8.674299999999998</c:v>
                </c:pt>
                <c:pt idx="6">
                  <c:v>8.6096</c:v>
                </c:pt>
                <c:pt idx="7">
                  <c:v>8.614000000000001</c:v>
                </c:pt>
                <c:pt idx="8">
                  <c:v>8.5039</c:v>
                </c:pt>
                <c:pt idx="9">
                  <c:v>8.458</c:v>
                </c:pt>
                <c:pt idx="10">
                  <c:v>8.3838</c:v>
                </c:pt>
                <c:pt idx="11">
                  <c:v>8.4385</c:v>
                </c:pt>
                <c:pt idx="12">
                  <c:v>8.3838</c:v>
                </c:pt>
                <c:pt idx="13">
                  <c:v>8.298099999999997</c:v>
                </c:pt>
                <c:pt idx="14">
                  <c:v>8.280900000000001</c:v>
                </c:pt>
                <c:pt idx="15">
                  <c:v>8.219299999999998</c:v>
                </c:pt>
                <c:pt idx="16">
                  <c:v>8.1894</c:v>
                </c:pt>
                <c:pt idx="17">
                  <c:v>8.0987</c:v>
                </c:pt>
                <c:pt idx="18">
                  <c:v>8.068</c:v>
                </c:pt>
                <c:pt idx="19">
                  <c:v>8.1265</c:v>
                </c:pt>
                <c:pt idx="20">
                  <c:v>7.9886</c:v>
                </c:pt>
                <c:pt idx="21">
                  <c:v>7.9338</c:v>
                </c:pt>
                <c:pt idx="22">
                  <c:v>7.868499999999997</c:v>
                </c:pt>
                <c:pt idx="23">
                  <c:v>7.986</c:v>
                </c:pt>
                <c:pt idx="24">
                  <c:v>7.9693</c:v>
                </c:pt>
                <c:pt idx="25">
                  <c:v>7.8463</c:v>
                </c:pt>
                <c:pt idx="26">
                  <c:v>7.7208</c:v>
                </c:pt>
                <c:pt idx="27">
                  <c:v>7.7668</c:v>
                </c:pt>
                <c:pt idx="28">
                  <c:v>7.9795</c:v>
                </c:pt>
                <c:pt idx="29">
                  <c:v>7.6606</c:v>
                </c:pt>
                <c:pt idx="30">
                  <c:v>7.646999999999997</c:v>
                </c:pt>
                <c:pt idx="31">
                  <c:v>7.7166</c:v>
                </c:pt>
                <c:pt idx="32">
                  <c:v>7.8292</c:v>
                </c:pt>
                <c:pt idx="33">
                  <c:v>7.7052</c:v>
                </c:pt>
                <c:pt idx="34">
                  <c:v>7.667199999999996</c:v>
                </c:pt>
                <c:pt idx="35">
                  <c:v>7.7311</c:v>
                </c:pt>
                <c:pt idx="36">
                  <c:v>7.7694</c:v>
                </c:pt>
                <c:pt idx="37">
                  <c:v>7.7354</c:v>
                </c:pt>
                <c:pt idx="38">
                  <c:v>7.9312</c:v>
                </c:pt>
                <c:pt idx="39">
                  <c:v>7.93</c:v>
                </c:pt>
                <c:pt idx="40">
                  <c:v>7.844399999999998</c:v>
                </c:pt>
                <c:pt idx="41">
                  <c:v>7.7293</c:v>
                </c:pt>
                <c:pt idx="42">
                  <c:v>7.989</c:v>
                </c:pt>
                <c:pt idx="43">
                  <c:v>8.0044</c:v>
                </c:pt>
                <c:pt idx="44">
                  <c:v>7.9155</c:v>
                </c:pt>
                <c:pt idx="45">
                  <c:v>8.0464</c:v>
                </c:pt>
                <c:pt idx="46">
                  <c:v>7.8728</c:v>
                </c:pt>
                <c:pt idx="47">
                  <c:v>8.011100000000001</c:v>
                </c:pt>
                <c:pt idx="48">
                  <c:v>8.128199999999997</c:v>
                </c:pt>
                <c:pt idx="49">
                  <c:v>8.178800000000001</c:v>
                </c:pt>
                <c:pt idx="50">
                  <c:v>8.2757</c:v>
                </c:pt>
                <c:pt idx="51">
                  <c:v>8.2844</c:v>
                </c:pt>
                <c:pt idx="52">
                  <c:v>8.1563</c:v>
                </c:pt>
                <c:pt idx="53">
                  <c:v>8.135300000000001</c:v>
                </c:pt>
                <c:pt idx="54">
                  <c:v>8.130899999999998</c:v>
                </c:pt>
                <c:pt idx="55">
                  <c:v>8.4346</c:v>
                </c:pt>
                <c:pt idx="56">
                  <c:v>8.3951</c:v>
                </c:pt>
                <c:pt idx="57">
                  <c:v>8.3712</c:v>
                </c:pt>
                <c:pt idx="58">
                  <c:v>8.6774</c:v>
                </c:pt>
                <c:pt idx="59">
                  <c:v>8.3999</c:v>
                </c:pt>
                <c:pt idx="60">
                  <c:v>8.565</c:v>
                </c:pt>
                <c:pt idx="61">
                  <c:v>8.4268</c:v>
                </c:pt>
                <c:pt idx="62">
                  <c:v>8.3707</c:v>
                </c:pt>
                <c:pt idx="63">
                  <c:v>8.741799999999997</c:v>
                </c:pt>
                <c:pt idx="64">
                  <c:v>8.6708</c:v>
                </c:pt>
                <c:pt idx="65">
                  <c:v>9.1552</c:v>
                </c:pt>
                <c:pt idx="66">
                  <c:v>8.923</c:v>
                </c:pt>
                <c:pt idx="67">
                  <c:v>9.0748</c:v>
                </c:pt>
                <c:pt idx="68">
                  <c:v>9.2354</c:v>
                </c:pt>
                <c:pt idx="69">
                  <c:v>9.1253</c:v>
                </c:pt>
                <c:pt idx="70">
                  <c:v>9.5743</c:v>
                </c:pt>
                <c:pt idx="71">
                  <c:v>9.076</c:v>
                </c:pt>
                <c:pt idx="72">
                  <c:v>8.966</c:v>
                </c:pt>
                <c:pt idx="73">
                  <c:v>9.4705</c:v>
                </c:pt>
                <c:pt idx="74">
                  <c:v>9.238499999999998</c:v>
                </c:pt>
                <c:pt idx="75">
                  <c:v>9.4693</c:v>
                </c:pt>
                <c:pt idx="76">
                  <c:v>9.547999999999998</c:v>
                </c:pt>
                <c:pt idx="77">
                  <c:v>9.5609</c:v>
                </c:pt>
                <c:pt idx="78">
                  <c:v>9.4451</c:v>
                </c:pt>
                <c:pt idx="79">
                  <c:v>9.524100000000001</c:v>
                </c:pt>
                <c:pt idx="80">
                  <c:v>9.695</c:v>
                </c:pt>
                <c:pt idx="81">
                  <c:v>9.8759</c:v>
                </c:pt>
                <c:pt idx="82">
                  <c:v>9.939</c:v>
                </c:pt>
                <c:pt idx="83">
                  <c:v>9.647799999999998</c:v>
                </c:pt>
                <c:pt idx="84">
                  <c:v>9.8859</c:v>
                </c:pt>
                <c:pt idx="85">
                  <c:v>9.55</c:v>
                </c:pt>
                <c:pt idx="86">
                  <c:v>10.131</c:v>
                </c:pt>
                <c:pt idx="87">
                  <c:v>9.852</c:v>
                </c:pt>
                <c:pt idx="88">
                  <c:v>10.094</c:v>
                </c:pt>
                <c:pt idx="89">
                  <c:v>10.3</c:v>
                </c:pt>
                <c:pt idx="90">
                  <c:v>10.361</c:v>
                </c:pt>
                <c:pt idx="91">
                  <c:v>10.186</c:v>
                </c:pt>
                <c:pt idx="92">
                  <c:v>10.143</c:v>
                </c:pt>
                <c:pt idx="93">
                  <c:v>9.8628</c:v>
                </c:pt>
                <c:pt idx="94">
                  <c:v>10.644</c:v>
                </c:pt>
                <c:pt idx="95">
                  <c:v>10.753</c:v>
                </c:pt>
                <c:pt idx="96">
                  <c:v>10.196</c:v>
                </c:pt>
                <c:pt idx="97">
                  <c:v>10.729</c:v>
                </c:pt>
                <c:pt idx="98">
                  <c:v>10.606</c:v>
                </c:pt>
                <c:pt idx="99">
                  <c:v>10.582</c:v>
                </c:pt>
                <c:pt idx="100">
                  <c:v>10.915</c:v>
                </c:pt>
                <c:pt idx="101">
                  <c:v>10.875</c:v>
                </c:pt>
                <c:pt idx="102">
                  <c:v>11.21</c:v>
                </c:pt>
                <c:pt idx="103">
                  <c:v>10.836</c:v>
                </c:pt>
                <c:pt idx="104">
                  <c:v>11.707</c:v>
                </c:pt>
                <c:pt idx="105">
                  <c:v>10.943</c:v>
                </c:pt>
                <c:pt idx="106">
                  <c:v>10.755</c:v>
                </c:pt>
                <c:pt idx="107">
                  <c:v>11.546</c:v>
                </c:pt>
                <c:pt idx="108">
                  <c:v>11.35</c:v>
                </c:pt>
                <c:pt idx="109">
                  <c:v>11.223</c:v>
                </c:pt>
                <c:pt idx="110">
                  <c:v>11.217</c:v>
                </c:pt>
                <c:pt idx="111">
                  <c:v>11.533</c:v>
                </c:pt>
                <c:pt idx="112">
                  <c:v>11.352</c:v>
                </c:pt>
                <c:pt idx="113">
                  <c:v>11.478</c:v>
                </c:pt>
                <c:pt idx="114">
                  <c:v>11.779</c:v>
                </c:pt>
                <c:pt idx="115">
                  <c:v>11.491</c:v>
                </c:pt>
                <c:pt idx="116">
                  <c:v>11.983</c:v>
                </c:pt>
                <c:pt idx="117">
                  <c:v>11.62</c:v>
                </c:pt>
                <c:pt idx="118">
                  <c:v>11.83</c:v>
                </c:pt>
                <c:pt idx="119">
                  <c:v>11.887</c:v>
                </c:pt>
                <c:pt idx="120">
                  <c:v>11.738</c:v>
                </c:pt>
                <c:pt idx="121">
                  <c:v>11.697</c:v>
                </c:pt>
                <c:pt idx="122">
                  <c:v>12.087</c:v>
                </c:pt>
                <c:pt idx="123">
                  <c:v>11.998</c:v>
                </c:pt>
                <c:pt idx="124">
                  <c:v>12.044</c:v>
                </c:pt>
                <c:pt idx="125">
                  <c:v>12.339</c:v>
                </c:pt>
                <c:pt idx="126">
                  <c:v>12.019</c:v>
                </c:pt>
                <c:pt idx="127">
                  <c:v>11.99</c:v>
                </c:pt>
                <c:pt idx="128">
                  <c:v>12.332</c:v>
                </c:pt>
                <c:pt idx="129">
                  <c:v>12.334</c:v>
                </c:pt>
                <c:pt idx="130">
                  <c:v>12.564</c:v>
                </c:pt>
                <c:pt idx="131">
                  <c:v>12.658</c:v>
                </c:pt>
                <c:pt idx="132">
                  <c:v>12.444</c:v>
                </c:pt>
                <c:pt idx="133">
                  <c:v>12.879</c:v>
                </c:pt>
                <c:pt idx="134">
                  <c:v>12.261</c:v>
                </c:pt>
                <c:pt idx="135">
                  <c:v>12.453</c:v>
                </c:pt>
                <c:pt idx="136">
                  <c:v>12.493</c:v>
                </c:pt>
                <c:pt idx="137">
                  <c:v>12.86</c:v>
                </c:pt>
                <c:pt idx="138">
                  <c:v>12.799</c:v>
                </c:pt>
                <c:pt idx="139">
                  <c:v>12.805</c:v>
                </c:pt>
                <c:pt idx="140">
                  <c:v>12.863</c:v>
                </c:pt>
                <c:pt idx="141">
                  <c:v>12.304</c:v>
                </c:pt>
                <c:pt idx="142">
                  <c:v>13.199</c:v>
                </c:pt>
                <c:pt idx="143">
                  <c:v>13.335</c:v>
                </c:pt>
                <c:pt idx="144">
                  <c:v>12.844</c:v>
                </c:pt>
                <c:pt idx="145">
                  <c:v>13.428</c:v>
                </c:pt>
                <c:pt idx="146">
                  <c:v>12.635</c:v>
                </c:pt>
                <c:pt idx="147">
                  <c:v>13.603</c:v>
                </c:pt>
                <c:pt idx="148">
                  <c:v>13.185</c:v>
                </c:pt>
                <c:pt idx="149">
                  <c:v>12.895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99538576"/>
        <c:axId val="-1599536256"/>
      </c:lineChart>
      <c:catAx>
        <c:axId val="-1599538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9536256"/>
        <c:crosses val="autoZero"/>
        <c:auto val="1"/>
        <c:lblAlgn val="ctr"/>
        <c:lblOffset val="100"/>
        <c:noMultiLvlLbl val="0"/>
      </c:catAx>
      <c:valAx>
        <c:axId val="-1599536256"/>
        <c:scaling>
          <c:orientation val="minMax"/>
          <c:max val="20.0"/>
          <c:min val="7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953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helm_optimal_layer3!$C$1</c:f>
              <c:strCache>
                <c:ptCount val="1"/>
                <c:pt idx="0">
                  <c:v>MAE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helm_optimal_layer3!$C$2:$C$151</c:f>
              <c:numCache>
                <c:formatCode>General</c:formatCode>
                <c:ptCount val="150"/>
                <c:pt idx="0">
                  <c:v>573.59</c:v>
                </c:pt>
                <c:pt idx="1">
                  <c:v>531.25</c:v>
                </c:pt>
                <c:pt idx="2">
                  <c:v>549.41</c:v>
                </c:pt>
                <c:pt idx="3">
                  <c:v>544.9</c:v>
                </c:pt>
                <c:pt idx="4">
                  <c:v>540.04</c:v>
                </c:pt>
                <c:pt idx="5">
                  <c:v>545.92</c:v>
                </c:pt>
                <c:pt idx="6">
                  <c:v>541.3599999999997</c:v>
                </c:pt>
                <c:pt idx="7">
                  <c:v>540.29</c:v>
                </c:pt>
                <c:pt idx="8">
                  <c:v>540.19</c:v>
                </c:pt>
                <c:pt idx="9">
                  <c:v>539.4499999999997</c:v>
                </c:pt>
                <c:pt idx="10">
                  <c:v>531.9</c:v>
                </c:pt>
                <c:pt idx="11">
                  <c:v>528.66</c:v>
                </c:pt>
                <c:pt idx="12">
                  <c:v>527.8099999999996</c:v>
                </c:pt>
                <c:pt idx="13">
                  <c:v>516.65</c:v>
                </c:pt>
                <c:pt idx="14">
                  <c:v>518.07</c:v>
                </c:pt>
                <c:pt idx="15">
                  <c:v>505.51</c:v>
                </c:pt>
                <c:pt idx="16">
                  <c:v>510.56</c:v>
                </c:pt>
                <c:pt idx="17">
                  <c:v>507.48</c:v>
                </c:pt>
                <c:pt idx="18">
                  <c:v>514.65</c:v>
                </c:pt>
                <c:pt idx="19">
                  <c:v>506.2</c:v>
                </c:pt>
                <c:pt idx="20">
                  <c:v>502.95</c:v>
                </c:pt>
                <c:pt idx="21">
                  <c:v>511.92</c:v>
                </c:pt>
                <c:pt idx="22">
                  <c:v>502.37</c:v>
                </c:pt>
                <c:pt idx="23">
                  <c:v>503.89</c:v>
                </c:pt>
                <c:pt idx="24">
                  <c:v>501.26</c:v>
                </c:pt>
                <c:pt idx="25">
                  <c:v>501.58</c:v>
                </c:pt>
                <c:pt idx="26">
                  <c:v>502.79</c:v>
                </c:pt>
                <c:pt idx="27">
                  <c:v>501.66</c:v>
                </c:pt>
                <c:pt idx="28">
                  <c:v>496.34</c:v>
                </c:pt>
                <c:pt idx="29">
                  <c:v>500.73</c:v>
                </c:pt>
                <c:pt idx="30">
                  <c:v>492.97</c:v>
                </c:pt>
                <c:pt idx="31">
                  <c:v>495.36</c:v>
                </c:pt>
                <c:pt idx="32">
                  <c:v>493.52</c:v>
                </c:pt>
                <c:pt idx="33">
                  <c:v>496.07</c:v>
                </c:pt>
                <c:pt idx="34">
                  <c:v>490.57</c:v>
                </c:pt>
                <c:pt idx="35">
                  <c:v>503.65</c:v>
                </c:pt>
                <c:pt idx="36">
                  <c:v>503.61</c:v>
                </c:pt>
                <c:pt idx="37">
                  <c:v>503.6</c:v>
                </c:pt>
                <c:pt idx="38">
                  <c:v>493.05</c:v>
                </c:pt>
                <c:pt idx="39">
                  <c:v>486.25</c:v>
                </c:pt>
                <c:pt idx="40">
                  <c:v>497.14</c:v>
                </c:pt>
                <c:pt idx="41">
                  <c:v>501.97</c:v>
                </c:pt>
                <c:pt idx="42">
                  <c:v>500.69</c:v>
                </c:pt>
                <c:pt idx="43">
                  <c:v>499.03</c:v>
                </c:pt>
                <c:pt idx="44">
                  <c:v>507.22</c:v>
                </c:pt>
                <c:pt idx="45">
                  <c:v>507.2</c:v>
                </c:pt>
                <c:pt idx="46">
                  <c:v>500.73</c:v>
                </c:pt>
                <c:pt idx="47">
                  <c:v>505.19</c:v>
                </c:pt>
                <c:pt idx="48">
                  <c:v>492.47</c:v>
                </c:pt>
                <c:pt idx="49">
                  <c:v>521.08</c:v>
                </c:pt>
                <c:pt idx="50">
                  <c:v>505.86</c:v>
                </c:pt>
                <c:pt idx="51">
                  <c:v>516.8499999999997</c:v>
                </c:pt>
                <c:pt idx="52">
                  <c:v>513.53</c:v>
                </c:pt>
                <c:pt idx="53">
                  <c:v>503.17</c:v>
                </c:pt>
                <c:pt idx="54">
                  <c:v>517.9400000000001</c:v>
                </c:pt>
                <c:pt idx="55">
                  <c:v>517.63</c:v>
                </c:pt>
                <c:pt idx="56">
                  <c:v>520.52</c:v>
                </c:pt>
                <c:pt idx="57">
                  <c:v>516.9299999999996</c:v>
                </c:pt>
                <c:pt idx="58">
                  <c:v>522.2</c:v>
                </c:pt>
                <c:pt idx="59">
                  <c:v>544.19</c:v>
                </c:pt>
                <c:pt idx="60">
                  <c:v>529.61</c:v>
                </c:pt>
                <c:pt idx="61">
                  <c:v>524.21</c:v>
                </c:pt>
                <c:pt idx="62">
                  <c:v>542.3399999999997</c:v>
                </c:pt>
                <c:pt idx="63">
                  <c:v>541.64</c:v>
                </c:pt>
                <c:pt idx="64">
                  <c:v>530.0</c:v>
                </c:pt>
                <c:pt idx="65">
                  <c:v>536.63</c:v>
                </c:pt>
                <c:pt idx="66">
                  <c:v>538.74</c:v>
                </c:pt>
                <c:pt idx="67">
                  <c:v>555.1</c:v>
                </c:pt>
                <c:pt idx="68">
                  <c:v>549.26</c:v>
                </c:pt>
                <c:pt idx="69">
                  <c:v>548.14</c:v>
                </c:pt>
                <c:pt idx="70">
                  <c:v>557.62</c:v>
                </c:pt>
                <c:pt idx="71">
                  <c:v>581.77</c:v>
                </c:pt>
                <c:pt idx="72">
                  <c:v>545.22</c:v>
                </c:pt>
                <c:pt idx="73">
                  <c:v>553.8299999999997</c:v>
                </c:pt>
                <c:pt idx="74">
                  <c:v>546.58</c:v>
                </c:pt>
                <c:pt idx="75">
                  <c:v>552.74</c:v>
                </c:pt>
                <c:pt idx="76">
                  <c:v>576.5599999999996</c:v>
                </c:pt>
                <c:pt idx="77">
                  <c:v>564.15</c:v>
                </c:pt>
                <c:pt idx="78">
                  <c:v>582.24</c:v>
                </c:pt>
                <c:pt idx="79">
                  <c:v>563.0599999999996</c:v>
                </c:pt>
                <c:pt idx="80">
                  <c:v>585.21</c:v>
                </c:pt>
                <c:pt idx="81">
                  <c:v>591.02</c:v>
                </c:pt>
                <c:pt idx="82">
                  <c:v>590.27</c:v>
                </c:pt>
                <c:pt idx="83">
                  <c:v>597.9299999999996</c:v>
                </c:pt>
                <c:pt idx="84">
                  <c:v>565.72</c:v>
                </c:pt>
                <c:pt idx="85">
                  <c:v>574.48</c:v>
                </c:pt>
                <c:pt idx="86">
                  <c:v>588.78</c:v>
                </c:pt>
                <c:pt idx="87">
                  <c:v>591.4599999999997</c:v>
                </c:pt>
                <c:pt idx="88">
                  <c:v>600.4</c:v>
                </c:pt>
                <c:pt idx="89">
                  <c:v>594.11</c:v>
                </c:pt>
                <c:pt idx="90">
                  <c:v>590.9299999999996</c:v>
                </c:pt>
                <c:pt idx="91">
                  <c:v>586.9</c:v>
                </c:pt>
                <c:pt idx="92">
                  <c:v>608.61</c:v>
                </c:pt>
                <c:pt idx="93">
                  <c:v>608.1</c:v>
                </c:pt>
                <c:pt idx="94">
                  <c:v>610.9</c:v>
                </c:pt>
                <c:pt idx="95">
                  <c:v>604.26</c:v>
                </c:pt>
                <c:pt idx="96">
                  <c:v>619.4</c:v>
                </c:pt>
                <c:pt idx="97">
                  <c:v>597.19</c:v>
                </c:pt>
                <c:pt idx="98">
                  <c:v>600.41</c:v>
                </c:pt>
                <c:pt idx="99">
                  <c:v>618.9400000000001</c:v>
                </c:pt>
                <c:pt idx="100">
                  <c:v>599.89</c:v>
                </c:pt>
                <c:pt idx="101">
                  <c:v>622.12</c:v>
                </c:pt>
                <c:pt idx="102">
                  <c:v>616.5</c:v>
                </c:pt>
                <c:pt idx="103">
                  <c:v>610.5</c:v>
                </c:pt>
                <c:pt idx="104">
                  <c:v>614.01</c:v>
                </c:pt>
                <c:pt idx="105">
                  <c:v>627.5</c:v>
                </c:pt>
                <c:pt idx="106">
                  <c:v>648.11</c:v>
                </c:pt>
                <c:pt idx="107">
                  <c:v>648.22</c:v>
                </c:pt>
                <c:pt idx="108">
                  <c:v>628.38</c:v>
                </c:pt>
                <c:pt idx="109">
                  <c:v>622.9599999999997</c:v>
                </c:pt>
                <c:pt idx="110">
                  <c:v>634.6</c:v>
                </c:pt>
                <c:pt idx="111">
                  <c:v>631.38</c:v>
                </c:pt>
                <c:pt idx="112">
                  <c:v>642.51</c:v>
                </c:pt>
                <c:pt idx="113">
                  <c:v>641.1</c:v>
                </c:pt>
                <c:pt idx="114">
                  <c:v>635.63</c:v>
                </c:pt>
                <c:pt idx="115">
                  <c:v>632.8</c:v>
                </c:pt>
                <c:pt idx="116">
                  <c:v>669.9599999999997</c:v>
                </c:pt>
                <c:pt idx="117">
                  <c:v>641.91</c:v>
                </c:pt>
                <c:pt idx="118">
                  <c:v>635.4299999999996</c:v>
                </c:pt>
                <c:pt idx="119">
                  <c:v>659.8499999999997</c:v>
                </c:pt>
                <c:pt idx="120">
                  <c:v>640.42</c:v>
                </c:pt>
                <c:pt idx="121">
                  <c:v>684.09</c:v>
                </c:pt>
                <c:pt idx="122">
                  <c:v>659.08</c:v>
                </c:pt>
                <c:pt idx="123">
                  <c:v>667.01</c:v>
                </c:pt>
                <c:pt idx="124">
                  <c:v>672.21</c:v>
                </c:pt>
                <c:pt idx="125">
                  <c:v>654.73</c:v>
                </c:pt>
                <c:pt idx="126">
                  <c:v>650.14</c:v>
                </c:pt>
                <c:pt idx="127">
                  <c:v>643.05</c:v>
                </c:pt>
                <c:pt idx="128">
                  <c:v>656.03</c:v>
                </c:pt>
                <c:pt idx="129">
                  <c:v>652.3099999999996</c:v>
                </c:pt>
                <c:pt idx="130">
                  <c:v>665.15</c:v>
                </c:pt>
                <c:pt idx="131">
                  <c:v>671.48</c:v>
                </c:pt>
                <c:pt idx="132">
                  <c:v>667.54</c:v>
                </c:pt>
                <c:pt idx="133">
                  <c:v>666.3099999999996</c:v>
                </c:pt>
                <c:pt idx="134">
                  <c:v>665.91</c:v>
                </c:pt>
                <c:pt idx="135">
                  <c:v>673.88</c:v>
                </c:pt>
                <c:pt idx="136">
                  <c:v>661.4</c:v>
                </c:pt>
                <c:pt idx="137">
                  <c:v>687.4299999999996</c:v>
                </c:pt>
                <c:pt idx="138">
                  <c:v>672.7</c:v>
                </c:pt>
                <c:pt idx="139">
                  <c:v>697.72</c:v>
                </c:pt>
                <c:pt idx="140">
                  <c:v>708.4299999999996</c:v>
                </c:pt>
                <c:pt idx="141">
                  <c:v>675.98</c:v>
                </c:pt>
                <c:pt idx="142">
                  <c:v>688.14</c:v>
                </c:pt>
                <c:pt idx="143">
                  <c:v>689.87</c:v>
                </c:pt>
                <c:pt idx="144">
                  <c:v>685.27</c:v>
                </c:pt>
                <c:pt idx="145">
                  <c:v>703.37</c:v>
                </c:pt>
                <c:pt idx="146">
                  <c:v>720.23</c:v>
                </c:pt>
                <c:pt idx="147">
                  <c:v>677.8499999999997</c:v>
                </c:pt>
                <c:pt idx="148">
                  <c:v>711.29</c:v>
                </c:pt>
                <c:pt idx="149">
                  <c:v>673.3499999999997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99509360"/>
        <c:axId val="-1599507040"/>
      </c:lineChart>
      <c:catAx>
        <c:axId val="-1599509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9507040"/>
        <c:crosses val="autoZero"/>
        <c:auto val="1"/>
        <c:lblAlgn val="ctr"/>
        <c:lblOffset val="100"/>
        <c:noMultiLvlLbl val="0"/>
      </c:catAx>
      <c:valAx>
        <c:axId val="-1599507040"/>
        <c:scaling>
          <c:orientation val="minMax"/>
          <c:max val="1000.0"/>
          <c:min val="4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9509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helm_optimal_layer3!$B$1</c:f>
              <c:strCache>
                <c:ptCount val="1"/>
                <c:pt idx="0">
                  <c:v>MAPE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helm_optimal_layer3!$B$2:$B$151</c:f>
              <c:numCache>
                <c:formatCode>General</c:formatCode>
                <c:ptCount val="150"/>
                <c:pt idx="0">
                  <c:v>9.198199999999998</c:v>
                </c:pt>
                <c:pt idx="1">
                  <c:v>8.5444</c:v>
                </c:pt>
                <c:pt idx="2">
                  <c:v>8.8049</c:v>
                </c:pt>
                <c:pt idx="3">
                  <c:v>8.6862</c:v>
                </c:pt>
                <c:pt idx="4">
                  <c:v>8.5721</c:v>
                </c:pt>
                <c:pt idx="5">
                  <c:v>8.658200000000001</c:v>
                </c:pt>
                <c:pt idx="6">
                  <c:v>8.5608</c:v>
                </c:pt>
                <c:pt idx="7">
                  <c:v>8.5316</c:v>
                </c:pt>
                <c:pt idx="8">
                  <c:v>8.5337</c:v>
                </c:pt>
                <c:pt idx="9">
                  <c:v>8.5091</c:v>
                </c:pt>
                <c:pt idx="10">
                  <c:v>8.3786</c:v>
                </c:pt>
                <c:pt idx="11">
                  <c:v>8.3246</c:v>
                </c:pt>
                <c:pt idx="12">
                  <c:v>8.3019</c:v>
                </c:pt>
                <c:pt idx="13">
                  <c:v>8.131799999999998</c:v>
                </c:pt>
                <c:pt idx="14">
                  <c:v>8.1607</c:v>
                </c:pt>
                <c:pt idx="15">
                  <c:v>7.9662</c:v>
                </c:pt>
                <c:pt idx="16">
                  <c:v>8.043</c:v>
                </c:pt>
                <c:pt idx="17">
                  <c:v>8.0018</c:v>
                </c:pt>
                <c:pt idx="18">
                  <c:v>8.0917</c:v>
                </c:pt>
                <c:pt idx="19">
                  <c:v>7.9785</c:v>
                </c:pt>
                <c:pt idx="20">
                  <c:v>7.9089</c:v>
                </c:pt>
                <c:pt idx="21">
                  <c:v>8.0731</c:v>
                </c:pt>
                <c:pt idx="22">
                  <c:v>7.9276</c:v>
                </c:pt>
                <c:pt idx="23">
                  <c:v>7.9396</c:v>
                </c:pt>
                <c:pt idx="24">
                  <c:v>7.9004</c:v>
                </c:pt>
                <c:pt idx="25">
                  <c:v>7.9194</c:v>
                </c:pt>
                <c:pt idx="26">
                  <c:v>7.9425</c:v>
                </c:pt>
                <c:pt idx="27">
                  <c:v>7.9097</c:v>
                </c:pt>
                <c:pt idx="28">
                  <c:v>7.8493</c:v>
                </c:pt>
                <c:pt idx="29">
                  <c:v>7.8987</c:v>
                </c:pt>
                <c:pt idx="30">
                  <c:v>7.7883</c:v>
                </c:pt>
                <c:pt idx="31">
                  <c:v>7.8126</c:v>
                </c:pt>
                <c:pt idx="32">
                  <c:v>7.7995</c:v>
                </c:pt>
                <c:pt idx="33">
                  <c:v>7.8388</c:v>
                </c:pt>
                <c:pt idx="34">
                  <c:v>7.7602</c:v>
                </c:pt>
                <c:pt idx="35">
                  <c:v>7.9583</c:v>
                </c:pt>
                <c:pt idx="36">
                  <c:v>7.9525</c:v>
                </c:pt>
                <c:pt idx="37">
                  <c:v>7.9833</c:v>
                </c:pt>
                <c:pt idx="38">
                  <c:v>7.814399999999997</c:v>
                </c:pt>
                <c:pt idx="39">
                  <c:v>7.7071</c:v>
                </c:pt>
                <c:pt idx="40">
                  <c:v>7.8938</c:v>
                </c:pt>
                <c:pt idx="41">
                  <c:v>7.9668</c:v>
                </c:pt>
                <c:pt idx="42">
                  <c:v>7.9465</c:v>
                </c:pt>
                <c:pt idx="43">
                  <c:v>7.904</c:v>
                </c:pt>
                <c:pt idx="44">
                  <c:v>8.0234</c:v>
                </c:pt>
                <c:pt idx="45">
                  <c:v>8.0555</c:v>
                </c:pt>
                <c:pt idx="46">
                  <c:v>7.9327</c:v>
                </c:pt>
                <c:pt idx="47">
                  <c:v>8.0186</c:v>
                </c:pt>
                <c:pt idx="48">
                  <c:v>7.8197</c:v>
                </c:pt>
                <c:pt idx="49">
                  <c:v>8.247400000000001</c:v>
                </c:pt>
                <c:pt idx="50">
                  <c:v>8.0097</c:v>
                </c:pt>
                <c:pt idx="51">
                  <c:v>8.1976</c:v>
                </c:pt>
                <c:pt idx="52">
                  <c:v>8.1726</c:v>
                </c:pt>
                <c:pt idx="53">
                  <c:v>7.994899999999999</c:v>
                </c:pt>
                <c:pt idx="54">
                  <c:v>8.2156</c:v>
                </c:pt>
                <c:pt idx="55">
                  <c:v>8.226999999999998</c:v>
                </c:pt>
                <c:pt idx="56">
                  <c:v>8.2816</c:v>
                </c:pt>
                <c:pt idx="57">
                  <c:v>8.217799999999998</c:v>
                </c:pt>
                <c:pt idx="58">
                  <c:v>8.297799999999998</c:v>
                </c:pt>
                <c:pt idx="59">
                  <c:v>8.639200000000001</c:v>
                </c:pt>
                <c:pt idx="60">
                  <c:v>8.4362</c:v>
                </c:pt>
                <c:pt idx="61">
                  <c:v>8.341900000000001</c:v>
                </c:pt>
                <c:pt idx="62">
                  <c:v>8.6646</c:v>
                </c:pt>
                <c:pt idx="63">
                  <c:v>8.628599999999998</c:v>
                </c:pt>
                <c:pt idx="64">
                  <c:v>8.4738</c:v>
                </c:pt>
                <c:pt idx="65">
                  <c:v>8.5562</c:v>
                </c:pt>
                <c:pt idx="66">
                  <c:v>8.5923</c:v>
                </c:pt>
                <c:pt idx="67">
                  <c:v>8.8691</c:v>
                </c:pt>
                <c:pt idx="68">
                  <c:v>8.7526</c:v>
                </c:pt>
                <c:pt idx="69">
                  <c:v>8.7236</c:v>
                </c:pt>
                <c:pt idx="70">
                  <c:v>8.9055</c:v>
                </c:pt>
                <c:pt idx="71">
                  <c:v>9.287199999999998</c:v>
                </c:pt>
                <c:pt idx="72">
                  <c:v>8.7025</c:v>
                </c:pt>
                <c:pt idx="73">
                  <c:v>8.8555</c:v>
                </c:pt>
                <c:pt idx="74">
                  <c:v>8.7021</c:v>
                </c:pt>
                <c:pt idx="75">
                  <c:v>8.8469</c:v>
                </c:pt>
                <c:pt idx="76">
                  <c:v>9.207800000000001</c:v>
                </c:pt>
                <c:pt idx="77">
                  <c:v>9.0284</c:v>
                </c:pt>
                <c:pt idx="78">
                  <c:v>9.3263</c:v>
                </c:pt>
                <c:pt idx="79">
                  <c:v>8.9954</c:v>
                </c:pt>
                <c:pt idx="80">
                  <c:v>9.3646</c:v>
                </c:pt>
                <c:pt idx="81">
                  <c:v>9.4605</c:v>
                </c:pt>
                <c:pt idx="82">
                  <c:v>9.4545</c:v>
                </c:pt>
                <c:pt idx="83">
                  <c:v>9.5567</c:v>
                </c:pt>
                <c:pt idx="84">
                  <c:v>9.0596</c:v>
                </c:pt>
                <c:pt idx="85">
                  <c:v>9.1707</c:v>
                </c:pt>
                <c:pt idx="86">
                  <c:v>9.4124</c:v>
                </c:pt>
                <c:pt idx="87">
                  <c:v>9.4627</c:v>
                </c:pt>
                <c:pt idx="88">
                  <c:v>9.618099999999998</c:v>
                </c:pt>
                <c:pt idx="89">
                  <c:v>9.4922</c:v>
                </c:pt>
                <c:pt idx="90">
                  <c:v>9.447199999999998</c:v>
                </c:pt>
                <c:pt idx="91">
                  <c:v>9.4134</c:v>
                </c:pt>
                <c:pt idx="92">
                  <c:v>9.7701</c:v>
                </c:pt>
                <c:pt idx="93">
                  <c:v>9.729999999999998</c:v>
                </c:pt>
                <c:pt idx="94">
                  <c:v>9.7816</c:v>
                </c:pt>
                <c:pt idx="95">
                  <c:v>9.6515</c:v>
                </c:pt>
                <c:pt idx="96">
                  <c:v>9.9369</c:v>
                </c:pt>
                <c:pt idx="97">
                  <c:v>9.547899999999998</c:v>
                </c:pt>
                <c:pt idx="98">
                  <c:v>9.638499999999998</c:v>
                </c:pt>
                <c:pt idx="99">
                  <c:v>9.9006</c:v>
                </c:pt>
                <c:pt idx="100">
                  <c:v>9.5941</c:v>
                </c:pt>
                <c:pt idx="101">
                  <c:v>9.9767</c:v>
                </c:pt>
                <c:pt idx="102">
                  <c:v>9.8595</c:v>
                </c:pt>
                <c:pt idx="103">
                  <c:v>9.775</c:v>
                </c:pt>
                <c:pt idx="104">
                  <c:v>9.8303</c:v>
                </c:pt>
                <c:pt idx="105">
                  <c:v>10.039</c:v>
                </c:pt>
                <c:pt idx="106">
                  <c:v>10.4</c:v>
                </c:pt>
                <c:pt idx="107">
                  <c:v>10.42</c:v>
                </c:pt>
                <c:pt idx="108">
                  <c:v>10.086</c:v>
                </c:pt>
                <c:pt idx="109">
                  <c:v>9.987</c:v>
                </c:pt>
                <c:pt idx="110">
                  <c:v>10.173</c:v>
                </c:pt>
                <c:pt idx="111">
                  <c:v>10.111</c:v>
                </c:pt>
                <c:pt idx="112">
                  <c:v>10.303</c:v>
                </c:pt>
                <c:pt idx="113">
                  <c:v>10.293</c:v>
                </c:pt>
                <c:pt idx="114">
                  <c:v>10.176</c:v>
                </c:pt>
                <c:pt idx="115">
                  <c:v>10.145</c:v>
                </c:pt>
                <c:pt idx="116">
                  <c:v>10.737</c:v>
                </c:pt>
                <c:pt idx="117">
                  <c:v>10.275</c:v>
                </c:pt>
                <c:pt idx="118">
                  <c:v>10.164</c:v>
                </c:pt>
                <c:pt idx="119">
                  <c:v>10.561</c:v>
                </c:pt>
                <c:pt idx="120">
                  <c:v>10.267</c:v>
                </c:pt>
                <c:pt idx="121">
                  <c:v>10.955</c:v>
                </c:pt>
                <c:pt idx="122">
                  <c:v>10.567</c:v>
                </c:pt>
                <c:pt idx="123">
                  <c:v>10.685</c:v>
                </c:pt>
                <c:pt idx="124">
                  <c:v>10.761</c:v>
                </c:pt>
                <c:pt idx="125">
                  <c:v>10.508</c:v>
                </c:pt>
                <c:pt idx="126">
                  <c:v>10.427</c:v>
                </c:pt>
                <c:pt idx="127">
                  <c:v>10.31</c:v>
                </c:pt>
                <c:pt idx="128">
                  <c:v>10.529</c:v>
                </c:pt>
                <c:pt idx="129">
                  <c:v>10.463</c:v>
                </c:pt>
                <c:pt idx="130">
                  <c:v>10.663</c:v>
                </c:pt>
                <c:pt idx="131">
                  <c:v>10.776</c:v>
                </c:pt>
                <c:pt idx="132">
                  <c:v>10.692</c:v>
                </c:pt>
                <c:pt idx="133">
                  <c:v>10.665</c:v>
                </c:pt>
                <c:pt idx="134">
                  <c:v>10.668</c:v>
                </c:pt>
                <c:pt idx="135">
                  <c:v>10.809</c:v>
                </c:pt>
                <c:pt idx="136">
                  <c:v>10.606</c:v>
                </c:pt>
                <c:pt idx="137">
                  <c:v>11.042</c:v>
                </c:pt>
                <c:pt idx="138">
                  <c:v>10.748</c:v>
                </c:pt>
                <c:pt idx="139">
                  <c:v>11.192</c:v>
                </c:pt>
                <c:pt idx="140">
                  <c:v>11.325</c:v>
                </c:pt>
                <c:pt idx="141">
                  <c:v>10.842</c:v>
                </c:pt>
                <c:pt idx="142">
                  <c:v>11.055</c:v>
                </c:pt>
                <c:pt idx="143">
                  <c:v>11.063</c:v>
                </c:pt>
                <c:pt idx="144">
                  <c:v>10.98</c:v>
                </c:pt>
                <c:pt idx="145">
                  <c:v>11.248</c:v>
                </c:pt>
                <c:pt idx="146">
                  <c:v>11.538</c:v>
                </c:pt>
                <c:pt idx="147">
                  <c:v>10.861</c:v>
                </c:pt>
                <c:pt idx="148">
                  <c:v>11.379</c:v>
                </c:pt>
                <c:pt idx="149">
                  <c:v>10.811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99489728"/>
        <c:axId val="-1599487408"/>
      </c:lineChart>
      <c:catAx>
        <c:axId val="-15994897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9487408"/>
        <c:crosses val="autoZero"/>
        <c:auto val="1"/>
        <c:lblAlgn val="ctr"/>
        <c:lblOffset val="100"/>
        <c:noMultiLvlLbl val="0"/>
      </c:catAx>
      <c:valAx>
        <c:axId val="-1599487408"/>
        <c:scaling>
          <c:orientation val="minMax"/>
          <c:max val="20.0"/>
          <c:min val="7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948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helm_optimal_layer4!$B$1</c:f>
              <c:strCache>
                <c:ptCount val="1"/>
                <c:pt idx="0">
                  <c:v>MAPE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helm_optimal_layer4!$B$2:$B$151</c:f>
              <c:numCache>
                <c:formatCode>General</c:formatCode>
                <c:ptCount val="150"/>
                <c:pt idx="0">
                  <c:v>9.284199999999998</c:v>
                </c:pt>
                <c:pt idx="1">
                  <c:v>8.5523</c:v>
                </c:pt>
                <c:pt idx="2">
                  <c:v>8.725300000000001</c:v>
                </c:pt>
                <c:pt idx="3">
                  <c:v>8.6914</c:v>
                </c:pt>
                <c:pt idx="4">
                  <c:v>8.614800000000001</c:v>
                </c:pt>
                <c:pt idx="5">
                  <c:v>8.588800000000001</c:v>
                </c:pt>
                <c:pt idx="6">
                  <c:v>8.743199999999998</c:v>
                </c:pt>
                <c:pt idx="7">
                  <c:v>8.4655</c:v>
                </c:pt>
                <c:pt idx="8">
                  <c:v>8.4131</c:v>
                </c:pt>
                <c:pt idx="9">
                  <c:v>8.395</c:v>
                </c:pt>
                <c:pt idx="10">
                  <c:v>8.2784</c:v>
                </c:pt>
                <c:pt idx="11">
                  <c:v>8.2926</c:v>
                </c:pt>
                <c:pt idx="12">
                  <c:v>8.3734</c:v>
                </c:pt>
                <c:pt idx="13">
                  <c:v>8.1599</c:v>
                </c:pt>
                <c:pt idx="14">
                  <c:v>8.2814</c:v>
                </c:pt>
                <c:pt idx="15">
                  <c:v>8.102</c:v>
                </c:pt>
                <c:pt idx="16">
                  <c:v>8.1106</c:v>
                </c:pt>
                <c:pt idx="17">
                  <c:v>8.041099999999998</c:v>
                </c:pt>
                <c:pt idx="18">
                  <c:v>8.0266</c:v>
                </c:pt>
                <c:pt idx="19">
                  <c:v>7.9863</c:v>
                </c:pt>
                <c:pt idx="20">
                  <c:v>7.9214</c:v>
                </c:pt>
                <c:pt idx="21">
                  <c:v>7.9019</c:v>
                </c:pt>
                <c:pt idx="22">
                  <c:v>7.813999999999997</c:v>
                </c:pt>
                <c:pt idx="23">
                  <c:v>7.92</c:v>
                </c:pt>
                <c:pt idx="24">
                  <c:v>7.896</c:v>
                </c:pt>
                <c:pt idx="25">
                  <c:v>7.9075</c:v>
                </c:pt>
                <c:pt idx="26">
                  <c:v>7.7583</c:v>
                </c:pt>
                <c:pt idx="27">
                  <c:v>7.725</c:v>
                </c:pt>
                <c:pt idx="28">
                  <c:v>7.814299999999998</c:v>
                </c:pt>
                <c:pt idx="29">
                  <c:v>7.7604</c:v>
                </c:pt>
                <c:pt idx="30">
                  <c:v>7.8467</c:v>
                </c:pt>
                <c:pt idx="31">
                  <c:v>7.818899999999997</c:v>
                </c:pt>
                <c:pt idx="32">
                  <c:v>7.9474</c:v>
                </c:pt>
                <c:pt idx="33">
                  <c:v>7.884399999999998</c:v>
                </c:pt>
                <c:pt idx="34">
                  <c:v>7.9745</c:v>
                </c:pt>
                <c:pt idx="35">
                  <c:v>7.862899999999997</c:v>
                </c:pt>
                <c:pt idx="36">
                  <c:v>7.852799999999998</c:v>
                </c:pt>
                <c:pt idx="37">
                  <c:v>7.867499999999997</c:v>
                </c:pt>
                <c:pt idx="38">
                  <c:v>8.05</c:v>
                </c:pt>
                <c:pt idx="39">
                  <c:v>7.798199999999999</c:v>
                </c:pt>
                <c:pt idx="40">
                  <c:v>7.847099999999997</c:v>
                </c:pt>
                <c:pt idx="41">
                  <c:v>7.9523</c:v>
                </c:pt>
                <c:pt idx="42">
                  <c:v>7.9781</c:v>
                </c:pt>
                <c:pt idx="43">
                  <c:v>7.8703</c:v>
                </c:pt>
                <c:pt idx="44">
                  <c:v>8.0315</c:v>
                </c:pt>
                <c:pt idx="45">
                  <c:v>8.0784</c:v>
                </c:pt>
                <c:pt idx="46">
                  <c:v>7.7846</c:v>
                </c:pt>
                <c:pt idx="47">
                  <c:v>7.9791</c:v>
                </c:pt>
                <c:pt idx="48">
                  <c:v>8.0296</c:v>
                </c:pt>
                <c:pt idx="49">
                  <c:v>8.1093</c:v>
                </c:pt>
                <c:pt idx="50">
                  <c:v>8.0665</c:v>
                </c:pt>
                <c:pt idx="51">
                  <c:v>8.0351</c:v>
                </c:pt>
                <c:pt idx="52">
                  <c:v>8.0324</c:v>
                </c:pt>
                <c:pt idx="53">
                  <c:v>8.146999999999998</c:v>
                </c:pt>
                <c:pt idx="54">
                  <c:v>8.0946</c:v>
                </c:pt>
                <c:pt idx="55">
                  <c:v>8.0019</c:v>
                </c:pt>
                <c:pt idx="56">
                  <c:v>8.1746</c:v>
                </c:pt>
                <c:pt idx="57">
                  <c:v>8.0974</c:v>
                </c:pt>
                <c:pt idx="58">
                  <c:v>8.226100000000001</c:v>
                </c:pt>
                <c:pt idx="59">
                  <c:v>8.1548</c:v>
                </c:pt>
                <c:pt idx="60">
                  <c:v>8.098899999999998</c:v>
                </c:pt>
                <c:pt idx="61">
                  <c:v>8.1958</c:v>
                </c:pt>
                <c:pt idx="62">
                  <c:v>8.140099999999998</c:v>
                </c:pt>
                <c:pt idx="63">
                  <c:v>8.677300000000001</c:v>
                </c:pt>
                <c:pt idx="64">
                  <c:v>8.1541</c:v>
                </c:pt>
                <c:pt idx="65">
                  <c:v>8.1758</c:v>
                </c:pt>
                <c:pt idx="66">
                  <c:v>8.333</c:v>
                </c:pt>
                <c:pt idx="67">
                  <c:v>8.3032</c:v>
                </c:pt>
                <c:pt idx="68">
                  <c:v>8.236099999999998</c:v>
                </c:pt>
                <c:pt idx="69">
                  <c:v>8.2904</c:v>
                </c:pt>
                <c:pt idx="70">
                  <c:v>8.2705</c:v>
                </c:pt>
                <c:pt idx="71">
                  <c:v>8.2727</c:v>
                </c:pt>
                <c:pt idx="72">
                  <c:v>8.42</c:v>
                </c:pt>
                <c:pt idx="73">
                  <c:v>8.2928</c:v>
                </c:pt>
                <c:pt idx="74">
                  <c:v>8.0935</c:v>
                </c:pt>
                <c:pt idx="75">
                  <c:v>8.358</c:v>
                </c:pt>
                <c:pt idx="76">
                  <c:v>8.3432</c:v>
                </c:pt>
                <c:pt idx="77">
                  <c:v>8.2256</c:v>
                </c:pt>
                <c:pt idx="78">
                  <c:v>8.4709</c:v>
                </c:pt>
                <c:pt idx="79">
                  <c:v>8.5578</c:v>
                </c:pt>
                <c:pt idx="80">
                  <c:v>8.2765</c:v>
                </c:pt>
                <c:pt idx="81">
                  <c:v>8.3335</c:v>
                </c:pt>
                <c:pt idx="82">
                  <c:v>8.4153</c:v>
                </c:pt>
                <c:pt idx="83">
                  <c:v>8.5426</c:v>
                </c:pt>
                <c:pt idx="84">
                  <c:v>8.5955</c:v>
                </c:pt>
                <c:pt idx="85">
                  <c:v>8.447</c:v>
                </c:pt>
                <c:pt idx="86">
                  <c:v>8.618899999999998</c:v>
                </c:pt>
                <c:pt idx="87">
                  <c:v>8.4759</c:v>
                </c:pt>
                <c:pt idx="88">
                  <c:v>8.4861</c:v>
                </c:pt>
                <c:pt idx="89">
                  <c:v>8.3524</c:v>
                </c:pt>
                <c:pt idx="90">
                  <c:v>8.4734</c:v>
                </c:pt>
                <c:pt idx="91">
                  <c:v>8.4339</c:v>
                </c:pt>
                <c:pt idx="92">
                  <c:v>8.4345</c:v>
                </c:pt>
                <c:pt idx="93">
                  <c:v>8.2639</c:v>
                </c:pt>
                <c:pt idx="94">
                  <c:v>8.641799999999998</c:v>
                </c:pt>
                <c:pt idx="95">
                  <c:v>8.5174</c:v>
                </c:pt>
                <c:pt idx="96">
                  <c:v>8.3146</c:v>
                </c:pt>
                <c:pt idx="97">
                  <c:v>8.4046</c:v>
                </c:pt>
                <c:pt idx="98">
                  <c:v>8.5074</c:v>
                </c:pt>
                <c:pt idx="99">
                  <c:v>8.7501</c:v>
                </c:pt>
                <c:pt idx="100">
                  <c:v>8.710800000000001</c:v>
                </c:pt>
                <c:pt idx="101">
                  <c:v>8.7205</c:v>
                </c:pt>
                <c:pt idx="102">
                  <c:v>8.7535</c:v>
                </c:pt>
                <c:pt idx="103">
                  <c:v>8.6647</c:v>
                </c:pt>
                <c:pt idx="104">
                  <c:v>8.477</c:v>
                </c:pt>
                <c:pt idx="105">
                  <c:v>8.4762</c:v>
                </c:pt>
                <c:pt idx="106">
                  <c:v>8.4767</c:v>
                </c:pt>
                <c:pt idx="107">
                  <c:v>8.6747</c:v>
                </c:pt>
                <c:pt idx="108">
                  <c:v>8.598199999999998</c:v>
                </c:pt>
                <c:pt idx="109">
                  <c:v>8.5616</c:v>
                </c:pt>
                <c:pt idx="110">
                  <c:v>8.481</c:v>
                </c:pt>
                <c:pt idx="111">
                  <c:v>8.5816</c:v>
                </c:pt>
                <c:pt idx="112">
                  <c:v>8.4901</c:v>
                </c:pt>
                <c:pt idx="113">
                  <c:v>8.5059</c:v>
                </c:pt>
                <c:pt idx="114">
                  <c:v>8.718400000000001</c:v>
                </c:pt>
                <c:pt idx="115">
                  <c:v>8.5571</c:v>
                </c:pt>
                <c:pt idx="116">
                  <c:v>8.621699999999998</c:v>
                </c:pt>
                <c:pt idx="117">
                  <c:v>8.5091</c:v>
                </c:pt>
                <c:pt idx="118">
                  <c:v>8.5038</c:v>
                </c:pt>
                <c:pt idx="119">
                  <c:v>8.635</c:v>
                </c:pt>
                <c:pt idx="120">
                  <c:v>8.645200000000001</c:v>
                </c:pt>
                <c:pt idx="121">
                  <c:v>8.7548</c:v>
                </c:pt>
                <c:pt idx="122">
                  <c:v>8.5296</c:v>
                </c:pt>
                <c:pt idx="123">
                  <c:v>8.733299999999997</c:v>
                </c:pt>
                <c:pt idx="124">
                  <c:v>8.828</c:v>
                </c:pt>
                <c:pt idx="125">
                  <c:v>8.521100000000001</c:v>
                </c:pt>
                <c:pt idx="126">
                  <c:v>8.8591</c:v>
                </c:pt>
                <c:pt idx="127">
                  <c:v>8.631199999999997</c:v>
                </c:pt>
                <c:pt idx="128">
                  <c:v>8.6618</c:v>
                </c:pt>
                <c:pt idx="129">
                  <c:v>8.744799999999997</c:v>
                </c:pt>
                <c:pt idx="130">
                  <c:v>8.637199999999998</c:v>
                </c:pt>
                <c:pt idx="131">
                  <c:v>8.5804</c:v>
                </c:pt>
                <c:pt idx="132">
                  <c:v>8.4681</c:v>
                </c:pt>
                <c:pt idx="133">
                  <c:v>8.679</c:v>
                </c:pt>
                <c:pt idx="134">
                  <c:v>8.6662</c:v>
                </c:pt>
                <c:pt idx="135">
                  <c:v>8.691099999999998</c:v>
                </c:pt>
                <c:pt idx="136">
                  <c:v>8.6515</c:v>
                </c:pt>
                <c:pt idx="137">
                  <c:v>8.9192</c:v>
                </c:pt>
                <c:pt idx="138">
                  <c:v>8.5274</c:v>
                </c:pt>
                <c:pt idx="139">
                  <c:v>9.0918</c:v>
                </c:pt>
                <c:pt idx="140">
                  <c:v>9.1259</c:v>
                </c:pt>
                <c:pt idx="141">
                  <c:v>8.733099999999998</c:v>
                </c:pt>
                <c:pt idx="142">
                  <c:v>8.797000000000001</c:v>
                </c:pt>
                <c:pt idx="143">
                  <c:v>8.635300000000001</c:v>
                </c:pt>
                <c:pt idx="144">
                  <c:v>8.718699999999998</c:v>
                </c:pt>
                <c:pt idx="145">
                  <c:v>8.621799999999998</c:v>
                </c:pt>
                <c:pt idx="146">
                  <c:v>8.733999999999998</c:v>
                </c:pt>
                <c:pt idx="147">
                  <c:v>8.8134</c:v>
                </c:pt>
                <c:pt idx="148">
                  <c:v>8.8911</c:v>
                </c:pt>
                <c:pt idx="149">
                  <c:v>8.5736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99314944"/>
        <c:axId val="-1599312624"/>
      </c:lineChart>
      <c:catAx>
        <c:axId val="-15993149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9312624"/>
        <c:crosses val="autoZero"/>
        <c:auto val="1"/>
        <c:lblAlgn val="ctr"/>
        <c:lblOffset val="100"/>
        <c:noMultiLvlLbl val="0"/>
      </c:catAx>
      <c:valAx>
        <c:axId val="-1599312624"/>
        <c:scaling>
          <c:orientation val="minMax"/>
          <c:max val="20.0"/>
          <c:min val="7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9314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AB07B-FA87-B247-8729-DA0C73B6E513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26075-E6C1-C840-9771-9D396AE9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4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2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1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4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7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7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1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8088-4609-C044-8DAA-4F112EF5D3C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5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3020" y="836567"/>
            <a:ext cx="2396187" cy="5057775"/>
            <a:chOff x="1800768" y="340179"/>
            <a:chExt cx="2396187" cy="5057775"/>
          </a:xfrm>
        </p:grpSpPr>
        <p:sp>
          <p:nvSpPr>
            <p:cNvPr id="2" name="Rectangle 1"/>
            <p:cNvSpPr/>
            <p:nvPr/>
          </p:nvSpPr>
          <p:spPr>
            <a:xfrm>
              <a:off x="2028058" y="340179"/>
              <a:ext cx="1941605" cy="5057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H-ELM</a:t>
              </a:r>
            </a:p>
            <a:p>
              <a:pPr algn="ctr"/>
              <a:r>
                <a:rPr lang="en-US" sz="2800" dirty="0"/>
                <a:t>f</a:t>
              </a:r>
              <a:r>
                <a:rPr lang="en-US" sz="2800" dirty="0" smtClean="0"/>
                <a:t>or P </a:t>
              </a:r>
            </a:p>
            <a:p>
              <a:pPr algn="ctr"/>
              <a:r>
                <a:rPr lang="en-US" sz="2800" dirty="0" smtClean="0"/>
                <a:t>forecasting</a:t>
              </a:r>
              <a:endParaRPr lang="en-US" sz="28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800768" y="340179"/>
              <a:ext cx="2396187" cy="5057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95430" y="836567"/>
            <a:ext cx="2396187" cy="5057775"/>
            <a:chOff x="1800768" y="340179"/>
            <a:chExt cx="2396187" cy="5057775"/>
          </a:xfrm>
        </p:grpSpPr>
        <p:sp>
          <p:nvSpPr>
            <p:cNvPr id="6" name="Rectangle 5"/>
            <p:cNvSpPr/>
            <p:nvPr/>
          </p:nvSpPr>
          <p:spPr>
            <a:xfrm>
              <a:off x="2028058" y="340179"/>
              <a:ext cx="1941605" cy="5057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H-ELM</a:t>
              </a:r>
            </a:p>
            <a:p>
              <a:pPr algn="ctr"/>
              <a:r>
                <a:rPr lang="en-US" sz="2800" dirty="0"/>
                <a:t>f</a:t>
              </a:r>
              <a:r>
                <a:rPr lang="en-US" sz="2800" dirty="0" smtClean="0"/>
                <a:t>or Q </a:t>
              </a:r>
            </a:p>
            <a:p>
              <a:pPr algn="ctr"/>
              <a:r>
                <a:rPr lang="en-US" sz="2800" dirty="0" smtClean="0"/>
                <a:t>forecasting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00768" y="340179"/>
              <a:ext cx="2396187" cy="5057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1406" y="1328057"/>
            <a:ext cx="1491612" cy="461665"/>
            <a:chOff x="361406" y="1328057"/>
            <a:chExt cx="1491612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1406" y="4996009"/>
            <a:ext cx="1491612" cy="461665"/>
            <a:chOff x="361406" y="1328057"/>
            <a:chExt cx="1491612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1406" y="2580447"/>
            <a:ext cx="1491612" cy="461665"/>
            <a:chOff x="361406" y="1328057"/>
            <a:chExt cx="1491612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1406" y="3788228"/>
            <a:ext cx="1491612" cy="461665"/>
            <a:chOff x="361406" y="1328057"/>
            <a:chExt cx="1491612" cy="461665"/>
          </a:xfrm>
        </p:grpSpPr>
        <p:sp>
          <p:nvSpPr>
            <p:cNvPr id="25" name="TextBox 24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06548" y="1099531"/>
            <a:ext cx="1491612" cy="461665"/>
            <a:chOff x="361406" y="1328057"/>
            <a:chExt cx="1491612" cy="461665"/>
          </a:xfrm>
        </p:grpSpPr>
        <p:sp>
          <p:nvSpPr>
            <p:cNvPr id="29" name="TextBox 28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90154" y="1951225"/>
            <a:ext cx="1491612" cy="461665"/>
            <a:chOff x="361406" y="1328057"/>
            <a:chExt cx="1491612" cy="461665"/>
          </a:xfrm>
        </p:grpSpPr>
        <p:sp>
          <p:nvSpPr>
            <p:cNvPr id="33" name="TextBox 32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25849" y="2764558"/>
            <a:ext cx="1491612" cy="461665"/>
            <a:chOff x="361406" y="1328057"/>
            <a:chExt cx="1491612" cy="461665"/>
          </a:xfrm>
        </p:grpSpPr>
        <p:sp>
          <p:nvSpPr>
            <p:cNvPr id="37" name="TextBox 36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525849" y="3514588"/>
            <a:ext cx="1491612" cy="461665"/>
            <a:chOff x="361406" y="1328057"/>
            <a:chExt cx="1491612" cy="461665"/>
          </a:xfrm>
        </p:grpSpPr>
        <p:sp>
          <p:nvSpPr>
            <p:cNvPr id="41" name="TextBox 40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372623" y="2995390"/>
            <a:ext cx="1543768" cy="461665"/>
            <a:chOff x="1096107" y="1287630"/>
            <a:chExt cx="1543768" cy="461665"/>
          </a:xfrm>
        </p:grpSpPr>
        <p:sp>
          <p:nvSpPr>
            <p:cNvPr id="45" name="TextBox 44"/>
            <p:cNvSpPr txBox="1"/>
            <p:nvPr/>
          </p:nvSpPr>
          <p:spPr>
            <a:xfrm>
              <a:off x="1853018" y="1287630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503816" y="4219291"/>
            <a:ext cx="1491612" cy="461665"/>
            <a:chOff x="361406" y="1328057"/>
            <a:chExt cx="1491612" cy="461665"/>
          </a:xfrm>
        </p:grpSpPr>
        <p:sp>
          <p:nvSpPr>
            <p:cNvPr id="49" name="TextBox 48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503817" y="4996009"/>
            <a:ext cx="1491612" cy="461665"/>
            <a:chOff x="361406" y="1328057"/>
            <a:chExt cx="1491612" cy="461665"/>
          </a:xfrm>
        </p:grpSpPr>
        <p:sp>
          <p:nvSpPr>
            <p:cNvPr id="53" name="TextBox 52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Elbow Connector 56"/>
          <p:cNvCxnSpPr>
            <a:stCxn id="3" idx="3"/>
            <a:endCxn id="29" idx="1"/>
          </p:cNvCxnSpPr>
          <p:nvPr/>
        </p:nvCxnSpPr>
        <p:spPr>
          <a:xfrm flipV="1">
            <a:off x="4249207" y="1330364"/>
            <a:ext cx="1257341" cy="2035091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16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60585" y="1686854"/>
            <a:ext cx="10093569" cy="2743200"/>
            <a:chOff x="1160585" y="4891723"/>
            <a:chExt cx="10093569" cy="2743200"/>
          </a:xfrm>
        </p:grpSpPr>
        <p:graphicFrame>
          <p:nvGraphicFramePr>
            <p:cNvPr id="6" name="Chart 5"/>
            <p:cNvGraphicFramePr/>
            <p:nvPr>
              <p:extLst>
                <p:ext uri="{D42A27DB-BD31-4B8C-83A1-F6EECF244321}">
                  <p14:modId xmlns:p14="http://schemas.microsoft.com/office/powerpoint/2010/main" val="2135951974"/>
                </p:ext>
              </p:extLst>
            </p:nvPr>
          </p:nvGraphicFramePr>
          <p:xfrm>
            <a:off x="6682154" y="4891723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Chart 6"/>
            <p:cNvGraphicFramePr/>
            <p:nvPr>
              <p:extLst>
                <p:ext uri="{D42A27DB-BD31-4B8C-83A1-F6EECF244321}">
                  <p14:modId xmlns:p14="http://schemas.microsoft.com/office/powerpoint/2010/main" val="1608183766"/>
                </p:ext>
              </p:extLst>
            </p:nvPr>
          </p:nvGraphicFramePr>
          <p:xfrm>
            <a:off x="1160585" y="4891723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233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H-ELM with 1 hidden layer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60585" y="1686854"/>
            <a:ext cx="10093569" cy="2743200"/>
            <a:chOff x="1160585" y="4859752"/>
            <a:chExt cx="10093569" cy="2743200"/>
          </a:xfrm>
        </p:grpSpPr>
        <p:graphicFrame>
          <p:nvGraphicFramePr>
            <p:cNvPr id="20" name="Chart 19"/>
            <p:cNvGraphicFramePr/>
            <p:nvPr>
              <p:extLst>
                <p:ext uri="{D42A27DB-BD31-4B8C-83A1-F6EECF244321}">
                  <p14:modId xmlns:p14="http://schemas.microsoft.com/office/powerpoint/2010/main" val="2039974732"/>
                </p:ext>
              </p:extLst>
            </p:nvPr>
          </p:nvGraphicFramePr>
          <p:xfrm>
            <a:off x="6682154" y="4859752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1278896369"/>
                </p:ext>
              </p:extLst>
            </p:nvPr>
          </p:nvGraphicFramePr>
          <p:xfrm>
            <a:off x="1160585" y="4859752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266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H-ELM with 2 hidden layers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60585" y="1686854"/>
            <a:ext cx="10093569" cy="2743200"/>
            <a:chOff x="1160585" y="4972295"/>
            <a:chExt cx="10093569" cy="2743200"/>
          </a:xfrm>
        </p:grpSpPr>
        <p:graphicFrame>
          <p:nvGraphicFramePr>
            <p:cNvPr id="16" name="Chart 15"/>
            <p:cNvGraphicFramePr/>
            <p:nvPr>
              <p:extLst>
                <p:ext uri="{D42A27DB-BD31-4B8C-83A1-F6EECF244321}">
                  <p14:modId xmlns:p14="http://schemas.microsoft.com/office/powerpoint/2010/main" val="1487131395"/>
                </p:ext>
              </p:extLst>
            </p:nvPr>
          </p:nvGraphicFramePr>
          <p:xfrm>
            <a:off x="6682154" y="497229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7" name="Chart 16"/>
            <p:cNvGraphicFramePr/>
            <p:nvPr>
              <p:extLst>
                <p:ext uri="{D42A27DB-BD31-4B8C-83A1-F6EECF244321}">
                  <p14:modId xmlns:p14="http://schemas.microsoft.com/office/powerpoint/2010/main" val="1802671979"/>
                </p:ext>
              </p:extLst>
            </p:nvPr>
          </p:nvGraphicFramePr>
          <p:xfrm>
            <a:off x="1160585" y="497229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503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H-ELM with 3 hidden layers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60585" y="1686854"/>
            <a:ext cx="10093569" cy="2743200"/>
            <a:chOff x="1160585" y="4944793"/>
            <a:chExt cx="10093569" cy="2743200"/>
          </a:xfrm>
        </p:grpSpPr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val="1037004387"/>
                </p:ext>
              </p:extLst>
            </p:nvPr>
          </p:nvGraphicFramePr>
          <p:xfrm>
            <a:off x="6682154" y="4944793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2" name="Chart 11"/>
            <p:cNvGraphicFramePr/>
            <p:nvPr>
              <p:extLst>
                <p:ext uri="{D42A27DB-BD31-4B8C-83A1-F6EECF244321}">
                  <p14:modId xmlns:p14="http://schemas.microsoft.com/office/powerpoint/2010/main" val="2102936904"/>
                </p:ext>
              </p:extLst>
            </p:nvPr>
          </p:nvGraphicFramePr>
          <p:xfrm>
            <a:off x="1160585" y="4944793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866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H-ELM with 4 hidden layers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60585" y="1686854"/>
            <a:ext cx="10093569" cy="2743200"/>
            <a:chOff x="1112520" y="4950559"/>
            <a:chExt cx="10093569" cy="2743200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1374608457"/>
                </p:ext>
              </p:extLst>
            </p:nvPr>
          </p:nvGraphicFramePr>
          <p:xfrm>
            <a:off x="1112520" y="4950559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Chart 5"/>
            <p:cNvGraphicFramePr/>
            <p:nvPr>
              <p:extLst>
                <p:ext uri="{D42A27DB-BD31-4B8C-83A1-F6EECF244321}">
                  <p14:modId xmlns:p14="http://schemas.microsoft.com/office/powerpoint/2010/main" val="415262373"/>
                </p:ext>
              </p:extLst>
            </p:nvPr>
          </p:nvGraphicFramePr>
          <p:xfrm>
            <a:off x="6634089" y="4950559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3382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3020" y="836567"/>
            <a:ext cx="2396187" cy="5057775"/>
            <a:chOff x="1800768" y="340179"/>
            <a:chExt cx="2396187" cy="5057775"/>
          </a:xfrm>
        </p:grpSpPr>
        <p:sp>
          <p:nvSpPr>
            <p:cNvPr id="2" name="Rectangle 1"/>
            <p:cNvSpPr/>
            <p:nvPr/>
          </p:nvSpPr>
          <p:spPr>
            <a:xfrm>
              <a:off x="2028058" y="340179"/>
              <a:ext cx="1941605" cy="5057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H-ELM</a:t>
              </a:r>
            </a:p>
            <a:p>
              <a:pPr algn="ctr"/>
              <a:r>
                <a:rPr lang="en-US" sz="2800" dirty="0"/>
                <a:t>f</a:t>
              </a:r>
              <a:r>
                <a:rPr lang="en-US" sz="2800" dirty="0" smtClean="0"/>
                <a:t>or P </a:t>
              </a:r>
            </a:p>
            <a:p>
              <a:pPr algn="ctr"/>
              <a:r>
                <a:rPr lang="en-US" sz="2800" dirty="0" smtClean="0"/>
                <a:t>forecasting</a:t>
              </a:r>
              <a:endParaRPr lang="en-US" sz="28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800768" y="340179"/>
              <a:ext cx="2396187" cy="5057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95430" y="836567"/>
            <a:ext cx="2396187" cy="5057775"/>
            <a:chOff x="1800768" y="340179"/>
            <a:chExt cx="2396187" cy="5057775"/>
          </a:xfrm>
        </p:grpSpPr>
        <p:sp>
          <p:nvSpPr>
            <p:cNvPr id="6" name="Rectangle 5"/>
            <p:cNvSpPr/>
            <p:nvPr/>
          </p:nvSpPr>
          <p:spPr>
            <a:xfrm>
              <a:off x="2028058" y="340179"/>
              <a:ext cx="1941605" cy="5057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H-ELM</a:t>
              </a:r>
            </a:p>
            <a:p>
              <a:pPr algn="ctr"/>
              <a:r>
                <a:rPr lang="en-US" sz="2800" dirty="0"/>
                <a:t>f</a:t>
              </a:r>
              <a:r>
                <a:rPr lang="en-US" sz="2800" dirty="0" smtClean="0"/>
                <a:t>or Q </a:t>
              </a:r>
            </a:p>
            <a:p>
              <a:pPr algn="ctr"/>
              <a:r>
                <a:rPr lang="en-US" sz="2800" dirty="0" smtClean="0"/>
                <a:t>forecasting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00768" y="340179"/>
              <a:ext cx="2396187" cy="5057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1406" y="1328057"/>
            <a:ext cx="1491612" cy="461665"/>
            <a:chOff x="361406" y="1328057"/>
            <a:chExt cx="1491612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1406" y="4996009"/>
            <a:ext cx="1491612" cy="461665"/>
            <a:chOff x="361406" y="1328057"/>
            <a:chExt cx="1491612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1406" y="2580447"/>
            <a:ext cx="1491612" cy="461665"/>
            <a:chOff x="361406" y="1328057"/>
            <a:chExt cx="1491612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1406" y="3788228"/>
            <a:ext cx="1491612" cy="461665"/>
            <a:chOff x="361406" y="1328057"/>
            <a:chExt cx="1491612" cy="461665"/>
          </a:xfrm>
        </p:grpSpPr>
        <p:sp>
          <p:nvSpPr>
            <p:cNvPr id="25" name="TextBox 24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06548" y="1099531"/>
            <a:ext cx="1491612" cy="461665"/>
            <a:chOff x="361406" y="1328057"/>
            <a:chExt cx="1491612" cy="461665"/>
          </a:xfrm>
        </p:grpSpPr>
        <p:sp>
          <p:nvSpPr>
            <p:cNvPr id="29" name="TextBox 28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90154" y="1951225"/>
            <a:ext cx="1491612" cy="461665"/>
            <a:chOff x="361406" y="1328057"/>
            <a:chExt cx="1491612" cy="461665"/>
          </a:xfrm>
        </p:grpSpPr>
        <p:sp>
          <p:nvSpPr>
            <p:cNvPr id="33" name="TextBox 32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25849" y="2764558"/>
            <a:ext cx="1491612" cy="461665"/>
            <a:chOff x="361406" y="1328057"/>
            <a:chExt cx="1491612" cy="461665"/>
          </a:xfrm>
        </p:grpSpPr>
        <p:sp>
          <p:nvSpPr>
            <p:cNvPr id="37" name="TextBox 36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525849" y="3514588"/>
            <a:ext cx="1491612" cy="461665"/>
            <a:chOff x="361406" y="1328057"/>
            <a:chExt cx="1491612" cy="461665"/>
          </a:xfrm>
        </p:grpSpPr>
        <p:sp>
          <p:nvSpPr>
            <p:cNvPr id="41" name="TextBox 40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354335" y="2995390"/>
            <a:ext cx="1543768" cy="461665"/>
            <a:chOff x="1096107" y="1287630"/>
            <a:chExt cx="1543768" cy="461665"/>
          </a:xfrm>
        </p:grpSpPr>
        <p:sp>
          <p:nvSpPr>
            <p:cNvPr id="45" name="TextBox 44"/>
            <p:cNvSpPr txBox="1"/>
            <p:nvPr/>
          </p:nvSpPr>
          <p:spPr>
            <a:xfrm>
              <a:off x="1853018" y="1287630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503816" y="4219291"/>
            <a:ext cx="1491612" cy="461665"/>
            <a:chOff x="361406" y="1328057"/>
            <a:chExt cx="1491612" cy="461665"/>
          </a:xfrm>
        </p:grpSpPr>
        <p:sp>
          <p:nvSpPr>
            <p:cNvPr id="49" name="TextBox 48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503817" y="4996009"/>
            <a:ext cx="1491612" cy="461665"/>
            <a:chOff x="361406" y="1328057"/>
            <a:chExt cx="1491612" cy="461665"/>
          </a:xfrm>
        </p:grpSpPr>
        <p:sp>
          <p:nvSpPr>
            <p:cNvPr id="53" name="TextBox 52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Elbow Connector 56"/>
          <p:cNvCxnSpPr>
            <a:stCxn id="3" idx="3"/>
            <a:endCxn id="29" idx="1"/>
          </p:cNvCxnSpPr>
          <p:nvPr/>
        </p:nvCxnSpPr>
        <p:spPr>
          <a:xfrm flipV="1">
            <a:off x="4249207" y="1330364"/>
            <a:ext cx="1257341" cy="2035091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526730" y="475488"/>
            <a:ext cx="5116886" cy="561441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535040" y="474242"/>
            <a:ext cx="612788" cy="131547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07738" y="298994"/>
            <a:ext cx="66038" cy="1490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282067" y="451395"/>
            <a:ext cx="838526" cy="86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5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5403240"/>
          </a:xfrm>
        </p:spPr>
        <p:txBody>
          <a:bodyPr/>
          <a:lstStyle/>
          <a:p>
            <a:r>
              <a:rPr lang="en-US" dirty="0"/>
              <a:t>Since there is an </a:t>
            </a:r>
            <a:r>
              <a:rPr lang="en-US" b="1" dirty="0"/>
              <a:t>inherent quasi-linear relationship</a:t>
            </a:r>
            <a:r>
              <a:rPr lang="en-US" dirty="0"/>
              <a:t> between active and reactive power consumption, the active load P should be selected as the input to forecast the reactive load Q.</a:t>
            </a:r>
          </a:p>
        </p:txBody>
      </p:sp>
    </p:spTree>
    <p:extLst>
      <p:ext uri="{BB962C8B-B14F-4D97-AF65-F5344CB8AC3E}">
        <p14:creationId xmlns:p14="http://schemas.microsoft.com/office/powerpoint/2010/main" val="176085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828" y="618978"/>
            <a:ext cx="3530990" cy="5514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data_p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63]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841610" y="618978"/>
            <a:ext cx="2070295" cy="5514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sum_p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1]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910818" y="3376246"/>
            <a:ext cx="19307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842697" y="618978"/>
            <a:ext cx="2070295" cy="551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norm_p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1]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>
            <a:off x="7911905" y="3376246"/>
            <a:ext cx="19307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2152" y="2729915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 63 items into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33239" y="3006914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828" y="618978"/>
            <a:ext cx="3530990" cy="5514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data_q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63]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841610" y="618978"/>
            <a:ext cx="2070295" cy="5514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sum_q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1]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910818" y="3376246"/>
            <a:ext cx="19307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842697" y="618978"/>
            <a:ext cx="2070295" cy="551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norm_q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1]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>
            <a:off x="7911905" y="3376246"/>
            <a:ext cx="19307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2152" y="2729915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 63 items into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33239" y="3006914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2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828" y="618978"/>
            <a:ext cx="3530990" cy="5514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data_w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5]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841610" y="618978"/>
            <a:ext cx="2070295" cy="5514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select_w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1]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910818" y="3376246"/>
            <a:ext cx="19307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842697" y="618978"/>
            <a:ext cx="2070295" cy="551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norm_w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1]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>
            <a:off x="7911905" y="3376246"/>
            <a:ext cx="19307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33239" y="3006914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32152" y="3006914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1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828" y="618978"/>
            <a:ext cx="3530990" cy="5514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data_w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5]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4" idx="3"/>
            <a:endCxn id="8" idx="1"/>
          </p:cNvCxnSpPr>
          <p:nvPr/>
        </p:nvCxnSpPr>
        <p:spPr>
          <a:xfrm>
            <a:off x="3910818" y="3376246"/>
            <a:ext cx="593187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842697" y="618978"/>
            <a:ext cx="2070295" cy="551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norm_w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5]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033239" y="3006914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1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5403240"/>
          </a:xfrm>
        </p:spPr>
        <p:txBody>
          <a:bodyPr/>
          <a:lstStyle/>
          <a:p>
            <a:r>
              <a:rPr lang="en-US" dirty="0" smtClean="0"/>
              <a:t>The number of columns of power data = 63</a:t>
            </a:r>
          </a:p>
          <a:p>
            <a:pPr lvl="1"/>
            <a:r>
              <a:rPr lang="en-US" dirty="0" smtClean="0"/>
              <a:t>63 different utilities</a:t>
            </a:r>
          </a:p>
          <a:p>
            <a:r>
              <a:rPr lang="en-US" dirty="0" smtClean="0"/>
              <a:t>The number of columns of weather data = 5</a:t>
            </a:r>
          </a:p>
          <a:p>
            <a:pPr lvl="1"/>
            <a:r>
              <a:rPr lang="en-US" dirty="0" smtClean="0"/>
              <a:t>[ Temperature, Wind Speed, Humidity, ___, ___ ]</a:t>
            </a:r>
          </a:p>
          <a:p>
            <a:r>
              <a:rPr lang="en-US" dirty="0" smtClean="0"/>
              <a:t>The number of row = 25152 [rows]</a:t>
            </a:r>
          </a:p>
          <a:p>
            <a:r>
              <a:rPr lang="en-US" dirty="0" smtClean="0"/>
              <a:t>25152 / 24 = 1048 [days]</a:t>
            </a:r>
          </a:p>
          <a:p>
            <a:r>
              <a:rPr lang="en-US" dirty="0" smtClean="0"/>
              <a:t>1048 / 365 =2.87 [years]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4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Active Power :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ELM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in(MAPE, MAE) = ( 8.9096 [%], 565.83 [MW])</a:t>
            </a:r>
          </a:p>
          <a:p>
            <a:r>
              <a:rPr lang="en-US" dirty="0" smtClean="0"/>
              <a:t>H-ELM with 1 hidden layer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min(MAPE, MAE) = </a:t>
            </a:r>
            <a:r>
              <a:rPr lang="en-US" sz="2400" dirty="0" smtClean="0"/>
              <a:t>( 8.0201</a:t>
            </a:r>
            <a:r>
              <a:rPr lang="en-US" sz="2400" dirty="0"/>
              <a:t> [%]</a:t>
            </a:r>
            <a:r>
              <a:rPr lang="en-US" sz="2400" dirty="0" smtClean="0"/>
              <a:t>, 510.42</a:t>
            </a:r>
            <a:r>
              <a:rPr lang="en-US" sz="2400" dirty="0"/>
              <a:t> [MW]</a:t>
            </a:r>
            <a:r>
              <a:rPr lang="en-US" sz="2400" dirty="0" smtClean="0"/>
              <a:t>)</a:t>
            </a:r>
          </a:p>
          <a:p>
            <a:r>
              <a:rPr lang="en-US" dirty="0"/>
              <a:t>H-ELM with </a:t>
            </a:r>
            <a:r>
              <a:rPr lang="en-US" dirty="0" smtClean="0"/>
              <a:t>2 </a:t>
            </a:r>
            <a:r>
              <a:rPr lang="en-US" dirty="0"/>
              <a:t>hidden </a:t>
            </a:r>
            <a:r>
              <a:rPr lang="en-US" dirty="0" smtClean="0"/>
              <a:t>layers</a:t>
            </a:r>
          </a:p>
          <a:p>
            <a:pPr lvl="1"/>
            <a:r>
              <a:rPr lang="en-US" dirty="0"/>
              <a:t>min(MAPE, MAE) = </a:t>
            </a:r>
            <a:r>
              <a:rPr lang="en-US" dirty="0" smtClean="0"/>
              <a:t>( 7.647</a:t>
            </a:r>
            <a:r>
              <a:rPr lang="en-US" dirty="0"/>
              <a:t> [%]</a:t>
            </a:r>
            <a:r>
              <a:rPr lang="en-US" dirty="0" smtClean="0"/>
              <a:t>, 483.5</a:t>
            </a:r>
            <a:r>
              <a:rPr lang="en-US" dirty="0"/>
              <a:t> [MW]</a:t>
            </a:r>
            <a:r>
              <a:rPr lang="en-US" dirty="0" smtClean="0"/>
              <a:t>)</a:t>
            </a:r>
          </a:p>
          <a:p>
            <a:r>
              <a:rPr lang="en-US" dirty="0"/>
              <a:t>H-ELM with </a:t>
            </a:r>
            <a:r>
              <a:rPr lang="en-US" dirty="0" smtClean="0"/>
              <a:t>3 </a:t>
            </a:r>
            <a:r>
              <a:rPr lang="en-US" dirty="0"/>
              <a:t>hidden </a:t>
            </a:r>
            <a:r>
              <a:rPr lang="en-US" dirty="0" smtClean="0"/>
              <a:t>layers</a:t>
            </a:r>
          </a:p>
          <a:p>
            <a:pPr lvl="1"/>
            <a:r>
              <a:rPr lang="en-US" dirty="0"/>
              <a:t>min(MAPE, MAE) = </a:t>
            </a:r>
            <a:r>
              <a:rPr lang="en-US" dirty="0" smtClean="0"/>
              <a:t>( 7.7071 </a:t>
            </a:r>
            <a:r>
              <a:rPr lang="en-US" dirty="0"/>
              <a:t>[%]</a:t>
            </a:r>
            <a:r>
              <a:rPr lang="en-US" dirty="0" smtClean="0"/>
              <a:t>, 486.25 </a:t>
            </a:r>
            <a:r>
              <a:rPr lang="en-US" dirty="0"/>
              <a:t>[MW]</a:t>
            </a:r>
            <a:r>
              <a:rPr lang="en-US" dirty="0" smtClean="0"/>
              <a:t>)</a:t>
            </a:r>
          </a:p>
          <a:p>
            <a:r>
              <a:rPr lang="en-US" dirty="0"/>
              <a:t>H-ELM with </a:t>
            </a:r>
            <a:r>
              <a:rPr lang="en-US" dirty="0" smtClean="0"/>
              <a:t>4 </a:t>
            </a:r>
            <a:r>
              <a:rPr lang="en-US" dirty="0"/>
              <a:t>hidden </a:t>
            </a:r>
            <a:r>
              <a:rPr lang="en-US" dirty="0" smtClean="0"/>
              <a:t>layers</a:t>
            </a:r>
          </a:p>
          <a:p>
            <a:pPr lvl="1"/>
            <a:r>
              <a:rPr lang="en-US" dirty="0"/>
              <a:t>min(MAPE, MAE) = </a:t>
            </a:r>
            <a:r>
              <a:rPr lang="en-US" dirty="0" smtClean="0"/>
              <a:t>( 7.725 [%], 490.24 </a:t>
            </a:r>
            <a:r>
              <a:rPr lang="en-US" dirty="0"/>
              <a:t>[MW]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324</Words>
  <Application>Microsoft Macintosh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Forecasting Active Power : Optimization</vt:lpstr>
      <vt:lpstr>ELM</vt:lpstr>
      <vt:lpstr>H-ELM with 1 hidden layer</vt:lpstr>
      <vt:lpstr>H-ELM with 2 hidden layers</vt:lpstr>
      <vt:lpstr>H-ELM with 3 hidden layers</vt:lpstr>
      <vt:lpstr>H-ELM with 4 hidden layers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박지현</dc:creator>
  <cp:lastModifiedBy>박지현</cp:lastModifiedBy>
  <cp:revision>18</cp:revision>
  <dcterms:created xsi:type="dcterms:W3CDTF">2017-08-10T13:27:10Z</dcterms:created>
  <dcterms:modified xsi:type="dcterms:W3CDTF">2017-08-14T04:52:59Z</dcterms:modified>
</cp:coreProperties>
</file>