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3" r:id="rId4"/>
    <p:sldId id="272" r:id="rId5"/>
    <p:sldId id="264" r:id="rId6"/>
    <p:sldId id="276" r:id="rId7"/>
    <p:sldId id="277" r:id="rId8"/>
    <p:sldId id="265" r:id="rId9"/>
    <p:sldId id="271" r:id="rId10"/>
    <p:sldId id="269" r:id="rId11"/>
    <p:sldId id="266" r:id="rId12"/>
    <p:sldId id="270" r:id="rId13"/>
    <p:sldId id="274" r:id="rId14"/>
    <p:sldId id="275" r:id="rId15"/>
    <p:sldId id="267" r:id="rId16"/>
    <p:sldId id="261" r:id="rId17"/>
    <p:sldId id="262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675"/>
  </p:normalViewPr>
  <p:slideViewPr>
    <p:cSldViewPr snapToGrid="0" snapToObjects="1">
      <p:cViewPr varScale="1">
        <p:scale>
          <a:sx n="83" d="100"/>
          <a:sy n="83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42399-0242-074A-A62A-3633F658583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29E8-C2E6-7648-B169-3BC18C8A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0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H-ELM receives input of high-level sparse features obtained from unsupervised feature learning, instead of raw input data,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able to obtain more accurate and stable performance. </a:t>
            </a:r>
            <a:endParaRPr lang="en-US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experiments designed in the back will confirm that H-ELM shows better performance than ELM.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00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47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4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7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79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35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257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Forecasting Time-Varying Reactive Power Load of Power Systems</a:t>
            </a:r>
            <a:r>
              <a:rPr kumimoji="1" lang="ko-KR" altLang="en-US" sz="4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 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08 JUL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3.b. Input selections for STLF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Q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active 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active load of day</a:t>
            </a:r>
            <a:r>
              <a:rPr kumimoji="1" lang="en-US" altLang="ko-KR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data_q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Weather-related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 index-related vector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coded as 0.1 to 0.7 for Monday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Sunday, and 0.6 for public holiday.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date_p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Application 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Tuning parameters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Generalization Performance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Comparisons with other algorithm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4.a. Tuning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Optimization of proposed H-ELM STLF 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4.b. Generalization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Generalization test results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7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4.3. Comparisons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vs. </a:t>
            </a:r>
            <a:r>
              <a:rPr kumimoji="1" lang="en-US" altLang="ko-KR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aDE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vs.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5. 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Forecasting Techniques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Proposed Model for Reactive Power Forecasting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Application Results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short-term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 (STLF)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aims to predict hourly load for a leading time ranging from one hour to several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days.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 are used by fundamental operating functions such as unit commitment, economic dispatch, and security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assessment.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provides a crucial element to efficiently and reliably perform management of reactive resources and thus voltages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demand is also a time-varying variable and not always corresponding to the active load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contribution of this paper consists of developing an effective tool for short-term reactive power load forecasting, with such a tool the time-varying reactive load can be properly predicted (with a reasonable accuracy).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forecasted reactive power demand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used to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optimally schedule the reactive resources (e.g., switching shunt capacitor banks) to minimize the reactive power flow over transmission lines and therefore reduce the network power loss,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regulate voltage profiles more effectively, and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help system planners and operators to gain deeper insights into the reactive power load characteristics for better decision-making in planning and operating practices.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Forecasting Techniques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</a:p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consists of two parts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Unsupervised hierarchical feature representation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9644"/>
            <a:ext cx="9448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nsupervised hierarchical feature 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 receives raw input data and projects it to the ELM random feature space, which plays an important role in extracting hidden feature information of input training data.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igh-level sparse features can be obtained as output values through N-layer unsupervised learning, which is then passed to the input data of the second stage.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final decision is made through regression, which is the same process as the existing ELM.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STLF Model structures by H-ELM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selections for STLF Model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3.a. STLF Model structures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by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for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2206308"/>
            <a:ext cx="855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1100</Words>
  <Application>Microsoft Macintosh PowerPoint</Application>
  <PresentationFormat>Widescreen</PresentationFormat>
  <Paragraphs>110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Wingdings</vt:lpstr>
      <vt:lpstr>맑은 고딕</vt:lpstr>
      <vt:lpstr>Arial</vt:lpstr>
      <vt:lpstr>Office Theme</vt:lpstr>
      <vt:lpstr>Forecasting Time-Varying Reactive Power Load of Power Systems by Hierarchical Extreme Learning Machine</vt:lpstr>
      <vt:lpstr>Contents</vt:lpstr>
      <vt:lpstr>1. Introduction</vt:lpstr>
      <vt:lpstr>1. Introduction</vt:lpstr>
      <vt:lpstr>2. Forecasting Techniques</vt:lpstr>
      <vt:lpstr>2.a. Hierarchical Extreme Learning Machine</vt:lpstr>
      <vt:lpstr>2.a. Hierarchical Extreme Learning Machine</vt:lpstr>
      <vt:lpstr>3. Proposed Model</vt:lpstr>
      <vt:lpstr>3.a. STLF Model structures by H-ELM</vt:lpstr>
      <vt:lpstr>3.b. Input selections for STLF Model</vt:lpstr>
      <vt:lpstr>4. Application Results</vt:lpstr>
      <vt:lpstr>4.a. Tuning parameters</vt:lpstr>
      <vt:lpstr>4.b. Generalization Performance</vt:lpstr>
      <vt:lpstr>4.3. Comparisons with ELM algorithm</vt:lpstr>
      <vt:lpstr>5. 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Time-Varying Reactive Power Load of Power Systems by Hierarchical Extreme Learning Machine</dc:title>
  <dc:creator>박지현</dc:creator>
  <cp:lastModifiedBy>박지현</cp:lastModifiedBy>
  <cp:revision>13</cp:revision>
  <dcterms:created xsi:type="dcterms:W3CDTF">2017-08-08T08:42:15Z</dcterms:created>
  <dcterms:modified xsi:type="dcterms:W3CDTF">2017-08-08T11:10:18Z</dcterms:modified>
</cp:coreProperties>
</file>