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15" r:id="rId12"/>
    <p:sldId id="322" r:id="rId13"/>
    <p:sldId id="325" r:id="rId14"/>
    <p:sldId id="326" r:id="rId15"/>
    <p:sldId id="295" r:id="rId16"/>
    <p:sldId id="304" r:id="rId17"/>
    <p:sldId id="307" r:id="rId18"/>
    <p:sldId id="320" r:id="rId19"/>
    <p:sldId id="308" r:id="rId20"/>
    <p:sldId id="321" r:id="rId21"/>
    <p:sldId id="301" r:id="rId22"/>
    <p:sldId id="302" r:id="rId23"/>
    <p:sldId id="327" r:id="rId24"/>
    <p:sldId id="330" r:id="rId25"/>
    <p:sldId id="328" r:id="rId26"/>
    <p:sldId id="329" r:id="rId27"/>
    <p:sldId id="309" r:id="rId28"/>
    <p:sldId id="310" r:id="rId29"/>
    <p:sldId id="311" r:id="rId30"/>
    <p:sldId id="312" r:id="rId31"/>
    <p:sldId id="292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5"/>
    <p:restoredTop sz="94633"/>
  </p:normalViewPr>
  <p:slideViewPr>
    <p:cSldViewPr snapToGrid="0" snapToObjects="1">
      <p:cViewPr>
        <p:scale>
          <a:sx n="100" d="100"/>
          <a:sy n="100" d="100"/>
        </p:scale>
        <p:origin x="52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r="-2094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83" y="1560153"/>
            <a:ext cx="7764634" cy="5032375"/>
          </a:xfrm>
        </p:spPr>
      </p:pic>
      <p:cxnSp>
        <p:nvCxnSpPr>
          <p:cNvPr id="4" name="직선 화살표 연결선 3"/>
          <p:cNvCxnSpPr/>
          <p:nvPr/>
        </p:nvCxnSpPr>
        <p:spPr>
          <a:xfrm flipV="1">
            <a:off x="6489291" y="2212258"/>
            <a:ext cx="943896" cy="54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504040" y="3331703"/>
            <a:ext cx="943896" cy="54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Based on feed-forward neural network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Hyper parameters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 for the regularized least mean square calculation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hidden 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8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MAPE 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7546">
            <a:off x="4028356" y="3860009"/>
            <a:ext cx="3750523" cy="216411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Based on feed-forward neural network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Hyper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parameters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 for the regularized least mean square calculation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hidden layer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0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MAPE 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Accuracy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𝑅𝑀𝑆𝐸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ad>
                      <m:radPr>
                        <m:ctrlP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radPr>
                      <m:deg>
                        <m: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is-I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Stability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Standard deviation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of 1,000 trails</a:t>
                </a:r>
              </a:p>
              <a:p>
                <a:pPr lvl="1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Efficiency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Average of training time of 1,000 trails</a:t>
                </a: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793876"/>
            <a:ext cx="8102599" cy="50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793875"/>
            <a:ext cx="8102600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793875"/>
            <a:ext cx="8102600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0" y="1803400"/>
            <a:ext cx="808736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483872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0.14251752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0.000223489260592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0.0896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0.16046469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0.000211855384402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0.0337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48817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0.084615210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0.001075866072470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0.1073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0.084134204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0.000738290998444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0.0670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262082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0.091727159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0.000965011574915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0.1543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0.091034215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0.000730282875860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0.0807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702000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0.081853308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/>
                        <a:t>0.001019103848060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0.0932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0.080043132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0.000597998594125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0.0755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excellent prediction accuracy compared to other methods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efficiency than gradient-descent based forecasting algorithm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More accurate forecasting result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gradient-descent based forecasting algorithm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More accurate forecasting 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single 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Eliminating the problem of stability, which was a disadvantage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with various methods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 that data preprocessing can help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to get better performance in load forecasting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paper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design Hierarchical extreme learning machine (</a:t>
            </a:r>
            <a:r>
              <a:rPr lang="en-US" altLang="ko-KR" dirty="0" smtClean="0"/>
              <a:t>H-ELM) </a:t>
            </a:r>
            <a:r>
              <a:rPr lang="en-US" altLang="ko-KR" dirty="0"/>
              <a:t>based model for predicting the electricity load of </a:t>
            </a:r>
            <a:r>
              <a:rPr lang="en-US" altLang="ko-KR" b="1" dirty="0"/>
              <a:t>Australian National Electricity Market (NEM)</a:t>
            </a:r>
            <a:r>
              <a:rPr lang="en-US" altLang="ko-KR" dirty="0"/>
              <a:t> </a:t>
            </a:r>
            <a:r>
              <a:rPr lang="en-US" altLang="ko-KR" dirty="0" smtClean="0"/>
              <a:t>data [].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Owing </a:t>
            </a:r>
            <a:r>
              <a:rPr lang="en-US" altLang="ko-KR" dirty="0"/>
              <a:t>to the very fast training/tuning speed of ELM and multilayer concept, H-ELM show that the training efficiency and the forecasting accuracy are superior over the competitive algorithms and get better performance due to data pre-processing.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[] [],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forecasting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2052</Words>
  <Application>Microsoft Macintosh PowerPoint</Application>
  <PresentationFormat>와이드스크린</PresentationFormat>
  <Paragraphs>339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Implementation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145</cp:revision>
  <dcterms:created xsi:type="dcterms:W3CDTF">2017-02-16T02:39:46Z</dcterms:created>
  <dcterms:modified xsi:type="dcterms:W3CDTF">2017-05-26T04:55:50Z</dcterms:modified>
</cp:coreProperties>
</file>