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585"/>
  </p:normalViewPr>
  <p:slideViewPr>
    <p:cSldViewPr snapToGrid="0" snapToObjects="1">
      <p:cViewPr>
        <p:scale>
          <a:sx n="71" d="100"/>
          <a:sy n="71" d="100"/>
        </p:scale>
        <p:origin x="9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B6AD-6303-444C-9C52-BC8C2CF7134E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C23B-0F1F-A441-A4A1-F3EE6334DB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1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0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0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5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1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CAC-6453-3E48-9AD4-4AF16892EDFD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-22018"/>
            <a:ext cx="3497459" cy="6666043"/>
            <a:chOff x="4673302" y="0"/>
            <a:chExt cx="3497459" cy="6666043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ML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0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LOAD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85556"/>
            <a:ext cx="3497459" cy="6558469"/>
            <a:chOff x="4673302" y="107574"/>
            <a:chExt cx="3497459" cy="6558469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Single Layer Perceptron Network</a:t>
                </a:r>
                <a:endParaRPr kumimoji="1" lang="ko-KR" altLang="en-US" sz="16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Multiple </a:t>
                </a:r>
                <a:r>
                  <a:rPr kumimoji="1" lang="en-US" altLang="ko-KR" sz="1600" dirty="0"/>
                  <a:t>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Convolutional Neural Network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Recurrent Neural </a:t>
                </a:r>
                <a:r>
                  <a:rPr kumimoji="1" lang="en-US" altLang="ko-KR" dirty="0"/>
                  <a:t>Network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107574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4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311585"/>
            <a:ext cx="3138616" cy="3915519"/>
            <a:chOff x="435890" y="1311585"/>
            <a:chExt cx="3138616" cy="3915519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748632"/>
              <a:ext cx="3138616" cy="3478472"/>
              <a:chOff x="989540" y="932392"/>
              <a:chExt cx="3138616" cy="347847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932392"/>
                <a:ext cx="3138616" cy="3478472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311585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LOAD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301449"/>
            <a:ext cx="3497459" cy="6188998"/>
            <a:chOff x="4673302" y="323467"/>
            <a:chExt cx="3497459" cy="6188998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753905"/>
              <a:ext cx="3497459" cy="5758560"/>
              <a:chOff x="5975131" y="544041"/>
              <a:chExt cx="3497459" cy="5758560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544041"/>
                <a:ext cx="3138616" cy="5758560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Single Layer Perceptron Network</a:t>
                </a:r>
                <a:endParaRPr kumimoji="1" lang="ko-KR" altLang="en-US" sz="1600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 smtClean="0"/>
                  <a:t>Multiple </a:t>
                </a:r>
                <a:r>
                  <a:rPr kumimoji="1" lang="en-US" altLang="ko-KR" sz="1600" dirty="0"/>
                  <a:t>Layer </a:t>
                </a:r>
                <a:r>
                  <a:rPr kumimoji="1" lang="en-US" altLang="ko-KR" sz="1600" dirty="0" smtClean="0"/>
                  <a:t>Perceptron Network</a:t>
                </a:r>
                <a:endParaRPr kumimoji="1" lang="ko-KR" altLang="en-US" sz="1600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Hierarchical 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181748" y="323467"/>
              <a:ext cx="283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298335" y="3967767"/>
            <a:ext cx="1964724" cy="71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Single</a:t>
            </a:r>
            <a:br>
              <a:rPr kumimoji="1" lang="en-US" altLang="ko-KR" dirty="0" smtClean="0"/>
            </a:br>
            <a:r>
              <a:rPr kumimoji="1" lang="en-US" altLang="ko-KR" dirty="0" smtClean="0"/>
              <a:t>ELM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4380115" y="1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738958" y="608177"/>
            <a:ext cx="3138616" cy="5150073"/>
            <a:chOff x="4738958" y="-22018"/>
            <a:chExt cx="3138616" cy="5150073"/>
          </a:xfrm>
        </p:grpSpPr>
        <p:sp>
          <p:nvSpPr>
            <p:cNvPr id="8" name="텍스트 상자 7"/>
            <p:cNvSpPr txBox="1"/>
            <p:nvPr/>
          </p:nvSpPr>
          <p:spPr>
            <a:xfrm>
              <a:off x="6074548" y="1937376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38958" y="672611"/>
              <a:ext cx="3138616" cy="4455444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25904" y="1035703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ML</a:t>
              </a:r>
              <a:endParaRPr kumimoji="1"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25904" y="2495452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CNN</a:t>
              </a:r>
              <a:endParaRPr kumimoji="1"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325904" y="3955201"/>
              <a:ext cx="1964724" cy="7129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RNN</a:t>
              </a:r>
              <a:endParaRPr kumimoji="1" lang="ko-KR" altLang="en-US" dirty="0"/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074548" y="3397125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465038" y="-22018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4127820" y="3090010"/>
            <a:ext cx="496071" cy="108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380115" y="1303159"/>
            <a:ext cx="3497459" cy="3923945"/>
            <a:chOff x="4673302" y="1325177"/>
            <a:chExt cx="3497459" cy="3923945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1691823"/>
              <a:ext cx="3497459" cy="3557299"/>
              <a:chOff x="5975131" y="1481959"/>
              <a:chExt cx="3497459" cy="355729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333974" y="1851291"/>
                <a:ext cx="3138616" cy="318796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893351" y="2349799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Single 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893351" y="3809548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41995" y="3257755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30656" y="1325177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96560" y="246856"/>
            <a:ext cx="3138616" cy="6348972"/>
            <a:chOff x="435890" y="195263"/>
            <a:chExt cx="3138616" cy="6348972"/>
          </a:xfrm>
        </p:grpSpPr>
        <p:grpSp>
          <p:nvGrpSpPr>
            <p:cNvPr id="26" name="그룹 25"/>
            <p:cNvGrpSpPr/>
            <p:nvPr/>
          </p:nvGrpSpPr>
          <p:grpSpPr>
            <a:xfrm>
              <a:off x="435890" y="195263"/>
              <a:ext cx="3138616" cy="6348972"/>
              <a:chOff x="435890" y="195263"/>
              <a:chExt cx="3138616" cy="634897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35890" y="699247"/>
                <a:ext cx="3138616" cy="5844988"/>
                <a:chOff x="989540" y="-116993"/>
                <a:chExt cx="3138616" cy="5844988"/>
              </a:xfrm>
            </p:grpSpPr>
            <p:sp>
              <p:nvSpPr>
                <p:cNvPr id="5" name="모서리가 둥근 직사각형 4"/>
                <p:cNvSpPr/>
                <p:nvPr/>
              </p:nvSpPr>
              <p:spPr>
                <a:xfrm>
                  <a:off x="1636531" y="198775"/>
                  <a:ext cx="1844631" cy="8472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mtClean="0"/>
                    <a:t>Pre-processed case 00</a:t>
                  </a:r>
                  <a:endParaRPr kumimoji="1" lang="ko-KR" altLang="en-US" dirty="0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989540" y="-116993"/>
                  <a:ext cx="3138616" cy="5844988"/>
                </a:xfrm>
                <a:prstGeom prst="rect">
                  <a:avLst/>
                </a:prstGeom>
                <a:noFill/>
                <a:ln w="2540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텍스트 상자 6"/>
                <p:cNvSpPr txBox="1"/>
                <p:nvPr/>
              </p:nvSpPr>
              <p:spPr>
                <a:xfrm>
                  <a:off x="2352025" y="1188054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 smtClean="0"/>
                    <a:t>VS</a:t>
                  </a:r>
                  <a:endParaRPr kumimoji="1" lang="ko-KR" altLang="en-US" b="1" dirty="0"/>
                </a:p>
              </p:txBody>
            </p:sp>
          </p:grpSp>
          <p:sp>
            <p:nvSpPr>
              <p:cNvPr id="23" name="텍스트 상자 22"/>
              <p:cNvSpPr txBox="1"/>
              <p:nvPr/>
            </p:nvSpPr>
            <p:spPr>
              <a:xfrm>
                <a:off x="495263" y="195263"/>
                <a:ext cx="3019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POWER LOAD DATA</a:t>
                </a:r>
                <a:endParaRPr kumimoji="1"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1082880" y="2470498"/>
              <a:ext cx="1844631" cy="847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Pre-processed case 00</a:t>
              </a:r>
              <a:endParaRPr kumimoji="1" lang="ko-KR" altLang="en-US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082879" y="3925981"/>
              <a:ext cx="1844631" cy="847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mtClean="0"/>
                <a:t>Pre-processed case 02</a:t>
              </a:r>
              <a:endParaRPr kumimoji="1"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088472" y="5381464"/>
              <a:ext cx="1844631" cy="847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Pre-processed case 03</a:t>
              </a:r>
              <a:endParaRPr kumimoji="1" lang="ko-KR" altLang="en-US" dirty="0"/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1798375" y="3464518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  <p:sp>
          <p:nvSpPr>
            <p:cNvPr id="34" name="텍스트 상자 33"/>
            <p:cNvSpPr txBox="1"/>
            <p:nvPr/>
          </p:nvSpPr>
          <p:spPr>
            <a:xfrm>
              <a:off x="1798375" y="4861211"/>
              <a:ext cx="46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/>
                <a:t>VS</a:t>
              </a:r>
              <a:endParaRPr kumimoji="1"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0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Macintosh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11</cp:revision>
  <dcterms:created xsi:type="dcterms:W3CDTF">2017-02-28T22:51:00Z</dcterms:created>
  <dcterms:modified xsi:type="dcterms:W3CDTF">2017-05-26T12:18:02Z</dcterms:modified>
</cp:coreProperties>
</file>