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0"/>
    <p:restoredTop sz="94585"/>
  </p:normalViewPr>
  <p:slideViewPr>
    <p:cSldViewPr snapToGrid="0" snapToObjects="1">
      <p:cViewPr>
        <p:scale>
          <a:sx n="71" d="100"/>
          <a:sy n="71" d="100"/>
        </p:scale>
        <p:origin x="9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1B6AD-6303-444C-9C52-BC8C2CF7134E}" type="datetimeFigureOut">
              <a:rPr kumimoji="1" lang="ko-KR" altLang="en-US" smtClean="0"/>
              <a:t>2017. 4. 28.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CC23B-0F1F-A441-A4A1-F3EE6334DB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611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2017. 4. 28.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2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2017. 4. 28.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59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2017. 4. 28.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5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2017. 4. 28.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406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2017. 4. 28.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13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2017. 4. 28.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086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2017. 4. 28.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78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2017. 4. 28.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00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2017. 4. 28.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978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2017. 4. 28.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859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2017. 4. 28.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617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5CAC-6453-3E48-9AD4-4AF16892EDFD}" type="datetimeFigureOut">
              <a:rPr kumimoji="1" lang="ko-KR" altLang="en-US" smtClean="0"/>
              <a:t>2017. 4. 28.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66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[R] 21"/>
          <p:cNvSpPr/>
          <p:nvPr/>
        </p:nvSpPr>
        <p:spPr>
          <a:xfrm>
            <a:off x="3828411" y="3168758"/>
            <a:ext cx="748644" cy="65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35890" y="1293656"/>
            <a:ext cx="3138616" cy="3933448"/>
            <a:chOff x="435890" y="1293656"/>
            <a:chExt cx="3138616" cy="3933448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890" y="1664097"/>
              <a:ext cx="3138616" cy="3563007"/>
              <a:chOff x="989540" y="847857"/>
              <a:chExt cx="3138616" cy="3563007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639122" y="1393509"/>
                <a:ext cx="1839452" cy="8623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Raw Data</a:t>
                </a:r>
                <a:endParaRPr kumimoji="1"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576486" y="3046862"/>
                <a:ext cx="1844631" cy="8472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Pre-processed Data</a:t>
                </a:r>
                <a:endParaRPr kumimoji="1"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89540" y="847857"/>
                <a:ext cx="3138616" cy="3563007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2325130" y="249476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</p:grpSp>
        <p:sp>
          <p:nvSpPr>
            <p:cNvPr id="23" name="텍스트 상자 22"/>
            <p:cNvSpPr txBox="1"/>
            <p:nvPr/>
          </p:nvSpPr>
          <p:spPr>
            <a:xfrm>
              <a:off x="495263" y="1293656"/>
              <a:ext cx="301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POWER DATA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80115" y="-22018"/>
            <a:ext cx="3497459" cy="6666043"/>
            <a:chOff x="4673302" y="0"/>
            <a:chExt cx="3497459" cy="6666043"/>
          </a:xfrm>
        </p:grpSpPr>
        <p:grpSp>
          <p:nvGrpSpPr>
            <p:cNvPr id="21" name="그룹 20"/>
            <p:cNvGrpSpPr/>
            <p:nvPr/>
          </p:nvGrpSpPr>
          <p:grpSpPr>
            <a:xfrm>
              <a:off x="4673302" y="694628"/>
              <a:ext cx="3497459" cy="5971415"/>
              <a:chOff x="5975131" y="484764"/>
              <a:chExt cx="3497459" cy="5971415"/>
            </a:xfrm>
          </p:grpSpPr>
          <p:sp>
            <p:nvSpPr>
              <p:cNvPr id="8" name="텍스트 상자 7"/>
              <p:cNvSpPr txBox="1"/>
              <p:nvPr/>
            </p:nvSpPr>
            <p:spPr>
              <a:xfrm>
                <a:off x="7669564" y="1749530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33974" y="484764"/>
                <a:ext cx="3138616" cy="5971415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920920" y="847857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ML</a:t>
                </a:r>
                <a:endParaRPr kumimoji="1" lang="ko-KR" altLang="en-US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6920920" y="2307606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DL</a:t>
                </a:r>
                <a:endParaRPr kumimoji="1" lang="ko-KR" altLang="en-US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920920" y="3767355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ELM</a:t>
                </a:r>
                <a:endParaRPr kumimoji="1" lang="ko-KR" altLang="en-US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6920920" y="5227104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H-ELM</a:t>
                </a:r>
                <a:endParaRPr kumimoji="1" lang="ko-KR" altLang="en-US" dirty="0"/>
              </a:p>
            </p:txBody>
          </p:sp>
          <p:sp>
            <p:nvSpPr>
              <p:cNvPr id="17" name="텍스트 상자 16"/>
              <p:cNvSpPr txBox="1"/>
              <p:nvPr/>
            </p:nvSpPr>
            <p:spPr>
              <a:xfrm>
                <a:off x="7669564" y="3209279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7669564" y="467531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20" name="텍스트 상자 19"/>
              <p:cNvSpPr txBox="1"/>
              <p:nvPr/>
            </p:nvSpPr>
            <p:spPr>
              <a:xfrm>
                <a:off x="5975131" y="148195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R" altLang="en-US" dirty="0"/>
              </a:p>
            </p:txBody>
          </p:sp>
        </p:grpSp>
        <p:sp>
          <p:nvSpPr>
            <p:cNvPr id="24" name="텍스트 상자 23"/>
            <p:cNvSpPr txBox="1"/>
            <p:nvPr/>
          </p:nvSpPr>
          <p:spPr>
            <a:xfrm>
              <a:off x="5758225" y="0"/>
              <a:ext cx="168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LEARNING ALGORITHM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13445" y="1674305"/>
            <a:ext cx="1657161" cy="3652658"/>
            <a:chOff x="8384582" y="1748632"/>
            <a:chExt cx="1657161" cy="3652658"/>
          </a:xfrm>
        </p:grpSpPr>
        <p:sp>
          <p:nvSpPr>
            <p:cNvPr id="31" name="위쪽/아래쪽 화살표[U] 30"/>
            <p:cNvSpPr/>
            <p:nvPr/>
          </p:nvSpPr>
          <p:spPr>
            <a:xfrm>
              <a:off x="8448534" y="1748632"/>
              <a:ext cx="1529255" cy="3652658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384582" y="3081459"/>
              <a:ext cx="1657161" cy="8284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Performance Compare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4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[R] 21"/>
          <p:cNvSpPr/>
          <p:nvPr/>
        </p:nvSpPr>
        <p:spPr>
          <a:xfrm>
            <a:off x="3828411" y="3168758"/>
            <a:ext cx="748644" cy="65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35890" y="1293656"/>
            <a:ext cx="3138616" cy="3933448"/>
            <a:chOff x="435890" y="1293656"/>
            <a:chExt cx="3138616" cy="3933448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890" y="1664097"/>
              <a:ext cx="3138616" cy="3563007"/>
              <a:chOff x="989540" y="847857"/>
              <a:chExt cx="3138616" cy="3563007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639122" y="1393509"/>
                <a:ext cx="1839452" cy="8623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Raw Data</a:t>
                </a:r>
                <a:endParaRPr kumimoji="1"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576486" y="3046862"/>
                <a:ext cx="1844631" cy="8472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Pre-processed Data</a:t>
                </a:r>
                <a:endParaRPr kumimoji="1"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89540" y="847857"/>
                <a:ext cx="3138616" cy="3563007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2325130" y="249476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</p:grpSp>
        <p:sp>
          <p:nvSpPr>
            <p:cNvPr id="23" name="텍스트 상자 22"/>
            <p:cNvSpPr txBox="1"/>
            <p:nvPr/>
          </p:nvSpPr>
          <p:spPr>
            <a:xfrm>
              <a:off x="495263" y="1293656"/>
              <a:ext cx="301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POWER LOAD </a:t>
              </a:r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DATA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80115" y="85556"/>
            <a:ext cx="3497459" cy="6558469"/>
            <a:chOff x="4673302" y="107574"/>
            <a:chExt cx="3497459" cy="6558469"/>
          </a:xfrm>
        </p:grpSpPr>
        <p:grpSp>
          <p:nvGrpSpPr>
            <p:cNvPr id="21" name="그룹 20"/>
            <p:cNvGrpSpPr/>
            <p:nvPr/>
          </p:nvGrpSpPr>
          <p:grpSpPr>
            <a:xfrm>
              <a:off x="4673302" y="694628"/>
              <a:ext cx="3497459" cy="5971415"/>
              <a:chOff x="5975131" y="484764"/>
              <a:chExt cx="3497459" cy="5971415"/>
            </a:xfrm>
          </p:grpSpPr>
          <p:sp>
            <p:nvSpPr>
              <p:cNvPr id="8" name="텍스트 상자 7"/>
              <p:cNvSpPr txBox="1"/>
              <p:nvPr/>
            </p:nvSpPr>
            <p:spPr>
              <a:xfrm>
                <a:off x="7669564" y="1749530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33974" y="484764"/>
                <a:ext cx="3138616" cy="5971415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920920" y="847857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dirty="0" smtClean="0"/>
                  <a:t>Single Layer </a:t>
                </a:r>
                <a:r>
                  <a:rPr kumimoji="1" lang="en-US" altLang="ko-KR" sz="1600" dirty="0" smtClean="0"/>
                  <a:t>Perceptron Network</a:t>
                </a:r>
                <a:endParaRPr kumimoji="1" lang="ko-KR" altLang="en-US" sz="1600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6920920" y="2307606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dirty="0" smtClean="0"/>
                  <a:t>Multiple </a:t>
                </a:r>
                <a:r>
                  <a:rPr kumimoji="1" lang="en-US" altLang="ko-KR" sz="1600" dirty="0"/>
                  <a:t>Layer </a:t>
                </a:r>
                <a:r>
                  <a:rPr kumimoji="1" lang="en-US" altLang="ko-KR" sz="1600" dirty="0" smtClean="0"/>
                  <a:t>Perceptron Network</a:t>
                </a:r>
                <a:endParaRPr kumimoji="1" lang="ko-KR" altLang="en-US" sz="1600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920920" y="3767355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Convolutional Neural Network</a:t>
                </a:r>
                <a:endParaRPr kumimoji="1" lang="ko-KR" altLang="en-US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6920920" y="5227104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Recurrent Neural </a:t>
                </a:r>
                <a:r>
                  <a:rPr kumimoji="1" lang="en-US" altLang="ko-KR" dirty="0"/>
                  <a:t>Network</a:t>
                </a:r>
                <a:endParaRPr kumimoji="1" lang="ko-KR" altLang="en-US" dirty="0"/>
              </a:p>
            </p:txBody>
          </p:sp>
          <p:sp>
            <p:nvSpPr>
              <p:cNvPr id="17" name="텍스트 상자 16"/>
              <p:cNvSpPr txBox="1"/>
              <p:nvPr/>
            </p:nvSpPr>
            <p:spPr>
              <a:xfrm>
                <a:off x="7669564" y="3209279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7669564" y="467531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20" name="텍스트 상자 19"/>
              <p:cNvSpPr txBox="1"/>
              <p:nvPr/>
            </p:nvSpPr>
            <p:spPr>
              <a:xfrm>
                <a:off x="5975131" y="148195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R" altLang="en-US" dirty="0"/>
              </a:p>
            </p:txBody>
          </p:sp>
        </p:grpSp>
        <p:sp>
          <p:nvSpPr>
            <p:cNvPr id="24" name="텍스트 상자 23"/>
            <p:cNvSpPr txBox="1"/>
            <p:nvPr/>
          </p:nvSpPr>
          <p:spPr>
            <a:xfrm>
              <a:off x="5758225" y="107574"/>
              <a:ext cx="168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LEARNING ALGORITHM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13445" y="1674305"/>
            <a:ext cx="1657161" cy="3652658"/>
            <a:chOff x="8384582" y="1748632"/>
            <a:chExt cx="1657161" cy="3652658"/>
          </a:xfrm>
        </p:grpSpPr>
        <p:sp>
          <p:nvSpPr>
            <p:cNvPr id="31" name="위쪽/아래쪽 화살표[U] 30"/>
            <p:cNvSpPr/>
            <p:nvPr/>
          </p:nvSpPr>
          <p:spPr>
            <a:xfrm>
              <a:off x="8448534" y="1748632"/>
              <a:ext cx="1529255" cy="3652658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384582" y="3081459"/>
              <a:ext cx="1657161" cy="8284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Performance Compare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4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[R] 21"/>
          <p:cNvSpPr/>
          <p:nvPr/>
        </p:nvSpPr>
        <p:spPr>
          <a:xfrm>
            <a:off x="3828411" y="3168758"/>
            <a:ext cx="748644" cy="65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35890" y="1293656"/>
            <a:ext cx="3138616" cy="3933448"/>
            <a:chOff x="435890" y="1293656"/>
            <a:chExt cx="3138616" cy="3933448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890" y="1664097"/>
              <a:ext cx="3138616" cy="3563007"/>
              <a:chOff x="989540" y="847857"/>
              <a:chExt cx="3138616" cy="3563007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639122" y="1393509"/>
                <a:ext cx="1839452" cy="8623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Raw Data</a:t>
                </a:r>
                <a:endParaRPr kumimoji="1"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576486" y="3046862"/>
                <a:ext cx="1844631" cy="8472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Pre-processed Data</a:t>
                </a:r>
                <a:endParaRPr kumimoji="1"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89540" y="847857"/>
                <a:ext cx="3138616" cy="3563007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2325130" y="249476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</p:grpSp>
        <p:sp>
          <p:nvSpPr>
            <p:cNvPr id="23" name="텍스트 상자 22"/>
            <p:cNvSpPr txBox="1"/>
            <p:nvPr/>
          </p:nvSpPr>
          <p:spPr>
            <a:xfrm>
              <a:off x="495263" y="1293656"/>
              <a:ext cx="301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POWER DATA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텍스트 상자 19"/>
          <p:cNvSpPr txBox="1"/>
          <p:nvPr/>
        </p:nvSpPr>
        <p:spPr>
          <a:xfrm>
            <a:off x="4380115" y="1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738958" y="608177"/>
            <a:ext cx="3138616" cy="5150073"/>
            <a:chOff x="4738958" y="-22018"/>
            <a:chExt cx="3138616" cy="5150073"/>
          </a:xfrm>
        </p:grpSpPr>
        <p:sp>
          <p:nvSpPr>
            <p:cNvPr id="8" name="텍스트 상자 7"/>
            <p:cNvSpPr txBox="1"/>
            <p:nvPr/>
          </p:nvSpPr>
          <p:spPr>
            <a:xfrm>
              <a:off x="6074548" y="1937376"/>
              <a:ext cx="467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 smtClean="0"/>
                <a:t>VS</a:t>
              </a:r>
              <a:endParaRPr kumimoji="1" lang="ko-KR" altLang="en-US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38958" y="672611"/>
              <a:ext cx="3138616" cy="4455444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325904" y="1035703"/>
              <a:ext cx="1964724" cy="7129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ML</a:t>
              </a:r>
              <a:endParaRPr kumimoji="1"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325904" y="2495452"/>
              <a:ext cx="1964724" cy="7129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CNN</a:t>
              </a:r>
              <a:endParaRPr kumimoji="1"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325904" y="3955201"/>
              <a:ext cx="1964724" cy="7129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RNN</a:t>
              </a:r>
              <a:endParaRPr kumimoji="1" lang="ko-KR" altLang="en-US" dirty="0"/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074548" y="3397125"/>
              <a:ext cx="467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 smtClean="0"/>
                <a:t>VS</a:t>
              </a:r>
              <a:endParaRPr kumimoji="1" lang="ko-KR" altLang="en-US" b="1" dirty="0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465038" y="-22018"/>
              <a:ext cx="168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LEARNING ALGORITHM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13445" y="1674305"/>
            <a:ext cx="1657161" cy="3652658"/>
            <a:chOff x="8384582" y="1748632"/>
            <a:chExt cx="1657161" cy="3652658"/>
          </a:xfrm>
        </p:grpSpPr>
        <p:sp>
          <p:nvSpPr>
            <p:cNvPr id="31" name="위쪽/아래쪽 화살표[U] 30"/>
            <p:cNvSpPr/>
            <p:nvPr/>
          </p:nvSpPr>
          <p:spPr>
            <a:xfrm>
              <a:off x="8448534" y="1748632"/>
              <a:ext cx="1529255" cy="3652658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384582" y="3081459"/>
              <a:ext cx="1657161" cy="8284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Performance Compare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4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63</Words>
  <Application>Microsoft Macintosh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박지현</dc:creator>
  <cp:lastModifiedBy>박지현</cp:lastModifiedBy>
  <cp:revision>7</cp:revision>
  <dcterms:created xsi:type="dcterms:W3CDTF">2017-02-28T22:51:00Z</dcterms:created>
  <dcterms:modified xsi:type="dcterms:W3CDTF">2017-04-28T12:33:43Z</dcterms:modified>
</cp:coreProperties>
</file>