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671"/>
  </p:normalViewPr>
  <p:slideViewPr>
    <p:cSldViewPr snapToGrid="0" snapToObjects="1">
      <p:cViewPr>
        <p:scale>
          <a:sx n="107" d="100"/>
          <a:sy n="107" d="100"/>
        </p:scale>
        <p:origin x="65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5D6DA-1037-BA41-A023-18E13B3DC3DB}" type="datetimeFigureOut">
              <a:rPr kumimoji="1" lang="ko-KR" altLang="en-US" smtClean="0"/>
              <a:t>2017. 8. 7.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35755-D531-2247-92F7-AFA6A20626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848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35755-D531-2247-92F7-AFA6A206268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186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1A6D-B81D-9F48-BBFC-AE7B82AFDE89}" type="datetimeFigureOut">
              <a:rPr kumimoji="1" lang="ko-KR" altLang="en-US" smtClean="0"/>
              <a:t>2017. 8. 7.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F1A6-F4AC-4145-BC64-3EED2477A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9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1A6D-B81D-9F48-BBFC-AE7B82AFDE89}" type="datetimeFigureOut">
              <a:rPr kumimoji="1" lang="ko-KR" altLang="en-US" smtClean="0"/>
              <a:t>2017. 8. 7.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F1A6-F4AC-4145-BC64-3EED2477A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410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1A6D-B81D-9F48-BBFC-AE7B82AFDE89}" type="datetimeFigureOut">
              <a:rPr kumimoji="1" lang="ko-KR" altLang="en-US" smtClean="0"/>
              <a:t>2017. 8. 7.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F1A6-F4AC-4145-BC64-3EED2477A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18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1A6D-B81D-9F48-BBFC-AE7B82AFDE89}" type="datetimeFigureOut">
              <a:rPr kumimoji="1" lang="ko-KR" altLang="en-US" smtClean="0"/>
              <a:t>2017. 8. 7.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F1A6-F4AC-4145-BC64-3EED2477A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281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1A6D-B81D-9F48-BBFC-AE7B82AFDE89}" type="datetimeFigureOut">
              <a:rPr kumimoji="1" lang="ko-KR" altLang="en-US" smtClean="0"/>
              <a:t>2017. 8. 7.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F1A6-F4AC-4145-BC64-3EED2477A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111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1A6D-B81D-9F48-BBFC-AE7B82AFDE89}" type="datetimeFigureOut">
              <a:rPr kumimoji="1" lang="ko-KR" altLang="en-US" smtClean="0"/>
              <a:t>2017. 8. 7.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F1A6-F4AC-4145-BC64-3EED2477A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326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1A6D-B81D-9F48-BBFC-AE7B82AFDE89}" type="datetimeFigureOut">
              <a:rPr kumimoji="1" lang="ko-KR" altLang="en-US" smtClean="0"/>
              <a:t>2017. 8. 7.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F1A6-F4AC-4145-BC64-3EED2477A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067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1A6D-B81D-9F48-BBFC-AE7B82AFDE89}" type="datetimeFigureOut">
              <a:rPr kumimoji="1" lang="ko-KR" altLang="en-US" smtClean="0"/>
              <a:t>2017. 8. 7.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F1A6-F4AC-4145-BC64-3EED2477A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457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1A6D-B81D-9F48-BBFC-AE7B82AFDE89}" type="datetimeFigureOut">
              <a:rPr kumimoji="1" lang="ko-KR" altLang="en-US" smtClean="0"/>
              <a:t>2017. 8. 7.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F1A6-F4AC-4145-BC64-3EED2477A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744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1A6D-B81D-9F48-BBFC-AE7B82AFDE89}" type="datetimeFigureOut">
              <a:rPr kumimoji="1" lang="ko-KR" altLang="en-US" smtClean="0"/>
              <a:t>2017. 8. 7.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F1A6-F4AC-4145-BC64-3EED2477A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28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1A6D-B81D-9F48-BBFC-AE7B82AFDE89}" type="datetimeFigureOut">
              <a:rPr kumimoji="1" lang="ko-KR" altLang="en-US" smtClean="0"/>
              <a:t>2017. 8. 7.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F1A6-F4AC-4145-BC64-3EED2477A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493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E1A6D-B81D-9F48-BBFC-AE7B82AFDE89}" type="datetimeFigureOut">
              <a:rPr kumimoji="1" lang="ko-KR" altLang="en-US" smtClean="0"/>
              <a:t>2017. 8. 7.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0F1A6-F4AC-4145-BC64-3EED2477A9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384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3512303" y="1572062"/>
            <a:ext cx="5246844" cy="2893088"/>
            <a:chOff x="1714500" y="1293095"/>
            <a:chExt cx="5246844" cy="2893088"/>
          </a:xfrm>
        </p:grpSpPr>
        <p:sp>
          <p:nvSpPr>
            <p:cNvPr id="4" name="타원 3"/>
            <p:cNvSpPr/>
            <p:nvPr/>
          </p:nvSpPr>
          <p:spPr>
            <a:xfrm>
              <a:off x="1714500" y="173355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5" name="타원 4"/>
            <p:cNvSpPr/>
            <p:nvPr/>
          </p:nvSpPr>
          <p:spPr>
            <a:xfrm>
              <a:off x="1714500" y="2197449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6" name="타원 5"/>
            <p:cNvSpPr/>
            <p:nvPr/>
          </p:nvSpPr>
          <p:spPr>
            <a:xfrm>
              <a:off x="1714500" y="3575748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7" name="타원 6"/>
            <p:cNvSpPr/>
            <p:nvPr/>
          </p:nvSpPr>
          <p:spPr>
            <a:xfrm>
              <a:off x="4117731" y="129309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8" name="타원 7"/>
            <p:cNvSpPr/>
            <p:nvPr/>
          </p:nvSpPr>
          <p:spPr>
            <a:xfrm>
              <a:off x="4117731" y="1756994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9" name="타원 8"/>
            <p:cNvSpPr/>
            <p:nvPr/>
          </p:nvSpPr>
          <p:spPr>
            <a:xfrm>
              <a:off x="4117731" y="222089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0" name="타원 9"/>
            <p:cNvSpPr/>
            <p:nvPr/>
          </p:nvSpPr>
          <p:spPr>
            <a:xfrm>
              <a:off x="4117731" y="2684792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1" name="타원 10"/>
            <p:cNvSpPr/>
            <p:nvPr/>
          </p:nvSpPr>
          <p:spPr>
            <a:xfrm>
              <a:off x="4117731" y="397663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2" name="타원 11"/>
            <p:cNvSpPr/>
            <p:nvPr/>
          </p:nvSpPr>
          <p:spPr>
            <a:xfrm>
              <a:off x="6520962" y="1797186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520962" y="3014717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4" name="텍스트 상자 13"/>
            <p:cNvSpPr txBox="1"/>
            <p:nvPr/>
          </p:nvSpPr>
          <p:spPr>
            <a:xfrm>
              <a:off x="1723995" y="2730012"/>
              <a:ext cx="430887" cy="72348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mr-IN" altLang="ko-KR" sz="1600" smtClean="0"/>
                <a:t>………</a:t>
              </a:r>
              <a:endParaRPr kumimoji="1" lang="ko-KR" altLang="en-US" sz="1600" dirty="0"/>
            </a:p>
          </p:txBody>
        </p:sp>
        <p:sp>
          <p:nvSpPr>
            <p:cNvPr id="15" name="텍스트 상자 14"/>
            <p:cNvSpPr txBox="1"/>
            <p:nvPr/>
          </p:nvSpPr>
          <p:spPr>
            <a:xfrm>
              <a:off x="4127226" y="3150993"/>
              <a:ext cx="430887" cy="72348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mr-IN" altLang="ko-KR" sz="1600" smtClean="0"/>
                <a:t>………</a:t>
              </a:r>
              <a:endParaRPr kumimoji="1" lang="ko-KR" altLang="en-US" sz="1600" dirty="0"/>
            </a:p>
          </p:txBody>
        </p:sp>
        <p:sp>
          <p:nvSpPr>
            <p:cNvPr id="16" name="텍스트 상자 15"/>
            <p:cNvSpPr txBox="1"/>
            <p:nvPr/>
          </p:nvSpPr>
          <p:spPr>
            <a:xfrm>
              <a:off x="6530457" y="2209274"/>
              <a:ext cx="430887" cy="72348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mr-IN" altLang="ko-KR" sz="1600" dirty="0" smtClean="0"/>
                <a:t>………</a:t>
              </a:r>
              <a:endParaRPr kumimoji="1" lang="ko-KR" altLang="en-US" sz="1600" dirty="0"/>
            </a:p>
          </p:txBody>
        </p:sp>
        <p:cxnSp>
          <p:nvCxnSpPr>
            <p:cNvPr id="18" name="직선 화살표 연결선 17"/>
            <p:cNvCxnSpPr>
              <a:stCxn id="4" idx="6"/>
              <a:endCxn id="7" idx="2"/>
            </p:cNvCxnSpPr>
            <p:nvPr/>
          </p:nvCxnSpPr>
          <p:spPr>
            <a:xfrm flipV="1">
              <a:off x="1924050" y="1397870"/>
              <a:ext cx="2193681" cy="440455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4" idx="6"/>
              <a:endCxn id="8" idx="2"/>
            </p:cNvCxnSpPr>
            <p:nvPr/>
          </p:nvCxnSpPr>
          <p:spPr>
            <a:xfrm>
              <a:off x="1924050" y="1838325"/>
              <a:ext cx="2193681" cy="23444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4" idx="6"/>
              <a:endCxn id="9" idx="2"/>
            </p:cNvCxnSpPr>
            <p:nvPr/>
          </p:nvCxnSpPr>
          <p:spPr>
            <a:xfrm>
              <a:off x="1924050" y="1838325"/>
              <a:ext cx="2193681" cy="487343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4" idx="6"/>
              <a:endCxn id="10" idx="2"/>
            </p:cNvCxnSpPr>
            <p:nvPr/>
          </p:nvCxnSpPr>
          <p:spPr>
            <a:xfrm>
              <a:off x="1924050" y="1838325"/>
              <a:ext cx="2193681" cy="951242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4" idx="6"/>
              <a:endCxn id="11" idx="2"/>
            </p:cNvCxnSpPr>
            <p:nvPr/>
          </p:nvCxnSpPr>
          <p:spPr>
            <a:xfrm>
              <a:off x="1924050" y="1838325"/>
              <a:ext cx="2193681" cy="2243083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5" idx="6"/>
              <a:endCxn id="7" idx="2"/>
            </p:cNvCxnSpPr>
            <p:nvPr/>
          </p:nvCxnSpPr>
          <p:spPr>
            <a:xfrm flipV="1">
              <a:off x="1924050" y="1397870"/>
              <a:ext cx="2193681" cy="904354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5" idx="6"/>
              <a:endCxn id="8" idx="2"/>
            </p:cNvCxnSpPr>
            <p:nvPr/>
          </p:nvCxnSpPr>
          <p:spPr>
            <a:xfrm flipV="1">
              <a:off x="1924050" y="1861769"/>
              <a:ext cx="2193681" cy="440455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5" idx="6"/>
              <a:endCxn id="9" idx="2"/>
            </p:cNvCxnSpPr>
            <p:nvPr/>
          </p:nvCxnSpPr>
          <p:spPr>
            <a:xfrm>
              <a:off x="1924050" y="2302224"/>
              <a:ext cx="2193681" cy="23444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5" idx="6"/>
              <a:endCxn id="10" idx="2"/>
            </p:cNvCxnSpPr>
            <p:nvPr/>
          </p:nvCxnSpPr>
          <p:spPr>
            <a:xfrm>
              <a:off x="1924050" y="2302224"/>
              <a:ext cx="2193681" cy="487343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5" idx="6"/>
              <a:endCxn id="11" idx="2"/>
            </p:cNvCxnSpPr>
            <p:nvPr/>
          </p:nvCxnSpPr>
          <p:spPr>
            <a:xfrm>
              <a:off x="1924050" y="2302224"/>
              <a:ext cx="2193681" cy="1779184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6" idx="6"/>
              <a:endCxn id="11" idx="2"/>
            </p:cNvCxnSpPr>
            <p:nvPr/>
          </p:nvCxnSpPr>
          <p:spPr>
            <a:xfrm>
              <a:off x="1924050" y="3680523"/>
              <a:ext cx="2193681" cy="400885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6" idx="6"/>
              <a:endCxn id="10" idx="2"/>
            </p:cNvCxnSpPr>
            <p:nvPr/>
          </p:nvCxnSpPr>
          <p:spPr>
            <a:xfrm flipV="1">
              <a:off x="1924050" y="2789567"/>
              <a:ext cx="2193681" cy="890956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6" idx="6"/>
              <a:endCxn id="9" idx="2"/>
            </p:cNvCxnSpPr>
            <p:nvPr/>
          </p:nvCxnSpPr>
          <p:spPr>
            <a:xfrm flipV="1">
              <a:off x="1924050" y="2325668"/>
              <a:ext cx="2193681" cy="1354855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6" idx="6"/>
              <a:endCxn id="8" idx="2"/>
            </p:cNvCxnSpPr>
            <p:nvPr/>
          </p:nvCxnSpPr>
          <p:spPr>
            <a:xfrm flipV="1">
              <a:off x="1924050" y="1861769"/>
              <a:ext cx="2193681" cy="1818754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6" idx="6"/>
              <a:endCxn id="7" idx="2"/>
            </p:cNvCxnSpPr>
            <p:nvPr/>
          </p:nvCxnSpPr>
          <p:spPr>
            <a:xfrm flipV="1">
              <a:off x="1924050" y="1397870"/>
              <a:ext cx="2193681" cy="2282653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7" idx="6"/>
              <a:endCxn id="12" idx="2"/>
            </p:cNvCxnSpPr>
            <p:nvPr/>
          </p:nvCxnSpPr>
          <p:spPr>
            <a:xfrm>
              <a:off x="4327281" y="1397870"/>
              <a:ext cx="2193681" cy="504091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8" idx="6"/>
              <a:endCxn id="12" idx="2"/>
            </p:cNvCxnSpPr>
            <p:nvPr/>
          </p:nvCxnSpPr>
          <p:spPr>
            <a:xfrm>
              <a:off x="4327281" y="1861769"/>
              <a:ext cx="2193681" cy="40192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9" idx="6"/>
              <a:endCxn id="12" idx="2"/>
            </p:cNvCxnSpPr>
            <p:nvPr/>
          </p:nvCxnSpPr>
          <p:spPr>
            <a:xfrm flipV="1">
              <a:off x="4327281" y="1901961"/>
              <a:ext cx="2193681" cy="423707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10" idx="6"/>
              <a:endCxn id="12" idx="2"/>
            </p:cNvCxnSpPr>
            <p:nvPr/>
          </p:nvCxnSpPr>
          <p:spPr>
            <a:xfrm flipV="1">
              <a:off x="4327281" y="1901961"/>
              <a:ext cx="2193681" cy="887606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11" idx="6"/>
              <a:endCxn id="12" idx="2"/>
            </p:cNvCxnSpPr>
            <p:nvPr/>
          </p:nvCxnSpPr>
          <p:spPr>
            <a:xfrm flipV="1">
              <a:off x="4327281" y="1901961"/>
              <a:ext cx="2193681" cy="2179447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7" idx="6"/>
              <a:endCxn id="13" idx="2"/>
            </p:cNvCxnSpPr>
            <p:nvPr/>
          </p:nvCxnSpPr>
          <p:spPr>
            <a:xfrm>
              <a:off x="4327281" y="1397870"/>
              <a:ext cx="2193681" cy="1721622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8" idx="6"/>
              <a:endCxn id="13" idx="2"/>
            </p:cNvCxnSpPr>
            <p:nvPr/>
          </p:nvCxnSpPr>
          <p:spPr>
            <a:xfrm>
              <a:off x="4327281" y="1861769"/>
              <a:ext cx="2193681" cy="1257723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9" idx="6"/>
              <a:endCxn id="13" idx="2"/>
            </p:cNvCxnSpPr>
            <p:nvPr/>
          </p:nvCxnSpPr>
          <p:spPr>
            <a:xfrm>
              <a:off x="4327281" y="2325668"/>
              <a:ext cx="2193681" cy="793824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10" idx="6"/>
              <a:endCxn id="13" idx="2"/>
            </p:cNvCxnSpPr>
            <p:nvPr/>
          </p:nvCxnSpPr>
          <p:spPr>
            <a:xfrm>
              <a:off x="4327281" y="2789567"/>
              <a:ext cx="2193681" cy="329925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11" idx="6"/>
              <a:endCxn id="13" idx="2"/>
            </p:cNvCxnSpPr>
            <p:nvPr/>
          </p:nvCxnSpPr>
          <p:spPr>
            <a:xfrm flipV="1">
              <a:off x="4327281" y="3119492"/>
              <a:ext cx="2193681" cy="961916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직선 화살표 연결선 68"/>
          <p:cNvCxnSpPr>
            <a:endCxn id="4" idx="2"/>
          </p:cNvCxnSpPr>
          <p:nvPr/>
        </p:nvCxnSpPr>
        <p:spPr>
          <a:xfrm>
            <a:off x="2492943" y="2117292"/>
            <a:ext cx="1019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2481285" y="3957619"/>
            <a:ext cx="1019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2489733" y="2566468"/>
            <a:ext cx="1019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8545630" y="2179236"/>
            <a:ext cx="1019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8544025" y="3400040"/>
            <a:ext cx="1019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2647802" y="1854263"/>
            <a:ext cx="451262" cy="2379299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76" name="타원 75"/>
          <p:cNvSpPr/>
          <p:nvPr/>
        </p:nvSpPr>
        <p:spPr>
          <a:xfrm>
            <a:off x="8899324" y="1876300"/>
            <a:ext cx="451262" cy="1852237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77" name="텍스트 상자 76"/>
          <p:cNvSpPr txBox="1"/>
          <p:nvPr/>
        </p:nvSpPr>
        <p:spPr>
          <a:xfrm>
            <a:off x="3149783" y="4452760"/>
            <a:ext cx="1005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smtClean="0">
                <a:latin typeface="Times New Roman" charset="0"/>
                <a:ea typeface="Times New Roman" charset="0"/>
                <a:cs typeface="Times New Roman" charset="0"/>
              </a:rPr>
              <a:t>Input Layer </a:t>
            </a:r>
            <a:endParaRPr kumimoji="1" lang="ko-KR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8" name="텍스트 상자 77"/>
          <p:cNvSpPr txBox="1"/>
          <p:nvPr/>
        </p:nvSpPr>
        <p:spPr>
          <a:xfrm>
            <a:off x="7894976" y="4464182"/>
            <a:ext cx="1128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smtClean="0">
                <a:latin typeface="Times New Roman" charset="0"/>
                <a:ea typeface="Times New Roman" charset="0"/>
                <a:cs typeface="Times New Roman" charset="0"/>
              </a:rPr>
              <a:t>Output Layer </a:t>
            </a:r>
            <a:endParaRPr kumimoji="1" lang="ko-KR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9" name="텍스트 상자 78"/>
          <p:cNvSpPr txBox="1"/>
          <p:nvPr/>
        </p:nvSpPr>
        <p:spPr>
          <a:xfrm>
            <a:off x="5464841" y="4517623"/>
            <a:ext cx="1120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smtClean="0">
                <a:latin typeface="Times New Roman" charset="0"/>
                <a:ea typeface="Times New Roman" charset="0"/>
                <a:cs typeface="Times New Roman" charset="0"/>
              </a:rPr>
              <a:t>Hidden Layer </a:t>
            </a:r>
            <a:endParaRPr kumimoji="1" lang="ko-KR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0" name="텍스트 상자 79"/>
          <p:cNvSpPr txBox="1"/>
          <p:nvPr/>
        </p:nvSpPr>
        <p:spPr>
          <a:xfrm>
            <a:off x="1801491" y="2849981"/>
            <a:ext cx="100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kumimoji="1" lang="ko-KR" alt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1" name="텍스트 상자 80"/>
          <p:cNvSpPr txBox="1"/>
          <p:nvPr/>
        </p:nvSpPr>
        <p:spPr>
          <a:xfrm>
            <a:off x="9201360" y="2627465"/>
            <a:ext cx="100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endParaRPr kumimoji="1" lang="ko-KR" altLang="en-US" sz="1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텍스트 상자 81"/>
              <p:cNvSpPr txBox="1"/>
              <p:nvPr/>
            </p:nvSpPr>
            <p:spPr>
              <a:xfrm>
                <a:off x="4280148" y="1459721"/>
                <a:ext cx="10058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𝜗</m:t>
                      </m:r>
                      <m:r>
                        <a:rPr kumimoji="1" lang="en-US" altLang="ko-KR" sz="16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ko-KR" sz="16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𝒘</m:t>
                      </m:r>
                      <m:r>
                        <a:rPr kumimoji="1" lang="en-US" altLang="ko-KR" sz="16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kumimoji="1" lang="en-US" altLang="ko-KR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kumimoji="1" lang="en-US" altLang="ko-KR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kumimoji="1" lang="en-US" altLang="ko-KR" sz="16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en-US" altLang="ko-KR" sz="16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𝒙</m:t>
                      </m:r>
                      <m:r>
                        <a:rPr kumimoji="1" lang="en-US" altLang="ko-KR" sz="16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6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2" name="텍스트 상자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148" y="1459721"/>
                <a:ext cx="1005840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1212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텍스트 상자 82"/>
              <p:cNvSpPr txBox="1"/>
              <p:nvPr/>
            </p:nvSpPr>
            <p:spPr>
              <a:xfrm>
                <a:off x="6853511" y="1508525"/>
                <a:ext cx="10058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</m:oMath>
                  </m:oMathPara>
                </a14:m>
                <a:endParaRPr kumimoji="1" lang="ko-KR" alt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3" name="텍스트 상자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11" y="1508525"/>
                <a:ext cx="1005840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90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왼쪽 중괄호[L] 712"/>
          <p:cNvSpPr/>
          <p:nvPr/>
        </p:nvSpPr>
        <p:spPr>
          <a:xfrm>
            <a:off x="4536024" y="-1363847"/>
            <a:ext cx="579219" cy="6881242"/>
          </a:xfrm>
          <a:prstGeom prst="leftBrac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14" name="왼쪽 중괄호[L] 713"/>
          <p:cNvSpPr/>
          <p:nvPr/>
        </p:nvSpPr>
        <p:spPr>
          <a:xfrm>
            <a:off x="9810068" y="672529"/>
            <a:ext cx="578443" cy="2813190"/>
          </a:xfrm>
          <a:prstGeom prst="leftBrac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22" name="그룹 721"/>
          <p:cNvGrpSpPr/>
          <p:nvPr/>
        </p:nvGrpSpPr>
        <p:grpSpPr>
          <a:xfrm>
            <a:off x="1546515" y="2303233"/>
            <a:ext cx="9762077" cy="2251533"/>
            <a:chOff x="1546515" y="2303233"/>
            <a:chExt cx="9762077" cy="2251533"/>
          </a:xfrm>
        </p:grpSpPr>
        <p:grpSp>
          <p:nvGrpSpPr>
            <p:cNvPr id="712" name="그룹 711"/>
            <p:cNvGrpSpPr/>
            <p:nvPr/>
          </p:nvGrpSpPr>
          <p:grpSpPr>
            <a:xfrm>
              <a:off x="1546515" y="2303233"/>
              <a:ext cx="9762077" cy="2251533"/>
              <a:chOff x="1277196" y="-8339"/>
              <a:chExt cx="9762077" cy="2251533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2486728" y="-8339"/>
                <a:ext cx="942000" cy="2243194"/>
                <a:chOff x="2557848" y="1754659"/>
                <a:chExt cx="942000" cy="2243194"/>
              </a:xfrm>
            </p:grpSpPr>
            <p:grpSp>
              <p:nvGrpSpPr>
                <p:cNvPr id="10" name="그룹 9"/>
                <p:cNvGrpSpPr/>
                <p:nvPr/>
              </p:nvGrpSpPr>
              <p:grpSpPr>
                <a:xfrm>
                  <a:off x="2557848" y="1754659"/>
                  <a:ext cx="942000" cy="942000"/>
                  <a:chOff x="2557848" y="1754659"/>
                  <a:chExt cx="942000" cy="942000"/>
                </a:xfrm>
              </p:grpSpPr>
              <p:sp>
                <p:nvSpPr>
                  <p:cNvPr id="4" name="타원 3"/>
                  <p:cNvSpPr/>
                  <p:nvPr/>
                </p:nvSpPr>
                <p:spPr>
                  <a:xfrm>
                    <a:off x="2557848" y="17546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5" name="타원 4"/>
                  <p:cNvSpPr/>
                  <p:nvPr/>
                </p:nvSpPr>
                <p:spPr>
                  <a:xfrm>
                    <a:off x="2710248" y="19070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" name="타원 5"/>
                  <p:cNvSpPr/>
                  <p:nvPr/>
                </p:nvSpPr>
                <p:spPr>
                  <a:xfrm>
                    <a:off x="2862648" y="20594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7" name="타원 6"/>
                  <p:cNvSpPr/>
                  <p:nvPr/>
                </p:nvSpPr>
                <p:spPr>
                  <a:xfrm>
                    <a:off x="3015048" y="22118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" name="타원 7"/>
                  <p:cNvSpPr/>
                  <p:nvPr/>
                </p:nvSpPr>
                <p:spPr>
                  <a:xfrm>
                    <a:off x="3167448" y="23642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9" name="타원 8"/>
                  <p:cNvSpPr/>
                  <p:nvPr/>
                </p:nvSpPr>
                <p:spPr>
                  <a:xfrm>
                    <a:off x="3319848" y="25166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11" name="그룹 10"/>
                <p:cNvGrpSpPr/>
                <p:nvPr/>
              </p:nvGrpSpPr>
              <p:grpSpPr>
                <a:xfrm>
                  <a:off x="2557848" y="2085828"/>
                  <a:ext cx="942000" cy="942000"/>
                  <a:chOff x="2557848" y="1754659"/>
                  <a:chExt cx="942000" cy="942000"/>
                </a:xfrm>
              </p:grpSpPr>
              <p:sp>
                <p:nvSpPr>
                  <p:cNvPr id="12" name="타원 11"/>
                  <p:cNvSpPr/>
                  <p:nvPr/>
                </p:nvSpPr>
                <p:spPr>
                  <a:xfrm>
                    <a:off x="2557848" y="17546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3" name="타원 12"/>
                  <p:cNvSpPr/>
                  <p:nvPr/>
                </p:nvSpPr>
                <p:spPr>
                  <a:xfrm>
                    <a:off x="2710248" y="19070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4" name="타원 13"/>
                  <p:cNvSpPr/>
                  <p:nvPr/>
                </p:nvSpPr>
                <p:spPr>
                  <a:xfrm>
                    <a:off x="2862648" y="20594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5" name="타원 14"/>
                  <p:cNvSpPr/>
                  <p:nvPr/>
                </p:nvSpPr>
                <p:spPr>
                  <a:xfrm>
                    <a:off x="3015048" y="22118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>
                    <a:off x="3167448" y="23642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>
                    <a:off x="3319848" y="25166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25" name="그룹 24"/>
                <p:cNvGrpSpPr/>
                <p:nvPr/>
              </p:nvGrpSpPr>
              <p:grpSpPr>
                <a:xfrm>
                  <a:off x="2557848" y="2411080"/>
                  <a:ext cx="942000" cy="942000"/>
                  <a:chOff x="2557848" y="1754659"/>
                  <a:chExt cx="942000" cy="942000"/>
                </a:xfrm>
              </p:grpSpPr>
              <p:sp>
                <p:nvSpPr>
                  <p:cNvPr id="26" name="타원 25"/>
                  <p:cNvSpPr/>
                  <p:nvPr/>
                </p:nvSpPr>
                <p:spPr>
                  <a:xfrm>
                    <a:off x="2557848" y="17546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7" name="타원 26"/>
                  <p:cNvSpPr/>
                  <p:nvPr/>
                </p:nvSpPr>
                <p:spPr>
                  <a:xfrm>
                    <a:off x="2710248" y="19070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8" name="타원 27"/>
                  <p:cNvSpPr/>
                  <p:nvPr/>
                </p:nvSpPr>
                <p:spPr>
                  <a:xfrm>
                    <a:off x="2862648" y="20594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29" name="타원 28"/>
                  <p:cNvSpPr/>
                  <p:nvPr/>
                </p:nvSpPr>
                <p:spPr>
                  <a:xfrm>
                    <a:off x="3015048" y="22118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" name="타원 29"/>
                  <p:cNvSpPr/>
                  <p:nvPr/>
                </p:nvSpPr>
                <p:spPr>
                  <a:xfrm>
                    <a:off x="3167448" y="23642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" name="타원 30"/>
                  <p:cNvSpPr/>
                  <p:nvPr/>
                </p:nvSpPr>
                <p:spPr>
                  <a:xfrm>
                    <a:off x="3319848" y="25166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32" name="그룹 31"/>
                <p:cNvGrpSpPr/>
                <p:nvPr/>
              </p:nvGrpSpPr>
              <p:grpSpPr>
                <a:xfrm>
                  <a:off x="2557848" y="2742249"/>
                  <a:ext cx="942000" cy="942000"/>
                  <a:chOff x="2557848" y="1754659"/>
                  <a:chExt cx="942000" cy="942000"/>
                </a:xfrm>
              </p:grpSpPr>
              <p:sp>
                <p:nvSpPr>
                  <p:cNvPr id="33" name="타원 32"/>
                  <p:cNvSpPr/>
                  <p:nvPr/>
                </p:nvSpPr>
                <p:spPr>
                  <a:xfrm>
                    <a:off x="2557848" y="17546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4" name="타원 33"/>
                  <p:cNvSpPr/>
                  <p:nvPr/>
                </p:nvSpPr>
                <p:spPr>
                  <a:xfrm>
                    <a:off x="2710248" y="19070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5" name="타원 34"/>
                  <p:cNvSpPr/>
                  <p:nvPr/>
                </p:nvSpPr>
                <p:spPr>
                  <a:xfrm>
                    <a:off x="2862648" y="20594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6" name="타원 35"/>
                  <p:cNvSpPr/>
                  <p:nvPr/>
                </p:nvSpPr>
                <p:spPr>
                  <a:xfrm>
                    <a:off x="3015048" y="22118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7" name="타원 36"/>
                  <p:cNvSpPr/>
                  <p:nvPr/>
                </p:nvSpPr>
                <p:spPr>
                  <a:xfrm>
                    <a:off x="3167448" y="23642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8" name="타원 37"/>
                  <p:cNvSpPr/>
                  <p:nvPr/>
                </p:nvSpPr>
                <p:spPr>
                  <a:xfrm>
                    <a:off x="3319848" y="25166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39" name="그룹 38"/>
                <p:cNvGrpSpPr/>
                <p:nvPr/>
              </p:nvGrpSpPr>
              <p:grpSpPr>
                <a:xfrm>
                  <a:off x="2557848" y="3055853"/>
                  <a:ext cx="942000" cy="942000"/>
                  <a:chOff x="2557848" y="1754659"/>
                  <a:chExt cx="942000" cy="942000"/>
                </a:xfrm>
              </p:grpSpPr>
              <p:sp>
                <p:nvSpPr>
                  <p:cNvPr id="40" name="타원 39"/>
                  <p:cNvSpPr/>
                  <p:nvPr/>
                </p:nvSpPr>
                <p:spPr>
                  <a:xfrm>
                    <a:off x="2557848" y="17546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1" name="타원 40"/>
                  <p:cNvSpPr/>
                  <p:nvPr/>
                </p:nvSpPr>
                <p:spPr>
                  <a:xfrm>
                    <a:off x="2710248" y="19070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2" name="타원 41"/>
                  <p:cNvSpPr/>
                  <p:nvPr/>
                </p:nvSpPr>
                <p:spPr>
                  <a:xfrm>
                    <a:off x="2862648" y="20594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3" name="타원 42"/>
                  <p:cNvSpPr/>
                  <p:nvPr/>
                </p:nvSpPr>
                <p:spPr>
                  <a:xfrm>
                    <a:off x="3015048" y="22118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4" name="타원 43"/>
                  <p:cNvSpPr/>
                  <p:nvPr/>
                </p:nvSpPr>
                <p:spPr>
                  <a:xfrm>
                    <a:off x="3167448" y="23642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5" name="타원 44"/>
                  <p:cNvSpPr/>
                  <p:nvPr/>
                </p:nvSpPr>
                <p:spPr>
                  <a:xfrm>
                    <a:off x="3319848" y="25166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  <p:grpSp>
            <p:nvGrpSpPr>
              <p:cNvPr id="54" name="그룹 53"/>
              <p:cNvGrpSpPr/>
              <p:nvPr/>
            </p:nvGrpSpPr>
            <p:grpSpPr>
              <a:xfrm>
                <a:off x="4306928" y="-7511"/>
                <a:ext cx="942000" cy="2243194"/>
                <a:chOff x="2557848" y="1754659"/>
                <a:chExt cx="942000" cy="2243194"/>
              </a:xfrm>
            </p:grpSpPr>
            <p:grpSp>
              <p:nvGrpSpPr>
                <p:cNvPr id="55" name="그룹 54"/>
                <p:cNvGrpSpPr/>
                <p:nvPr/>
              </p:nvGrpSpPr>
              <p:grpSpPr>
                <a:xfrm>
                  <a:off x="2557848" y="1754659"/>
                  <a:ext cx="942000" cy="942000"/>
                  <a:chOff x="2557848" y="1754659"/>
                  <a:chExt cx="942000" cy="942000"/>
                </a:xfrm>
              </p:grpSpPr>
              <p:sp>
                <p:nvSpPr>
                  <p:cNvPr id="84" name="타원 83"/>
                  <p:cNvSpPr/>
                  <p:nvPr/>
                </p:nvSpPr>
                <p:spPr>
                  <a:xfrm>
                    <a:off x="2557848" y="17546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5" name="타원 84"/>
                  <p:cNvSpPr/>
                  <p:nvPr/>
                </p:nvSpPr>
                <p:spPr>
                  <a:xfrm>
                    <a:off x="2710248" y="19070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6" name="타원 85"/>
                  <p:cNvSpPr/>
                  <p:nvPr/>
                </p:nvSpPr>
                <p:spPr>
                  <a:xfrm>
                    <a:off x="2862648" y="20594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7" name="타원 86"/>
                  <p:cNvSpPr/>
                  <p:nvPr/>
                </p:nvSpPr>
                <p:spPr>
                  <a:xfrm>
                    <a:off x="3015048" y="22118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8" name="타원 87"/>
                  <p:cNvSpPr/>
                  <p:nvPr/>
                </p:nvSpPr>
                <p:spPr>
                  <a:xfrm>
                    <a:off x="3167448" y="23642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9" name="타원 88"/>
                  <p:cNvSpPr/>
                  <p:nvPr/>
                </p:nvSpPr>
                <p:spPr>
                  <a:xfrm>
                    <a:off x="3319848" y="25166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56" name="그룹 55"/>
                <p:cNvGrpSpPr/>
                <p:nvPr/>
              </p:nvGrpSpPr>
              <p:grpSpPr>
                <a:xfrm>
                  <a:off x="2557848" y="2085828"/>
                  <a:ext cx="942000" cy="942000"/>
                  <a:chOff x="2557848" y="1754659"/>
                  <a:chExt cx="942000" cy="942000"/>
                </a:xfrm>
              </p:grpSpPr>
              <p:sp>
                <p:nvSpPr>
                  <p:cNvPr id="78" name="타원 77"/>
                  <p:cNvSpPr/>
                  <p:nvPr/>
                </p:nvSpPr>
                <p:spPr>
                  <a:xfrm>
                    <a:off x="2557848" y="17546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79" name="타원 78"/>
                  <p:cNvSpPr/>
                  <p:nvPr/>
                </p:nvSpPr>
                <p:spPr>
                  <a:xfrm>
                    <a:off x="2710248" y="19070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0" name="타원 79"/>
                  <p:cNvSpPr/>
                  <p:nvPr/>
                </p:nvSpPr>
                <p:spPr>
                  <a:xfrm>
                    <a:off x="2862648" y="20594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1" name="타원 80"/>
                  <p:cNvSpPr/>
                  <p:nvPr/>
                </p:nvSpPr>
                <p:spPr>
                  <a:xfrm>
                    <a:off x="3015048" y="22118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2" name="타원 81"/>
                  <p:cNvSpPr/>
                  <p:nvPr/>
                </p:nvSpPr>
                <p:spPr>
                  <a:xfrm>
                    <a:off x="3167448" y="23642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3" name="타원 82"/>
                  <p:cNvSpPr/>
                  <p:nvPr/>
                </p:nvSpPr>
                <p:spPr>
                  <a:xfrm>
                    <a:off x="3319848" y="25166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57" name="그룹 56"/>
                <p:cNvGrpSpPr/>
                <p:nvPr/>
              </p:nvGrpSpPr>
              <p:grpSpPr>
                <a:xfrm>
                  <a:off x="2557848" y="2411080"/>
                  <a:ext cx="942000" cy="942000"/>
                  <a:chOff x="2557848" y="1754659"/>
                  <a:chExt cx="942000" cy="942000"/>
                </a:xfrm>
              </p:grpSpPr>
              <p:sp>
                <p:nvSpPr>
                  <p:cNvPr id="72" name="타원 71"/>
                  <p:cNvSpPr/>
                  <p:nvPr/>
                </p:nvSpPr>
                <p:spPr>
                  <a:xfrm>
                    <a:off x="2557848" y="17546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73" name="타원 72"/>
                  <p:cNvSpPr/>
                  <p:nvPr/>
                </p:nvSpPr>
                <p:spPr>
                  <a:xfrm>
                    <a:off x="2710248" y="19070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74" name="타원 73"/>
                  <p:cNvSpPr/>
                  <p:nvPr/>
                </p:nvSpPr>
                <p:spPr>
                  <a:xfrm>
                    <a:off x="2862648" y="20594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75" name="타원 74"/>
                  <p:cNvSpPr/>
                  <p:nvPr/>
                </p:nvSpPr>
                <p:spPr>
                  <a:xfrm>
                    <a:off x="3015048" y="22118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76" name="타원 75"/>
                  <p:cNvSpPr/>
                  <p:nvPr/>
                </p:nvSpPr>
                <p:spPr>
                  <a:xfrm>
                    <a:off x="3167448" y="23642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77" name="타원 76"/>
                  <p:cNvSpPr/>
                  <p:nvPr/>
                </p:nvSpPr>
                <p:spPr>
                  <a:xfrm>
                    <a:off x="3319848" y="25166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58" name="그룹 57"/>
                <p:cNvGrpSpPr/>
                <p:nvPr/>
              </p:nvGrpSpPr>
              <p:grpSpPr>
                <a:xfrm>
                  <a:off x="2557848" y="2742249"/>
                  <a:ext cx="942000" cy="942000"/>
                  <a:chOff x="2557848" y="1754659"/>
                  <a:chExt cx="942000" cy="942000"/>
                </a:xfrm>
              </p:grpSpPr>
              <p:sp>
                <p:nvSpPr>
                  <p:cNvPr id="66" name="타원 65"/>
                  <p:cNvSpPr/>
                  <p:nvPr/>
                </p:nvSpPr>
                <p:spPr>
                  <a:xfrm>
                    <a:off x="2557848" y="17546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7" name="타원 66"/>
                  <p:cNvSpPr/>
                  <p:nvPr/>
                </p:nvSpPr>
                <p:spPr>
                  <a:xfrm>
                    <a:off x="2710248" y="19070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8" name="타원 67"/>
                  <p:cNvSpPr/>
                  <p:nvPr/>
                </p:nvSpPr>
                <p:spPr>
                  <a:xfrm>
                    <a:off x="2862648" y="20594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9" name="타원 68"/>
                  <p:cNvSpPr/>
                  <p:nvPr/>
                </p:nvSpPr>
                <p:spPr>
                  <a:xfrm>
                    <a:off x="3015048" y="22118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70" name="타원 69"/>
                  <p:cNvSpPr/>
                  <p:nvPr/>
                </p:nvSpPr>
                <p:spPr>
                  <a:xfrm>
                    <a:off x="3167448" y="23642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71" name="타원 70"/>
                  <p:cNvSpPr/>
                  <p:nvPr/>
                </p:nvSpPr>
                <p:spPr>
                  <a:xfrm>
                    <a:off x="3319848" y="25166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59" name="그룹 58"/>
                <p:cNvGrpSpPr/>
                <p:nvPr/>
              </p:nvGrpSpPr>
              <p:grpSpPr>
                <a:xfrm>
                  <a:off x="2557848" y="3055853"/>
                  <a:ext cx="942000" cy="942000"/>
                  <a:chOff x="2557848" y="1754659"/>
                  <a:chExt cx="942000" cy="942000"/>
                </a:xfrm>
              </p:grpSpPr>
              <p:sp>
                <p:nvSpPr>
                  <p:cNvPr id="60" name="타원 59"/>
                  <p:cNvSpPr/>
                  <p:nvPr/>
                </p:nvSpPr>
                <p:spPr>
                  <a:xfrm>
                    <a:off x="2557848" y="17546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1" name="타원 60"/>
                  <p:cNvSpPr/>
                  <p:nvPr/>
                </p:nvSpPr>
                <p:spPr>
                  <a:xfrm>
                    <a:off x="2710248" y="19070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2" name="타원 61"/>
                  <p:cNvSpPr/>
                  <p:nvPr/>
                </p:nvSpPr>
                <p:spPr>
                  <a:xfrm>
                    <a:off x="2862648" y="20594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3" name="타원 62"/>
                  <p:cNvSpPr/>
                  <p:nvPr/>
                </p:nvSpPr>
                <p:spPr>
                  <a:xfrm>
                    <a:off x="3015048" y="22118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4" name="타원 63"/>
                  <p:cNvSpPr/>
                  <p:nvPr/>
                </p:nvSpPr>
                <p:spPr>
                  <a:xfrm>
                    <a:off x="3167448" y="23642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5" name="타원 64"/>
                  <p:cNvSpPr/>
                  <p:nvPr/>
                </p:nvSpPr>
                <p:spPr>
                  <a:xfrm>
                    <a:off x="3319848" y="25166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  <p:grpSp>
            <p:nvGrpSpPr>
              <p:cNvPr id="658" name="그룹 657"/>
              <p:cNvGrpSpPr/>
              <p:nvPr/>
            </p:nvGrpSpPr>
            <p:grpSpPr>
              <a:xfrm>
                <a:off x="6444628" y="546624"/>
                <a:ext cx="1150258" cy="1050566"/>
                <a:chOff x="6460671" y="3241964"/>
                <a:chExt cx="1150258" cy="1050566"/>
              </a:xfrm>
            </p:grpSpPr>
            <p:grpSp>
              <p:nvGrpSpPr>
                <p:cNvPr id="502" name="그룹 501"/>
                <p:cNvGrpSpPr/>
                <p:nvPr/>
              </p:nvGrpSpPr>
              <p:grpSpPr>
                <a:xfrm>
                  <a:off x="6460671" y="3241964"/>
                  <a:ext cx="1023258" cy="917216"/>
                  <a:chOff x="6460671" y="3241964"/>
                  <a:chExt cx="1023258" cy="917216"/>
                </a:xfrm>
              </p:grpSpPr>
              <p:grpSp>
                <p:nvGrpSpPr>
                  <p:cNvPr id="477" name="그룹 476"/>
                  <p:cNvGrpSpPr/>
                  <p:nvPr/>
                </p:nvGrpSpPr>
                <p:grpSpPr>
                  <a:xfrm>
                    <a:off x="6460671" y="3241964"/>
                    <a:ext cx="1023258" cy="108395"/>
                    <a:chOff x="6460671" y="3241964"/>
                    <a:chExt cx="1023258" cy="108395"/>
                  </a:xfrm>
                </p:grpSpPr>
                <p:sp>
                  <p:nvSpPr>
                    <p:cNvPr id="472" name="타원 471"/>
                    <p:cNvSpPr/>
                    <p:nvPr/>
                  </p:nvSpPr>
                  <p:spPr>
                    <a:xfrm>
                      <a:off x="6460671" y="3241964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473" name="타원 472"/>
                    <p:cNvSpPr/>
                    <p:nvPr/>
                  </p:nvSpPr>
                  <p:spPr>
                    <a:xfrm>
                      <a:off x="66892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474" name="타원 473"/>
                    <p:cNvSpPr/>
                    <p:nvPr/>
                  </p:nvSpPr>
                  <p:spPr>
                    <a:xfrm>
                      <a:off x="6917871" y="3241966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475" name="타원 474"/>
                    <p:cNvSpPr/>
                    <p:nvPr/>
                  </p:nvSpPr>
                  <p:spPr>
                    <a:xfrm>
                      <a:off x="71464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476" name="타원 475"/>
                    <p:cNvSpPr/>
                    <p:nvPr/>
                  </p:nvSpPr>
                  <p:spPr>
                    <a:xfrm>
                      <a:off x="73750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grpSp>
                <p:nvGrpSpPr>
                  <p:cNvPr id="478" name="그룹 477"/>
                  <p:cNvGrpSpPr/>
                  <p:nvPr/>
                </p:nvGrpSpPr>
                <p:grpSpPr>
                  <a:xfrm>
                    <a:off x="6460671" y="3440124"/>
                    <a:ext cx="1023258" cy="108395"/>
                    <a:chOff x="6460671" y="3241964"/>
                    <a:chExt cx="1023258" cy="108395"/>
                  </a:xfrm>
                </p:grpSpPr>
                <p:sp>
                  <p:nvSpPr>
                    <p:cNvPr id="479" name="타원 478"/>
                    <p:cNvSpPr/>
                    <p:nvPr/>
                  </p:nvSpPr>
                  <p:spPr>
                    <a:xfrm>
                      <a:off x="6460671" y="3241964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480" name="타원 479"/>
                    <p:cNvSpPr/>
                    <p:nvPr/>
                  </p:nvSpPr>
                  <p:spPr>
                    <a:xfrm>
                      <a:off x="66892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481" name="타원 480"/>
                    <p:cNvSpPr/>
                    <p:nvPr/>
                  </p:nvSpPr>
                  <p:spPr>
                    <a:xfrm>
                      <a:off x="6917871" y="3241966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482" name="타원 481"/>
                    <p:cNvSpPr/>
                    <p:nvPr/>
                  </p:nvSpPr>
                  <p:spPr>
                    <a:xfrm>
                      <a:off x="71464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483" name="타원 482"/>
                    <p:cNvSpPr/>
                    <p:nvPr/>
                  </p:nvSpPr>
                  <p:spPr>
                    <a:xfrm>
                      <a:off x="73750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grpSp>
                <p:nvGrpSpPr>
                  <p:cNvPr id="484" name="그룹 483"/>
                  <p:cNvGrpSpPr/>
                  <p:nvPr/>
                </p:nvGrpSpPr>
                <p:grpSpPr>
                  <a:xfrm>
                    <a:off x="6460671" y="3655159"/>
                    <a:ext cx="1023258" cy="108395"/>
                    <a:chOff x="6460671" y="3241964"/>
                    <a:chExt cx="1023258" cy="108395"/>
                  </a:xfrm>
                </p:grpSpPr>
                <p:sp>
                  <p:nvSpPr>
                    <p:cNvPr id="485" name="타원 484"/>
                    <p:cNvSpPr/>
                    <p:nvPr/>
                  </p:nvSpPr>
                  <p:spPr>
                    <a:xfrm>
                      <a:off x="6460671" y="3241964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486" name="타원 485"/>
                    <p:cNvSpPr/>
                    <p:nvPr/>
                  </p:nvSpPr>
                  <p:spPr>
                    <a:xfrm>
                      <a:off x="66892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487" name="타원 486"/>
                    <p:cNvSpPr/>
                    <p:nvPr/>
                  </p:nvSpPr>
                  <p:spPr>
                    <a:xfrm>
                      <a:off x="6917871" y="3241966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488" name="타원 487"/>
                    <p:cNvSpPr/>
                    <p:nvPr/>
                  </p:nvSpPr>
                  <p:spPr>
                    <a:xfrm>
                      <a:off x="71464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489" name="타원 488"/>
                    <p:cNvSpPr/>
                    <p:nvPr/>
                  </p:nvSpPr>
                  <p:spPr>
                    <a:xfrm>
                      <a:off x="73750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grpSp>
                <p:nvGrpSpPr>
                  <p:cNvPr id="490" name="그룹 489"/>
                  <p:cNvGrpSpPr/>
                  <p:nvPr/>
                </p:nvGrpSpPr>
                <p:grpSpPr>
                  <a:xfrm>
                    <a:off x="6460671" y="3853319"/>
                    <a:ext cx="1023258" cy="108395"/>
                    <a:chOff x="6460671" y="3241964"/>
                    <a:chExt cx="1023258" cy="108395"/>
                  </a:xfrm>
                </p:grpSpPr>
                <p:sp>
                  <p:nvSpPr>
                    <p:cNvPr id="491" name="타원 490"/>
                    <p:cNvSpPr/>
                    <p:nvPr/>
                  </p:nvSpPr>
                  <p:spPr>
                    <a:xfrm>
                      <a:off x="6460671" y="3241964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492" name="타원 491"/>
                    <p:cNvSpPr/>
                    <p:nvPr/>
                  </p:nvSpPr>
                  <p:spPr>
                    <a:xfrm>
                      <a:off x="66892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493" name="타원 492"/>
                    <p:cNvSpPr/>
                    <p:nvPr/>
                  </p:nvSpPr>
                  <p:spPr>
                    <a:xfrm>
                      <a:off x="6917871" y="3241966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494" name="타원 493"/>
                    <p:cNvSpPr/>
                    <p:nvPr/>
                  </p:nvSpPr>
                  <p:spPr>
                    <a:xfrm>
                      <a:off x="71464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495" name="타원 494"/>
                    <p:cNvSpPr/>
                    <p:nvPr/>
                  </p:nvSpPr>
                  <p:spPr>
                    <a:xfrm>
                      <a:off x="73750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grpSp>
                <p:nvGrpSpPr>
                  <p:cNvPr id="496" name="그룹 495"/>
                  <p:cNvGrpSpPr/>
                  <p:nvPr/>
                </p:nvGrpSpPr>
                <p:grpSpPr>
                  <a:xfrm>
                    <a:off x="6460671" y="4050785"/>
                    <a:ext cx="1023258" cy="108395"/>
                    <a:chOff x="6460671" y="3241964"/>
                    <a:chExt cx="1023258" cy="108395"/>
                  </a:xfrm>
                </p:grpSpPr>
                <p:sp>
                  <p:nvSpPr>
                    <p:cNvPr id="497" name="타원 496"/>
                    <p:cNvSpPr/>
                    <p:nvPr/>
                  </p:nvSpPr>
                  <p:spPr>
                    <a:xfrm>
                      <a:off x="6460671" y="3241964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498" name="타원 497"/>
                    <p:cNvSpPr/>
                    <p:nvPr/>
                  </p:nvSpPr>
                  <p:spPr>
                    <a:xfrm>
                      <a:off x="66892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499" name="타원 498"/>
                    <p:cNvSpPr/>
                    <p:nvPr/>
                  </p:nvSpPr>
                  <p:spPr>
                    <a:xfrm>
                      <a:off x="6917871" y="3241966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00" name="타원 499"/>
                    <p:cNvSpPr/>
                    <p:nvPr/>
                  </p:nvSpPr>
                  <p:spPr>
                    <a:xfrm>
                      <a:off x="71464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01" name="타원 500"/>
                    <p:cNvSpPr/>
                    <p:nvPr/>
                  </p:nvSpPr>
                  <p:spPr>
                    <a:xfrm>
                      <a:off x="73750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</p:grpSp>
            <p:grpSp>
              <p:nvGrpSpPr>
                <p:cNvPr id="534" name="그룹 533"/>
                <p:cNvGrpSpPr/>
                <p:nvPr/>
              </p:nvGrpSpPr>
              <p:grpSpPr>
                <a:xfrm>
                  <a:off x="6492421" y="3276889"/>
                  <a:ext cx="1023258" cy="917216"/>
                  <a:chOff x="6460671" y="3241964"/>
                  <a:chExt cx="1023258" cy="917216"/>
                </a:xfrm>
              </p:grpSpPr>
              <p:grpSp>
                <p:nvGrpSpPr>
                  <p:cNvPr id="535" name="그룹 534"/>
                  <p:cNvGrpSpPr/>
                  <p:nvPr/>
                </p:nvGrpSpPr>
                <p:grpSpPr>
                  <a:xfrm>
                    <a:off x="6460671" y="3241964"/>
                    <a:ext cx="1023258" cy="108395"/>
                    <a:chOff x="6460671" y="3241964"/>
                    <a:chExt cx="1023258" cy="108395"/>
                  </a:xfrm>
                </p:grpSpPr>
                <p:sp>
                  <p:nvSpPr>
                    <p:cNvPr id="560" name="타원 559"/>
                    <p:cNvSpPr/>
                    <p:nvPr/>
                  </p:nvSpPr>
                  <p:spPr>
                    <a:xfrm>
                      <a:off x="6460671" y="3241964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61" name="타원 560"/>
                    <p:cNvSpPr/>
                    <p:nvPr/>
                  </p:nvSpPr>
                  <p:spPr>
                    <a:xfrm>
                      <a:off x="66892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62" name="타원 561"/>
                    <p:cNvSpPr/>
                    <p:nvPr/>
                  </p:nvSpPr>
                  <p:spPr>
                    <a:xfrm>
                      <a:off x="6917871" y="3241966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63" name="타원 562"/>
                    <p:cNvSpPr/>
                    <p:nvPr/>
                  </p:nvSpPr>
                  <p:spPr>
                    <a:xfrm>
                      <a:off x="71464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64" name="타원 563"/>
                    <p:cNvSpPr/>
                    <p:nvPr/>
                  </p:nvSpPr>
                  <p:spPr>
                    <a:xfrm>
                      <a:off x="73750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grpSp>
                <p:nvGrpSpPr>
                  <p:cNvPr id="536" name="그룹 535"/>
                  <p:cNvGrpSpPr/>
                  <p:nvPr/>
                </p:nvGrpSpPr>
                <p:grpSpPr>
                  <a:xfrm>
                    <a:off x="6460671" y="3440124"/>
                    <a:ext cx="1023258" cy="108395"/>
                    <a:chOff x="6460671" y="3241964"/>
                    <a:chExt cx="1023258" cy="108395"/>
                  </a:xfrm>
                </p:grpSpPr>
                <p:sp>
                  <p:nvSpPr>
                    <p:cNvPr id="555" name="타원 554"/>
                    <p:cNvSpPr/>
                    <p:nvPr/>
                  </p:nvSpPr>
                  <p:spPr>
                    <a:xfrm>
                      <a:off x="6460671" y="3241964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56" name="타원 555"/>
                    <p:cNvSpPr/>
                    <p:nvPr/>
                  </p:nvSpPr>
                  <p:spPr>
                    <a:xfrm>
                      <a:off x="66892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57" name="타원 556"/>
                    <p:cNvSpPr/>
                    <p:nvPr/>
                  </p:nvSpPr>
                  <p:spPr>
                    <a:xfrm>
                      <a:off x="6917871" y="3241966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58" name="타원 557"/>
                    <p:cNvSpPr/>
                    <p:nvPr/>
                  </p:nvSpPr>
                  <p:spPr>
                    <a:xfrm>
                      <a:off x="71464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59" name="타원 558"/>
                    <p:cNvSpPr/>
                    <p:nvPr/>
                  </p:nvSpPr>
                  <p:spPr>
                    <a:xfrm>
                      <a:off x="73750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grpSp>
                <p:nvGrpSpPr>
                  <p:cNvPr id="537" name="그룹 536"/>
                  <p:cNvGrpSpPr/>
                  <p:nvPr/>
                </p:nvGrpSpPr>
                <p:grpSpPr>
                  <a:xfrm>
                    <a:off x="6460671" y="3655159"/>
                    <a:ext cx="1023258" cy="108395"/>
                    <a:chOff x="6460671" y="3241964"/>
                    <a:chExt cx="1023258" cy="108395"/>
                  </a:xfrm>
                </p:grpSpPr>
                <p:sp>
                  <p:nvSpPr>
                    <p:cNvPr id="550" name="타원 549"/>
                    <p:cNvSpPr/>
                    <p:nvPr/>
                  </p:nvSpPr>
                  <p:spPr>
                    <a:xfrm>
                      <a:off x="6460671" y="3241964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51" name="타원 550"/>
                    <p:cNvSpPr/>
                    <p:nvPr/>
                  </p:nvSpPr>
                  <p:spPr>
                    <a:xfrm>
                      <a:off x="66892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52" name="타원 551"/>
                    <p:cNvSpPr/>
                    <p:nvPr/>
                  </p:nvSpPr>
                  <p:spPr>
                    <a:xfrm>
                      <a:off x="6917871" y="3241966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53" name="타원 552"/>
                    <p:cNvSpPr/>
                    <p:nvPr/>
                  </p:nvSpPr>
                  <p:spPr>
                    <a:xfrm>
                      <a:off x="71464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54" name="타원 553"/>
                    <p:cNvSpPr/>
                    <p:nvPr/>
                  </p:nvSpPr>
                  <p:spPr>
                    <a:xfrm>
                      <a:off x="73750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grpSp>
                <p:nvGrpSpPr>
                  <p:cNvPr id="538" name="그룹 537"/>
                  <p:cNvGrpSpPr/>
                  <p:nvPr/>
                </p:nvGrpSpPr>
                <p:grpSpPr>
                  <a:xfrm>
                    <a:off x="6460671" y="3853319"/>
                    <a:ext cx="1023258" cy="108395"/>
                    <a:chOff x="6460671" y="3241964"/>
                    <a:chExt cx="1023258" cy="108395"/>
                  </a:xfrm>
                </p:grpSpPr>
                <p:sp>
                  <p:nvSpPr>
                    <p:cNvPr id="545" name="타원 544"/>
                    <p:cNvSpPr/>
                    <p:nvPr/>
                  </p:nvSpPr>
                  <p:spPr>
                    <a:xfrm>
                      <a:off x="6460671" y="3241964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46" name="타원 545"/>
                    <p:cNvSpPr/>
                    <p:nvPr/>
                  </p:nvSpPr>
                  <p:spPr>
                    <a:xfrm>
                      <a:off x="66892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47" name="타원 546"/>
                    <p:cNvSpPr/>
                    <p:nvPr/>
                  </p:nvSpPr>
                  <p:spPr>
                    <a:xfrm>
                      <a:off x="6917871" y="3241966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48" name="타원 547"/>
                    <p:cNvSpPr/>
                    <p:nvPr/>
                  </p:nvSpPr>
                  <p:spPr>
                    <a:xfrm>
                      <a:off x="71464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49" name="타원 548"/>
                    <p:cNvSpPr/>
                    <p:nvPr/>
                  </p:nvSpPr>
                  <p:spPr>
                    <a:xfrm>
                      <a:off x="73750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grpSp>
                <p:nvGrpSpPr>
                  <p:cNvPr id="539" name="그룹 538"/>
                  <p:cNvGrpSpPr/>
                  <p:nvPr/>
                </p:nvGrpSpPr>
                <p:grpSpPr>
                  <a:xfrm>
                    <a:off x="6460671" y="4050785"/>
                    <a:ext cx="1023258" cy="108395"/>
                    <a:chOff x="6460671" y="3241964"/>
                    <a:chExt cx="1023258" cy="108395"/>
                  </a:xfrm>
                </p:grpSpPr>
                <p:sp>
                  <p:nvSpPr>
                    <p:cNvPr id="540" name="타원 539"/>
                    <p:cNvSpPr/>
                    <p:nvPr/>
                  </p:nvSpPr>
                  <p:spPr>
                    <a:xfrm>
                      <a:off x="6460671" y="3241964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41" name="타원 540"/>
                    <p:cNvSpPr/>
                    <p:nvPr/>
                  </p:nvSpPr>
                  <p:spPr>
                    <a:xfrm>
                      <a:off x="66892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42" name="타원 541"/>
                    <p:cNvSpPr/>
                    <p:nvPr/>
                  </p:nvSpPr>
                  <p:spPr>
                    <a:xfrm>
                      <a:off x="6917871" y="3241966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43" name="타원 542"/>
                    <p:cNvSpPr/>
                    <p:nvPr/>
                  </p:nvSpPr>
                  <p:spPr>
                    <a:xfrm>
                      <a:off x="71464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44" name="타원 543"/>
                    <p:cNvSpPr/>
                    <p:nvPr/>
                  </p:nvSpPr>
                  <p:spPr>
                    <a:xfrm>
                      <a:off x="73750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</p:grpSp>
            <p:grpSp>
              <p:nvGrpSpPr>
                <p:cNvPr id="565" name="그룹 564"/>
                <p:cNvGrpSpPr/>
                <p:nvPr/>
              </p:nvGrpSpPr>
              <p:grpSpPr>
                <a:xfrm>
                  <a:off x="6524171" y="3311814"/>
                  <a:ext cx="1023258" cy="917216"/>
                  <a:chOff x="6460671" y="3241964"/>
                  <a:chExt cx="1023258" cy="917216"/>
                </a:xfrm>
              </p:grpSpPr>
              <p:grpSp>
                <p:nvGrpSpPr>
                  <p:cNvPr id="566" name="그룹 565"/>
                  <p:cNvGrpSpPr/>
                  <p:nvPr/>
                </p:nvGrpSpPr>
                <p:grpSpPr>
                  <a:xfrm>
                    <a:off x="6460671" y="3241964"/>
                    <a:ext cx="1023258" cy="108395"/>
                    <a:chOff x="6460671" y="3241964"/>
                    <a:chExt cx="1023258" cy="108395"/>
                  </a:xfrm>
                </p:grpSpPr>
                <p:sp>
                  <p:nvSpPr>
                    <p:cNvPr id="591" name="타원 590"/>
                    <p:cNvSpPr/>
                    <p:nvPr/>
                  </p:nvSpPr>
                  <p:spPr>
                    <a:xfrm>
                      <a:off x="6460671" y="3241964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92" name="타원 591"/>
                    <p:cNvSpPr/>
                    <p:nvPr/>
                  </p:nvSpPr>
                  <p:spPr>
                    <a:xfrm>
                      <a:off x="66892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93" name="타원 592"/>
                    <p:cNvSpPr/>
                    <p:nvPr/>
                  </p:nvSpPr>
                  <p:spPr>
                    <a:xfrm>
                      <a:off x="6917871" y="3241966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94" name="타원 593"/>
                    <p:cNvSpPr/>
                    <p:nvPr/>
                  </p:nvSpPr>
                  <p:spPr>
                    <a:xfrm>
                      <a:off x="71464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95" name="타원 594"/>
                    <p:cNvSpPr/>
                    <p:nvPr/>
                  </p:nvSpPr>
                  <p:spPr>
                    <a:xfrm>
                      <a:off x="73750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grpSp>
                <p:nvGrpSpPr>
                  <p:cNvPr id="567" name="그룹 566"/>
                  <p:cNvGrpSpPr/>
                  <p:nvPr/>
                </p:nvGrpSpPr>
                <p:grpSpPr>
                  <a:xfrm>
                    <a:off x="6460671" y="3440124"/>
                    <a:ext cx="1023258" cy="108395"/>
                    <a:chOff x="6460671" y="3241964"/>
                    <a:chExt cx="1023258" cy="108395"/>
                  </a:xfrm>
                </p:grpSpPr>
                <p:sp>
                  <p:nvSpPr>
                    <p:cNvPr id="586" name="타원 585"/>
                    <p:cNvSpPr/>
                    <p:nvPr/>
                  </p:nvSpPr>
                  <p:spPr>
                    <a:xfrm>
                      <a:off x="6460671" y="3241964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87" name="타원 586"/>
                    <p:cNvSpPr/>
                    <p:nvPr/>
                  </p:nvSpPr>
                  <p:spPr>
                    <a:xfrm>
                      <a:off x="66892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88" name="타원 587"/>
                    <p:cNvSpPr/>
                    <p:nvPr/>
                  </p:nvSpPr>
                  <p:spPr>
                    <a:xfrm>
                      <a:off x="6917871" y="3241966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89" name="타원 588"/>
                    <p:cNvSpPr/>
                    <p:nvPr/>
                  </p:nvSpPr>
                  <p:spPr>
                    <a:xfrm>
                      <a:off x="71464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90" name="타원 589"/>
                    <p:cNvSpPr/>
                    <p:nvPr/>
                  </p:nvSpPr>
                  <p:spPr>
                    <a:xfrm>
                      <a:off x="73750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grpSp>
                <p:nvGrpSpPr>
                  <p:cNvPr id="568" name="그룹 567"/>
                  <p:cNvGrpSpPr/>
                  <p:nvPr/>
                </p:nvGrpSpPr>
                <p:grpSpPr>
                  <a:xfrm>
                    <a:off x="6460671" y="3655159"/>
                    <a:ext cx="1023258" cy="108395"/>
                    <a:chOff x="6460671" y="3241964"/>
                    <a:chExt cx="1023258" cy="108395"/>
                  </a:xfrm>
                </p:grpSpPr>
                <p:sp>
                  <p:nvSpPr>
                    <p:cNvPr id="581" name="타원 580"/>
                    <p:cNvSpPr/>
                    <p:nvPr/>
                  </p:nvSpPr>
                  <p:spPr>
                    <a:xfrm>
                      <a:off x="6460671" y="3241964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82" name="타원 581"/>
                    <p:cNvSpPr/>
                    <p:nvPr/>
                  </p:nvSpPr>
                  <p:spPr>
                    <a:xfrm>
                      <a:off x="66892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83" name="타원 582"/>
                    <p:cNvSpPr/>
                    <p:nvPr/>
                  </p:nvSpPr>
                  <p:spPr>
                    <a:xfrm>
                      <a:off x="6917871" y="3241966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84" name="타원 583"/>
                    <p:cNvSpPr/>
                    <p:nvPr/>
                  </p:nvSpPr>
                  <p:spPr>
                    <a:xfrm>
                      <a:off x="71464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85" name="타원 584"/>
                    <p:cNvSpPr/>
                    <p:nvPr/>
                  </p:nvSpPr>
                  <p:spPr>
                    <a:xfrm>
                      <a:off x="73750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grpSp>
                <p:nvGrpSpPr>
                  <p:cNvPr id="569" name="그룹 568"/>
                  <p:cNvGrpSpPr/>
                  <p:nvPr/>
                </p:nvGrpSpPr>
                <p:grpSpPr>
                  <a:xfrm>
                    <a:off x="6460671" y="3853319"/>
                    <a:ext cx="1023258" cy="108395"/>
                    <a:chOff x="6460671" y="3241964"/>
                    <a:chExt cx="1023258" cy="108395"/>
                  </a:xfrm>
                </p:grpSpPr>
                <p:sp>
                  <p:nvSpPr>
                    <p:cNvPr id="576" name="타원 575"/>
                    <p:cNvSpPr/>
                    <p:nvPr/>
                  </p:nvSpPr>
                  <p:spPr>
                    <a:xfrm>
                      <a:off x="6460671" y="3241964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77" name="타원 576"/>
                    <p:cNvSpPr/>
                    <p:nvPr/>
                  </p:nvSpPr>
                  <p:spPr>
                    <a:xfrm>
                      <a:off x="66892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78" name="타원 577"/>
                    <p:cNvSpPr/>
                    <p:nvPr/>
                  </p:nvSpPr>
                  <p:spPr>
                    <a:xfrm>
                      <a:off x="6917871" y="3241966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79" name="타원 578"/>
                    <p:cNvSpPr/>
                    <p:nvPr/>
                  </p:nvSpPr>
                  <p:spPr>
                    <a:xfrm>
                      <a:off x="71464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80" name="타원 579"/>
                    <p:cNvSpPr/>
                    <p:nvPr/>
                  </p:nvSpPr>
                  <p:spPr>
                    <a:xfrm>
                      <a:off x="73750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grpSp>
                <p:nvGrpSpPr>
                  <p:cNvPr id="570" name="그룹 569"/>
                  <p:cNvGrpSpPr/>
                  <p:nvPr/>
                </p:nvGrpSpPr>
                <p:grpSpPr>
                  <a:xfrm>
                    <a:off x="6460671" y="4050785"/>
                    <a:ext cx="1023258" cy="108395"/>
                    <a:chOff x="6460671" y="3241964"/>
                    <a:chExt cx="1023258" cy="108395"/>
                  </a:xfrm>
                </p:grpSpPr>
                <p:sp>
                  <p:nvSpPr>
                    <p:cNvPr id="571" name="타원 570"/>
                    <p:cNvSpPr/>
                    <p:nvPr/>
                  </p:nvSpPr>
                  <p:spPr>
                    <a:xfrm>
                      <a:off x="6460671" y="3241964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72" name="타원 571"/>
                    <p:cNvSpPr/>
                    <p:nvPr/>
                  </p:nvSpPr>
                  <p:spPr>
                    <a:xfrm>
                      <a:off x="66892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73" name="타원 572"/>
                    <p:cNvSpPr/>
                    <p:nvPr/>
                  </p:nvSpPr>
                  <p:spPr>
                    <a:xfrm>
                      <a:off x="6917871" y="3241966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74" name="타원 573"/>
                    <p:cNvSpPr/>
                    <p:nvPr/>
                  </p:nvSpPr>
                  <p:spPr>
                    <a:xfrm>
                      <a:off x="71464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575" name="타원 574"/>
                    <p:cNvSpPr/>
                    <p:nvPr/>
                  </p:nvSpPr>
                  <p:spPr>
                    <a:xfrm>
                      <a:off x="73750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</p:grpSp>
            <p:grpSp>
              <p:nvGrpSpPr>
                <p:cNvPr id="596" name="그룹 595"/>
                <p:cNvGrpSpPr/>
                <p:nvPr/>
              </p:nvGrpSpPr>
              <p:grpSpPr>
                <a:xfrm>
                  <a:off x="6555921" y="3343564"/>
                  <a:ext cx="1023258" cy="917216"/>
                  <a:chOff x="6460671" y="3241964"/>
                  <a:chExt cx="1023258" cy="917216"/>
                </a:xfrm>
              </p:grpSpPr>
              <p:grpSp>
                <p:nvGrpSpPr>
                  <p:cNvPr id="597" name="그룹 596"/>
                  <p:cNvGrpSpPr/>
                  <p:nvPr/>
                </p:nvGrpSpPr>
                <p:grpSpPr>
                  <a:xfrm>
                    <a:off x="6460671" y="3241964"/>
                    <a:ext cx="1023258" cy="108395"/>
                    <a:chOff x="6460671" y="3241964"/>
                    <a:chExt cx="1023258" cy="108395"/>
                  </a:xfrm>
                </p:grpSpPr>
                <p:sp>
                  <p:nvSpPr>
                    <p:cNvPr id="622" name="타원 621"/>
                    <p:cNvSpPr/>
                    <p:nvPr/>
                  </p:nvSpPr>
                  <p:spPr>
                    <a:xfrm>
                      <a:off x="6460671" y="3241964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23" name="타원 622"/>
                    <p:cNvSpPr/>
                    <p:nvPr/>
                  </p:nvSpPr>
                  <p:spPr>
                    <a:xfrm>
                      <a:off x="66892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24" name="타원 623"/>
                    <p:cNvSpPr/>
                    <p:nvPr/>
                  </p:nvSpPr>
                  <p:spPr>
                    <a:xfrm>
                      <a:off x="6917871" y="3241966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25" name="타원 624"/>
                    <p:cNvSpPr/>
                    <p:nvPr/>
                  </p:nvSpPr>
                  <p:spPr>
                    <a:xfrm>
                      <a:off x="71464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26" name="타원 625"/>
                    <p:cNvSpPr/>
                    <p:nvPr/>
                  </p:nvSpPr>
                  <p:spPr>
                    <a:xfrm>
                      <a:off x="73750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grpSp>
                <p:nvGrpSpPr>
                  <p:cNvPr id="598" name="그룹 597"/>
                  <p:cNvGrpSpPr/>
                  <p:nvPr/>
                </p:nvGrpSpPr>
                <p:grpSpPr>
                  <a:xfrm>
                    <a:off x="6460671" y="3440124"/>
                    <a:ext cx="1023258" cy="108395"/>
                    <a:chOff x="6460671" y="3241964"/>
                    <a:chExt cx="1023258" cy="108395"/>
                  </a:xfrm>
                </p:grpSpPr>
                <p:sp>
                  <p:nvSpPr>
                    <p:cNvPr id="617" name="타원 616"/>
                    <p:cNvSpPr/>
                    <p:nvPr/>
                  </p:nvSpPr>
                  <p:spPr>
                    <a:xfrm>
                      <a:off x="6460671" y="3241964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18" name="타원 617"/>
                    <p:cNvSpPr/>
                    <p:nvPr/>
                  </p:nvSpPr>
                  <p:spPr>
                    <a:xfrm>
                      <a:off x="66892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19" name="타원 618"/>
                    <p:cNvSpPr/>
                    <p:nvPr/>
                  </p:nvSpPr>
                  <p:spPr>
                    <a:xfrm>
                      <a:off x="6917871" y="3241966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20" name="타원 619"/>
                    <p:cNvSpPr/>
                    <p:nvPr/>
                  </p:nvSpPr>
                  <p:spPr>
                    <a:xfrm>
                      <a:off x="71464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21" name="타원 620"/>
                    <p:cNvSpPr/>
                    <p:nvPr/>
                  </p:nvSpPr>
                  <p:spPr>
                    <a:xfrm>
                      <a:off x="73750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grpSp>
                <p:nvGrpSpPr>
                  <p:cNvPr id="599" name="그룹 598"/>
                  <p:cNvGrpSpPr/>
                  <p:nvPr/>
                </p:nvGrpSpPr>
                <p:grpSpPr>
                  <a:xfrm>
                    <a:off x="6460671" y="3655159"/>
                    <a:ext cx="1023258" cy="108395"/>
                    <a:chOff x="6460671" y="3241964"/>
                    <a:chExt cx="1023258" cy="108395"/>
                  </a:xfrm>
                </p:grpSpPr>
                <p:sp>
                  <p:nvSpPr>
                    <p:cNvPr id="612" name="타원 611"/>
                    <p:cNvSpPr/>
                    <p:nvPr/>
                  </p:nvSpPr>
                  <p:spPr>
                    <a:xfrm>
                      <a:off x="6460671" y="3241964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13" name="타원 612"/>
                    <p:cNvSpPr/>
                    <p:nvPr/>
                  </p:nvSpPr>
                  <p:spPr>
                    <a:xfrm>
                      <a:off x="66892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14" name="타원 613"/>
                    <p:cNvSpPr/>
                    <p:nvPr/>
                  </p:nvSpPr>
                  <p:spPr>
                    <a:xfrm>
                      <a:off x="6917871" y="3241966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15" name="타원 614"/>
                    <p:cNvSpPr/>
                    <p:nvPr/>
                  </p:nvSpPr>
                  <p:spPr>
                    <a:xfrm>
                      <a:off x="71464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16" name="타원 615"/>
                    <p:cNvSpPr/>
                    <p:nvPr/>
                  </p:nvSpPr>
                  <p:spPr>
                    <a:xfrm>
                      <a:off x="73750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grpSp>
                <p:nvGrpSpPr>
                  <p:cNvPr id="600" name="그룹 599"/>
                  <p:cNvGrpSpPr/>
                  <p:nvPr/>
                </p:nvGrpSpPr>
                <p:grpSpPr>
                  <a:xfrm>
                    <a:off x="6460671" y="3853319"/>
                    <a:ext cx="1023258" cy="108395"/>
                    <a:chOff x="6460671" y="3241964"/>
                    <a:chExt cx="1023258" cy="108395"/>
                  </a:xfrm>
                </p:grpSpPr>
                <p:sp>
                  <p:nvSpPr>
                    <p:cNvPr id="607" name="타원 606"/>
                    <p:cNvSpPr/>
                    <p:nvPr/>
                  </p:nvSpPr>
                  <p:spPr>
                    <a:xfrm>
                      <a:off x="6460671" y="3241964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08" name="타원 607"/>
                    <p:cNvSpPr/>
                    <p:nvPr/>
                  </p:nvSpPr>
                  <p:spPr>
                    <a:xfrm>
                      <a:off x="66892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09" name="타원 608"/>
                    <p:cNvSpPr/>
                    <p:nvPr/>
                  </p:nvSpPr>
                  <p:spPr>
                    <a:xfrm>
                      <a:off x="6917871" y="3241966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10" name="타원 609"/>
                    <p:cNvSpPr/>
                    <p:nvPr/>
                  </p:nvSpPr>
                  <p:spPr>
                    <a:xfrm>
                      <a:off x="71464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11" name="타원 610"/>
                    <p:cNvSpPr/>
                    <p:nvPr/>
                  </p:nvSpPr>
                  <p:spPr>
                    <a:xfrm>
                      <a:off x="73750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grpSp>
                <p:nvGrpSpPr>
                  <p:cNvPr id="601" name="그룹 600"/>
                  <p:cNvGrpSpPr/>
                  <p:nvPr/>
                </p:nvGrpSpPr>
                <p:grpSpPr>
                  <a:xfrm>
                    <a:off x="6460671" y="4050785"/>
                    <a:ext cx="1023258" cy="108395"/>
                    <a:chOff x="6460671" y="3241964"/>
                    <a:chExt cx="1023258" cy="108395"/>
                  </a:xfrm>
                </p:grpSpPr>
                <p:sp>
                  <p:nvSpPr>
                    <p:cNvPr id="602" name="타원 601"/>
                    <p:cNvSpPr/>
                    <p:nvPr/>
                  </p:nvSpPr>
                  <p:spPr>
                    <a:xfrm>
                      <a:off x="6460671" y="3241964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03" name="타원 602"/>
                    <p:cNvSpPr/>
                    <p:nvPr/>
                  </p:nvSpPr>
                  <p:spPr>
                    <a:xfrm>
                      <a:off x="66892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04" name="타원 603"/>
                    <p:cNvSpPr/>
                    <p:nvPr/>
                  </p:nvSpPr>
                  <p:spPr>
                    <a:xfrm>
                      <a:off x="6917871" y="3241966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05" name="타원 604"/>
                    <p:cNvSpPr/>
                    <p:nvPr/>
                  </p:nvSpPr>
                  <p:spPr>
                    <a:xfrm>
                      <a:off x="71464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06" name="타원 605"/>
                    <p:cNvSpPr/>
                    <p:nvPr/>
                  </p:nvSpPr>
                  <p:spPr>
                    <a:xfrm>
                      <a:off x="73750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</p:grpSp>
            <p:grpSp>
              <p:nvGrpSpPr>
                <p:cNvPr id="627" name="그룹 626"/>
                <p:cNvGrpSpPr/>
                <p:nvPr/>
              </p:nvGrpSpPr>
              <p:grpSpPr>
                <a:xfrm>
                  <a:off x="6587671" y="3375314"/>
                  <a:ext cx="1023258" cy="917216"/>
                  <a:chOff x="6460671" y="3241964"/>
                  <a:chExt cx="1023258" cy="917216"/>
                </a:xfrm>
              </p:grpSpPr>
              <p:grpSp>
                <p:nvGrpSpPr>
                  <p:cNvPr id="628" name="그룹 627"/>
                  <p:cNvGrpSpPr/>
                  <p:nvPr/>
                </p:nvGrpSpPr>
                <p:grpSpPr>
                  <a:xfrm>
                    <a:off x="6460671" y="3241964"/>
                    <a:ext cx="1023258" cy="108395"/>
                    <a:chOff x="6460671" y="3241964"/>
                    <a:chExt cx="1023258" cy="108395"/>
                  </a:xfrm>
                </p:grpSpPr>
                <p:sp>
                  <p:nvSpPr>
                    <p:cNvPr id="653" name="타원 652"/>
                    <p:cNvSpPr/>
                    <p:nvPr/>
                  </p:nvSpPr>
                  <p:spPr>
                    <a:xfrm>
                      <a:off x="6460671" y="3241964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54" name="타원 653"/>
                    <p:cNvSpPr/>
                    <p:nvPr/>
                  </p:nvSpPr>
                  <p:spPr>
                    <a:xfrm>
                      <a:off x="66892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55" name="타원 654"/>
                    <p:cNvSpPr/>
                    <p:nvPr/>
                  </p:nvSpPr>
                  <p:spPr>
                    <a:xfrm>
                      <a:off x="6917871" y="3241966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56" name="타원 655"/>
                    <p:cNvSpPr/>
                    <p:nvPr/>
                  </p:nvSpPr>
                  <p:spPr>
                    <a:xfrm>
                      <a:off x="71464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57" name="타원 656"/>
                    <p:cNvSpPr/>
                    <p:nvPr/>
                  </p:nvSpPr>
                  <p:spPr>
                    <a:xfrm>
                      <a:off x="73750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grpSp>
                <p:nvGrpSpPr>
                  <p:cNvPr id="629" name="그룹 628"/>
                  <p:cNvGrpSpPr/>
                  <p:nvPr/>
                </p:nvGrpSpPr>
                <p:grpSpPr>
                  <a:xfrm>
                    <a:off x="6460671" y="3440124"/>
                    <a:ext cx="1023258" cy="108395"/>
                    <a:chOff x="6460671" y="3241964"/>
                    <a:chExt cx="1023258" cy="108395"/>
                  </a:xfrm>
                </p:grpSpPr>
                <p:sp>
                  <p:nvSpPr>
                    <p:cNvPr id="648" name="타원 647"/>
                    <p:cNvSpPr/>
                    <p:nvPr/>
                  </p:nvSpPr>
                  <p:spPr>
                    <a:xfrm>
                      <a:off x="6460671" y="3241964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49" name="타원 648"/>
                    <p:cNvSpPr/>
                    <p:nvPr/>
                  </p:nvSpPr>
                  <p:spPr>
                    <a:xfrm>
                      <a:off x="66892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50" name="타원 649"/>
                    <p:cNvSpPr/>
                    <p:nvPr/>
                  </p:nvSpPr>
                  <p:spPr>
                    <a:xfrm>
                      <a:off x="6917871" y="3241966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51" name="타원 650"/>
                    <p:cNvSpPr/>
                    <p:nvPr/>
                  </p:nvSpPr>
                  <p:spPr>
                    <a:xfrm>
                      <a:off x="71464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52" name="타원 651"/>
                    <p:cNvSpPr/>
                    <p:nvPr/>
                  </p:nvSpPr>
                  <p:spPr>
                    <a:xfrm>
                      <a:off x="73750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grpSp>
                <p:nvGrpSpPr>
                  <p:cNvPr id="630" name="그룹 629"/>
                  <p:cNvGrpSpPr/>
                  <p:nvPr/>
                </p:nvGrpSpPr>
                <p:grpSpPr>
                  <a:xfrm>
                    <a:off x="6460671" y="3655159"/>
                    <a:ext cx="1023258" cy="108395"/>
                    <a:chOff x="6460671" y="3241964"/>
                    <a:chExt cx="1023258" cy="108395"/>
                  </a:xfrm>
                </p:grpSpPr>
                <p:sp>
                  <p:nvSpPr>
                    <p:cNvPr id="643" name="타원 642"/>
                    <p:cNvSpPr/>
                    <p:nvPr/>
                  </p:nvSpPr>
                  <p:spPr>
                    <a:xfrm>
                      <a:off x="6460671" y="3241964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44" name="타원 643"/>
                    <p:cNvSpPr/>
                    <p:nvPr/>
                  </p:nvSpPr>
                  <p:spPr>
                    <a:xfrm>
                      <a:off x="66892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45" name="타원 644"/>
                    <p:cNvSpPr/>
                    <p:nvPr/>
                  </p:nvSpPr>
                  <p:spPr>
                    <a:xfrm>
                      <a:off x="6917871" y="3241966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46" name="타원 645"/>
                    <p:cNvSpPr/>
                    <p:nvPr/>
                  </p:nvSpPr>
                  <p:spPr>
                    <a:xfrm>
                      <a:off x="71464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47" name="타원 646"/>
                    <p:cNvSpPr/>
                    <p:nvPr/>
                  </p:nvSpPr>
                  <p:spPr>
                    <a:xfrm>
                      <a:off x="73750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grpSp>
                <p:nvGrpSpPr>
                  <p:cNvPr id="631" name="그룹 630"/>
                  <p:cNvGrpSpPr/>
                  <p:nvPr/>
                </p:nvGrpSpPr>
                <p:grpSpPr>
                  <a:xfrm>
                    <a:off x="6460671" y="3853319"/>
                    <a:ext cx="1023258" cy="108395"/>
                    <a:chOff x="6460671" y="3241964"/>
                    <a:chExt cx="1023258" cy="108395"/>
                  </a:xfrm>
                </p:grpSpPr>
                <p:sp>
                  <p:nvSpPr>
                    <p:cNvPr id="638" name="타원 637"/>
                    <p:cNvSpPr/>
                    <p:nvPr/>
                  </p:nvSpPr>
                  <p:spPr>
                    <a:xfrm>
                      <a:off x="6460671" y="3241964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39" name="타원 638"/>
                    <p:cNvSpPr/>
                    <p:nvPr/>
                  </p:nvSpPr>
                  <p:spPr>
                    <a:xfrm>
                      <a:off x="66892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40" name="타원 639"/>
                    <p:cNvSpPr/>
                    <p:nvPr/>
                  </p:nvSpPr>
                  <p:spPr>
                    <a:xfrm>
                      <a:off x="6917871" y="3241966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41" name="타원 640"/>
                    <p:cNvSpPr/>
                    <p:nvPr/>
                  </p:nvSpPr>
                  <p:spPr>
                    <a:xfrm>
                      <a:off x="71464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42" name="타원 641"/>
                    <p:cNvSpPr/>
                    <p:nvPr/>
                  </p:nvSpPr>
                  <p:spPr>
                    <a:xfrm>
                      <a:off x="73750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grpSp>
                <p:nvGrpSpPr>
                  <p:cNvPr id="632" name="그룹 631"/>
                  <p:cNvGrpSpPr/>
                  <p:nvPr/>
                </p:nvGrpSpPr>
                <p:grpSpPr>
                  <a:xfrm>
                    <a:off x="6460671" y="4050785"/>
                    <a:ext cx="1023258" cy="108395"/>
                    <a:chOff x="6460671" y="3241964"/>
                    <a:chExt cx="1023258" cy="108395"/>
                  </a:xfrm>
                </p:grpSpPr>
                <p:sp>
                  <p:nvSpPr>
                    <p:cNvPr id="633" name="타원 632"/>
                    <p:cNvSpPr/>
                    <p:nvPr/>
                  </p:nvSpPr>
                  <p:spPr>
                    <a:xfrm>
                      <a:off x="6460671" y="3241964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34" name="타원 633"/>
                    <p:cNvSpPr/>
                    <p:nvPr/>
                  </p:nvSpPr>
                  <p:spPr>
                    <a:xfrm>
                      <a:off x="66892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35" name="타원 634"/>
                    <p:cNvSpPr/>
                    <p:nvPr/>
                  </p:nvSpPr>
                  <p:spPr>
                    <a:xfrm>
                      <a:off x="6917871" y="3241966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36" name="타원 635"/>
                    <p:cNvSpPr/>
                    <p:nvPr/>
                  </p:nvSpPr>
                  <p:spPr>
                    <a:xfrm>
                      <a:off x="71464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37" name="타원 636"/>
                    <p:cNvSpPr/>
                    <p:nvPr/>
                  </p:nvSpPr>
                  <p:spPr>
                    <a:xfrm>
                      <a:off x="7375071" y="3241965"/>
                      <a:ext cx="108858" cy="10839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</p:grpSp>
          </p:grpSp>
          <p:grpSp>
            <p:nvGrpSpPr>
              <p:cNvPr id="659" name="그룹 658"/>
              <p:cNvGrpSpPr/>
              <p:nvPr/>
            </p:nvGrpSpPr>
            <p:grpSpPr>
              <a:xfrm>
                <a:off x="8790286" y="0"/>
                <a:ext cx="942000" cy="2243194"/>
                <a:chOff x="2557848" y="1754659"/>
                <a:chExt cx="942000" cy="2243194"/>
              </a:xfrm>
            </p:grpSpPr>
            <p:grpSp>
              <p:nvGrpSpPr>
                <p:cNvPr id="660" name="그룹 659"/>
                <p:cNvGrpSpPr/>
                <p:nvPr/>
              </p:nvGrpSpPr>
              <p:grpSpPr>
                <a:xfrm>
                  <a:off x="2557848" y="1754659"/>
                  <a:ext cx="942000" cy="942000"/>
                  <a:chOff x="2557848" y="1754659"/>
                  <a:chExt cx="942000" cy="942000"/>
                </a:xfrm>
              </p:grpSpPr>
              <p:sp>
                <p:nvSpPr>
                  <p:cNvPr id="689" name="타원 688"/>
                  <p:cNvSpPr/>
                  <p:nvPr/>
                </p:nvSpPr>
                <p:spPr>
                  <a:xfrm>
                    <a:off x="2557848" y="17546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90" name="타원 689"/>
                  <p:cNvSpPr/>
                  <p:nvPr/>
                </p:nvSpPr>
                <p:spPr>
                  <a:xfrm>
                    <a:off x="2710248" y="19070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91" name="타원 690"/>
                  <p:cNvSpPr/>
                  <p:nvPr/>
                </p:nvSpPr>
                <p:spPr>
                  <a:xfrm>
                    <a:off x="2862648" y="20594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92" name="타원 691"/>
                  <p:cNvSpPr/>
                  <p:nvPr/>
                </p:nvSpPr>
                <p:spPr>
                  <a:xfrm>
                    <a:off x="3015048" y="22118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93" name="타원 692"/>
                  <p:cNvSpPr/>
                  <p:nvPr/>
                </p:nvSpPr>
                <p:spPr>
                  <a:xfrm>
                    <a:off x="3167448" y="23642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94" name="타원 693"/>
                  <p:cNvSpPr/>
                  <p:nvPr/>
                </p:nvSpPr>
                <p:spPr>
                  <a:xfrm>
                    <a:off x="3319848" y="25166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661" name="그룹 660"/>
                <p:cNvGrpSpPr/>
                <p:nvPr/>
              </p:nvGrpSpPr>
              <p:grpSpPr>
                <a:xfrm>
                  <a:off x="2557848" y="2085828"/>
                  <a:ext cx="942000" cy="942000"/>
                  <a:chOff x="2557848" y="1754659"/>
                  <a:chExt cx="942000" cy="942000"/>
                </a:xfrm>
              </p:grpSpPr>
              <p:sp>
                <p:nvSpPr>
                  <p:cNvPr id="683" name="타원 682"/>
                  <p:cNvSpPr/>
                  <p:nvPr/>
                </p:nvSpPr>
                <p:spPr>
                  <a:xfrm>
                    <a:off x="2557848" y="17546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84" name="타원 683"/>
                  <p:cNvSpPr/>
                  <p:nvPr/>
                </p:nvSpPr>
                <p:spPr>
                  <a:xfrm>
                    <a:off x="2710248" y="19070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85" name="타원 684"/>
                  <p:cNvSpPr/>
                  <p:nvPr/>
                </p:nvSpPr>
                <p:spPr>
                  <a:xfrm>
                    <a:off x="2862648" y="20594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86" name="타원 685"/>
                  <p:cNvSpPr/>
                  <p:nvPr/>
                </p:nvSpPr>
                <p:spPr>
                  <a:xfrm>
                    <a:off x="3015048" y="22118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87" name="타원 686"/>
                  <p:cNvSpPr/>
                  <p:nvPr/>
                </p:nvSpPr>
                <p:spPr>
                  <a:xfrm>
                    <a:off x="3167448" y="23642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88" name="타원 687"/>
                  <p:cNvSpPr/>
                  <p:nvPr/>
                </p:nvSpPr>
                <p:spPr>
                  <a:xfrm>
                    <a:off x="3319848" y="25166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662" name="그룹 661"/>
                <p:cNvGrpSpPr/>
                <p:nvPr/>
              </p:nvGrpSpPr>
              <p:grpSpPr>
                <a:xfrm>
                  <a:off x="2557848" y="2411080"/>
                  <a:ext cx="942000" cy="942000"/>
                  <a:chOff x="2557848" y="1754659"/>
                  <a:chExt cx="942000" cy="942000"/>
                </a:xfrm>
              </p:grpSpPr>
              <p:sp>
                <p:nvSpPr>
                  <p:cNvPr id="677" name="타원 676"/>
                  <p:cNvSpPr/>
                  <p:nvPr/>
                </p:nvSpPr>
                <p:spPr>
                  <a:xfrm>
                    <a:off x="2557848" y="17546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78" name="타원 677"/>
                  <p:cNvSpPr/>
                  <p:nvPr/>
                </p:nvSpPr>
                <p:spPr>
                  <a:xfrm>
                    <a:off x="2710248" y="19070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79" name="타원 678"/>
                  <p:cNvSpPr/>
                  <p:nvPr/>
                </p:nvSpPr>
                <p:spPr>
                  <a:xfrm>
                    <a:off x="2862648" y="20594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80" name="타원 679"/>
                  <p:cNvSpPr/>
                  <p:nvPr/>
                </p:nvSpPr>
                <p:spPr>
                  <a:xfrm>
                    <a:off x="3015048" y="22118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81" name="타원 680"/>
                  <p:cNvSpPr/>
                  <p:nvPr/>
                </p:nvSpPr>
                <p:spPr>
                  <a:xfrm>
                    <a:off x="3167448" y="23642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82" name="타원 681"/>
                  <p:cNvSpPr/>
                  <p:nvPr/>
                </p:nvSpPr>
                <p:spPr>
                  <a:xfrm>
                    <a:off x="3319848" y="25166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663" name="그룹 662"/>
                <p:cNvGrpSpPr/>
                <p:nvPr/>
              </p:nvGrpSpPr>
              <p:grpSpPr>
                <a:xfrm>
                  <a:off x="2557848" y="2742249"/>
                  <a:ext cx="942000" cy="942000"/>
                  <a:chOff x="2557848" y="1754659"/>
                  <a:chExt cx="942000" cy="942000"/>
                </a:xfrm>
              </p:grpSpPr>
              <p:sp>
                <p:nvSpPr>
                  <p:cNvPr id="671" name="타원 670"/>
                  <p:cNvSpPr/>
                  <p:nvPr/>
                </p:nvSpPr>
                <p:spPr>
                  <a:xfrm>
                    <a:off x="2557848" y="17546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72" name="타원 671"/>
                  <p:cNvSpPr/>
                  <p:nvPr/>
                </p:nvSpPr>
                <p:spPr>
                  <a:xfrm>
                    <a:off x="2710248" y="19070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73" name="타원 672"/>
                  <p:cNvSpPr/>
                  <p:nvPr/>
                </p:nvSpPr>
                <p:spPr>
                  <a:xfrm>
                    <a:off x="2862648" y="20594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74" name="타원 673"/>
                  <p:cNvSpPr/>
                  <p:nvPr/>
                </p:nvSpPr>
                <p:spPr>
                  <a:xfrm>
                    <a:off x="3015048" y="22118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75" name="타원 674"/>
                  <p:cNvSpPr/>
                  <p:nvPr/>
                </p:nvSpPr>
                <p:spPr>
                  <a:xfrm>
                    <a:off x="3167448" y="23642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76" name="타원 675"/>
                  <p:cNvSpPr/>
                  <p:nvPr/>
                </p:nvSpPr>
                <p:spPr>
                  <a:xfrm>
                    <a:off x="3319848" y="25166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664" name="그룹 663"/>
                <p:cNvGrpSpPr/>
                <p:nvPr/>
              </p:nvGrpSpPr>
              <p:grpSpPr>
                <a:xfrm>
                  <a:off x="2557848" y="3055853"/>
                  <a:ext cx="942000" cy="942000"/>
                  <a:chOff x="2557848" y="1754659"/>
                  <a:chExt cx="942000" cy="942000"/>
                </a:xfrm>
              </p:grpSpPr>
              <p:sp>
                <p:nvSpPr>
                  <p:cNvPr id="665" name="타원 664"/>
                  <p:cNvSpPr/>
                  <p:nvPr/>
                </p:nvSpPr>
                <p:spPr>
                  <a:xfrm>
                    <a:off x="2557848" y="17546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66" name="타원 665"/>
                  <p:cNvSpPr/>
                  <p:nvPr/>
                </p:nvSpPr>
                <p:spPr>
                  <a:xfrm>
                    <a:off x="2710248" y="19070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67" name="타원 666"/>
                  <p:cNvSpPr/>
                  <p:nvPr/>
                </p:nvSpPr>
                <p:spPr>
                  <a:xfrm>
                    <a:off x="2862648" y="20594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68" name="타원 667"/>
                  <p:cNvSpPr/>
                  <p:nvPr/>
                </p:nvSpPr>
                <p:spPr>
                  <a:xfrm>
                    <a:off x="3015048" y="22118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69" name="타원 668"/>
                  <p:cNvSpPr/>
                  <p:nvPr/>
                </p:nvSpPr>
                <p:spPr>
                  <a:xfrm>
                    <a:off x="3167448" y="23642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70" name="타원 669"/>
                  <p:cNvSpPr/>
                  <p:nvPr/>
                </p:nvSpPr>
                <p:spPr>
                  <a:xfrm>
                    <a:off x="3319848" y="251665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  <p:grpSp>
            <p:nvGrpSpPr>
              <p:cNvPr id="702" name="그룹 701"/>
              <p:cNvGrpSpPr/>
              <p:nvPr/>
            </p:nvGrpSpPr>
            <p:grpSpPr>
              <a:xfrm>
                <a:off x="1277196" y="401230"/>
                <a:ext cx="461665" cy="1481194"/>
                <a:chOff x="1598388" y="809809"/>
                <a:chExt cx="461665" cy="1481194"/>
              </a:xfrm>
            </p:grpSpPr>
            <p:grpSp>
              <p:nvGrpSpPr>
                <p:cNvPr id="701" name="그룹 700"/>
                <p:cNvGrpSpPr/>
                <p:nvPr/>
              </p:nvGrpSpPr>
              <p:grpSpPr>
                <a:xfrm>
                  <a:off x="1652538" y="809809"/>
                  <a:ext cx="180000" cy="1481194"/>
                  <a:chOff x="1652538" y="809809"/>
                  <a:chExt cx="180000" cy="1481194"/>
                </a:xfrm>
              </p:grpSpPr>
              <p:sp>
                <p:nvSpPr>
                  <p:cNvPr id="695" name="타원 694"/>
                  <p:cNvSpPr/>
                  <p:nvPr/>
                </p:nvSpPr>
                <p:spPr>
                  <a:xfrm>
                    <a:off x="1652538" y="809809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96" name="타원 695"/>
                  <p:cNvSpPr/>
                  <p:nvPr/>
                </p:nvSpPr>
                <p:spPr>
                  <a:xfrm>
                    <a:off x="1652538" y="1140978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97" name="타원 696"/>
                  <p:cNvSpPr/>
                  <p:nvPr/>
                </p:nvSpPr>
                <p:spPr>
                  <a:xfrm>
                    <a:off x="1652538" y="1466230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699" name="타원 698"/>
                  <p:cNvSpPr/>
                  <p:nvPr/>
                </p:nvSpPr>
                <p:spPr>
                  <a:xfrm>
                    <a:off x="1652538" y="2111003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sp>
              <p:nvSpPr>
                <p:cNvPr id="700" name="텍스트 상자 699"/>
                <p:cNvSpPr txBox="1"/>
                <p:nvPr/>
              </p:nvSpPr>
              <p:spPr>
                <a:xfrm>
                  <a:off x="1598388" y="1759206"/>
                  <a:ext cx="461665" cy="46477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kumimoji="1" lang="mr-IN" altLang="ko-KR" dirty="0" smtClean="0"/>
                    <a:t>…</a:t>
                  </a:r>
                  <a:endParaRPr kumimoji="1" lang="ko-KR" altLang="en-US" dirty="0"/>
                </a:p>
              </p:txBody>
            </p:sp>
          </p:grpSp>
          <p:grpSp>
            <p:nvGrpSpPr>
              <p:cNvPr id="711" name="그룹 710"/>
              <p:cNvGrpSpPr/>
              <p:nvPr/>
            </p:nvGrpSpPr>
            <p:grpSpPr>
              <a:xfrm>
                <a:off x="10577608" y="182621"/>
                <a:ext cx="461665" cy="1790308"/>
                <a:chOff x="10436180" y="109173"/>
                <a:chExt cx="461665" cy="1790308"/>
              </a:xfrm>
            </p:grpSpPr>
            <p:grpSp>
              <p:nvGrpSpPr>
                <p:cNvPr id="703" name="그룹 702"/>
                <p:cNvGrpSpPr/>
                <p:nvPr/>
              </p:nvGrpSpPr>
              <p:grpSpPr>
                <a:xfrm>
                  <a:off x="10436180" y="418287"/>
                  <a:ext cx="461665" cy="1481194"/>
                  <a:chOff x="1598388" y="809809"/>
                  <a:chExt cx="461665" cy="1481194"/>
                </a:xfrm>
              </p:grpSpPr>
              <p:grpSp>
                <p:nvGrpSpPr>
                  <p:cNvPr id="704" name="그룹 703"/>
                  <p:cNvGrpSpPr/>
                  <p:nvPr/>
                </p:nvGrpSpPr>
                <p:grpSpPr>
                  <a:xfrm>
                    <a:off x="1652538" y="809809"/>
                    <a:ext cx="180000" cy="1481194"/>
                    <a:chOff x="1652538" y="809809"/>
                    <a:chExt cx="180000" cy="1481194"/>
                  </a:xfrm>
                </p:grpSpPr>
                <p:sp>
                  <p:nvSpPr>
                    <p:cNvPr id="706" name="타원 705"/>
                    <p:cNvSpPr/>
                    <p:nvPr/>
                  </p:nvSpPr>
                  <p:spPr>
                    <a:xfrm>
                      <a:off x="1652538" y="809809"/>
                      <a:ext cx="180000" cy="18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707" name="타원 706"/>
                    <p:cNvSpPr/>
                    <p:nvPr/>
                  </p:nvSpPr>
                  <p:spPr>
                    <a:xfrm>
                      <a:off x="1652538" y="1140978"/>
                      <a:ext cx="180000" cy="18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708" name="타원 707"/>
                    <p:cNvSpPr/>
                    <p:nvPr/>
                  </p:nvSpPr>
                  <p:spPr>
                    <a:xfrm>
                      <a:off x="1652538" y="1466230"/>
                      <a:ext cx="180000" cy="18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709" name="타원 708"/>
                    <p:cNvSpPr/>
                    <p:nvPr/>
                  </p:nvSpPr>
                  <p:spPr>
                    <a:xfrm>
                      <a:off x="1652538" y="2111003"/>
                      <a:ext cx="180000" cy="18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sp>
                <p:nvSpPr>
                  <p:cNvPr id="705" name="텍스트 상자 704"/>
                  <p:cNvSpPr txBox="1"/>
                  <p:nvPr/>
                </p:nvSpPr>
                <p:spPr>
                  <a:xfrm>
                    <a:off x="1598388" y="1759206"/>
                    <a:ext cx="461665" cy="464773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kumimoji="1" lang="mr-IN" altLang="ko-KR" dirty="0" smtClean="0"/>
                      <a:t>…</a:t>
                    </a:r>
                    <a:endParaRPr kumimoji="1" lang="ko-KR" altLang="en-US" dirty="0"/>
                  </a:p>
                </p:txBody>
              </p:sp>
            </p:grpSp>
            <p:sp>
              <p:nvSpPr>
                <p:cNvPr id="710" name="타원 709"/>
                <p:cNvSpPr/>
                <p:nvPr/>
              </p:nvSpPr>
              <p:spPr>
                <a:xfrm>
                  <a:off x="10487012" y="109173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cxnSp>
          <p:nvCxnSpPr>
            <p:cNvPr id="716" name="직선 화살표 연결선 715"/>
            <p:cNvCxnSpPr/>
            <p:nvPr/>
          </p:nvCxnSpPr>
          <p:spPr>
            <a:xfrm>
              <a:off x="1941347" y="3424002"/>
              <a:ext cx="684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직선 화살표 연결선 717"/>
            <p:cNvCxnSpPr/>
            <p:nvPr/>
          </p:nvCxnSpPr>
          <p:spPr>
            <a:xfrm>
              <a:off x="3795547" y="3424002"/>
              <a:ext cx="684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직선 화살표 연결선 718"/>
            <p:cNvCxnSpPr/>
            <p:nvPr/>
          </p:nvCxnSpPr>
          <p:spPr>
            <a:xfrm>
              <a:off x="5814847" y="3424002"/>
              <a:ext cx="684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직선 화살표 연결선 719"/>
            <p:cNvCxnSpPr/>
            <p:nvPr/>
          </p:nvCxnSpPr>
          <p:spPr>
            <a:xfrm>
              <a:off x="8164347" y="3424002"/>
              <a:ext cx="684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직선 화살표 연결선 720"/>
            <p:cNvCxnSpPr/>
            <p:nvPr/>
          </p:nvCxnSpPr>
          <p:spPr>
            <a:xfrm>
              <a:off x="10107447" y="3424002"/>
              <a:ext cx="684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3" name="텍스트 상자 722"/>
          <p:cNvSpPr txBox="1"/>
          <p:nvPr/>
        </p:nvSpPr>
        <p:spPr>
          <a:xfrm>
            <a:off x="1770987" y="3009039"/>
            <a:ext cx="1005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 smtClean="0">
                <a:latin typeface="Times New Roman" charset="0"/>
                <a:ea typeface="Times New Roman" charset="0"/>
                <a:cs typeface="Times New Roman" charset="0"/>
              </a:rPr>
              <a:t>Input</a:t>
            </a:r>
          </a:p>
          <a:p>
            <a:pPr algn="ctr"/>
            <a:r>
              <a:rPr kumimoji="1" lang="en-US" altLang="ko-KR" sz="1100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kumimoji="1" lang="en-US" altLang="ko-KR" sz="1100" dirty="0" smtClean="0">
                <a:latin typeface="Times New Roman" charset="0"/>
                <a:ea typeface="Times New Roman" charset="0"/>
                <a:cs typeface="Times New Roman" charset="0"/>
              </a:rPr>
              <a:t>eights </a:t>
            </a:r>
            <a:endParaRPr kumimoji="1" lang="ko-KR" altLang="en-US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24" name="텍스트 상자 723"/>
          <p:cNvSpPr txBox="1"/>
          <p:nvPr/>
        </p:nvSpPr>
        <p:spPr>
          <a:xfrm>
            <a:off x="2643701" y="4618041"/>
            <a:ext cx="1005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smtClean="0">
                <a:latin typeface="Times New Roman" charset="0"/>
                <a:ea typeface="Times New Roman" charset="0"/>
                <a:cs typeface="Times New Roman" charset="0"/>
              </a:rPr>
              <a:t>Hidden Layer 1</a:t>
            </a:r>
            <a:endParaRPr kumimoji="1" lang="ko-KR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25" name="텍스트 상자 724"/>
          <p:cNvSpPr txBox="1"/>
          <p:nvPr/>
        </p:nvSpPr>
        <p:spPr>
          <a:xfrm>
            <a:off x="4620527" y="4622637"/>
            <a:ext cx="1005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smtClean="0">
                <a:latin typeface="Times New Roman" charset="0"/>
                <a:ea typeface="Times New Roman" charset="0"/>
                <a:cs typeface="Times New Roman" charset="0"/>
              </a:rPr>
              <a:t>Hidden Layer 2</a:t>
            </a:r>
            <a:endParaRPr kumimoji="1" lang="ko-KR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26" name="텍스트 상자 725"/>
          <p:cNvSpPr txBox="1"/>
          <p:nvPr/>
        </p:nvSpPr>
        <p:spPr>
          <a:xfrm>
            <a:off x="6570254" y="4618040"/>
            <a:ext cx="1392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smtClean="0">
                <a:latin typeface="Times New Roman" charset="0"/>
                <a:ea typeface="Times New Roman" charset="0"/>
                <a:cs typeface="Times New Roman" charset="0"/>
              </a:rPr>
              <a:t>Other Hidden Layers</a:t>
            </a:r>
            <a:endParaRPr kumimoji="1" lang="ko-KR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27" name="텍스트 상자 726"/>
          <p:cNvSpPr txBox="1"/>
          <p:nvPr/>
        </p:nvSpPr>
        <p:spPr>
          <a:xfrm>
            <a:off x="1187745" y="4603981"/>
            <a:ext cx="100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smtClean="0">
                <a:latin typeface="Times New Roman" charset="0"/>
                <a:ea typeface="Times New Roman" charset="0"/>
                <a:cs typeface="Times New Roman" charset="0"/>
              </a:rPr>
              <a:t>Input </a:t>
            </a:r>
            <a:endParaRPr kumimoji="1" lang="ko-KR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28" name="텍스트 상자 727"/>
          <p:cNvSpPr txBox="1"/>
          <p:nvPr/>
        </p:nvSpPr>
        <p:spPr>
          <a:xfrm>
            <a:off x="3637960" y="3005642"/>
            <a:ext cx="1005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 smtClean="0">
                <a:latin typeface="Times New Roman" charset="0"/>
                <a:ea typeface="Times New Roman" charset="0"/>
                <a:cs typeface="Times New Roman" charset="0"/>
              </a:rPr>
              <a:t>Hidden</a:t>
            </a:r>
          </a:p>
          <a:p>
            <a:pPr algn="ctr"/>
            <a:r>
              <a:rPr kumimoji="1" lang="en-US" altLang="ko-KR" sz="1100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kumimoji="1" lang="en-US" altLang="ko-KR" sz="1100" dirty="0" smtClean="0">
                <a:latin typeface="Times New Roman" charset="0"/>
                <a:ea typeface="Times New Roman" charset="0"/>
                <a:cs typeface="Times New Roman" charset="0"/>
              </a:rPr>
              <a:t>eights </a:t>
            </a:r>
            <a:endParaRPr kumimoji="1" lang="ko-KR" altLang="en-US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29" name="텍스트 상자 728"/>
          <p:cNvSpPr txBox="1"/>
          <p:nvPr/>
        </p:nvSpPr>
        <p:spPr>
          <a:xfrm>
            <a:off x="9932085" y="3001454"/>
            <a:ext cx="1005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 smtClean="0">
                <a:latin typeface="Times New Roman" charset="0"/>
                <a:ea typeface="Times New Roman" charset="0"/>
                <a:cs typeface="Times New Roman" charset="0"/>
              </a:rPr>
              <a:t>Output</a:t>
            </a:r>
          </a:p>
          <a:p>
            <a:pPr algn="ctr"/>
            <a:r>
              <a:rPr kumimoji="1" lang="en-US" altLang="ko-KR" sz="1100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kumimoji="1" lang="en-US" altLang="ko-KR" sz="1100" dirty="0" smtClean="0">
                <a:latin typeface="Times New Roman" charset="0"/>
                <a:ea typeface="Times New Roman" charset="0"/>
                <a:cs typeface="Times New Roman" charset="0"/>
              </a:rPr>
              <a:t>eights </a:t>
            </a:r>
            <a:endParaRPr kumimoji="1" lang="ko-KR" altLang="en-US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30" name="텍스트 상자 729"/>
          <p:cNvSpPr txBox="1"/>
          <p:nvPr/>
        </p:nvSpPr>
        <p:spPr>
          <a:xfrm>
            <a:off x="10433589" y="4618040"/>
            <a:ext cx="110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smtClean="0">
                <a:latin typeface="Times New Roman" charset="0"/>
                <a:ea typeface="Times New Roman" charset="0"/>
                <a:cs typeface="Times New Roman" charset="0"/>
              </a:rPr>
              <a:t>Prediction </a:t>
            </a:r>
            <a:endParaRPr kumimoji="1" lang="ko-KR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31" name="텍스트 상자 730"/>
          <p:cNvSpPr txBox="1"/>
          <p:nvPr/>
        </p:nvSpPr>
        <p:spPr>
          <a:xfrm>
            <a:off x="3337908" y="1440305"/>
            <a:ext cx="2935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 smtClean="0">
                <a:latin typeface="Times New Roman" charset="0"/>
                <a:ea typeface="Times New Roman" charset="0"/>
                <a:cs typeface="Times New Roman" charset="0"/>
              </a:rPr>
              <a:t>Multilayer Forward Encoding</a:t>
            </a:r>
            <a:endParaRPr kumimoji="1" lang="ko-KR" alt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32" name="텍스트 상자 731"/>
          <p:cNvSpPr txBox="1"/>
          <p:nvPr/>
        </p:nvSpPr>
        <p:spPr>
          <a:xfrm>
            <a:off x="8850105" y="1443465"/>
            <a:ext cx="2475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smtClean="0">
                <a:latin typeface="Times New Roman" charset="0"/>
                <a:ea typeface="Times New Roman" charset="0"/>
                <a:cs typeface="Times New Roman" charset="0"/>
              </a:rPr>
              <a:t>Original ELM</a:t>
            </a:r>
            <a:endParaRPr kumimoji="1" lang="ko-KR" alt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34" name="직선 연결선[R] 733"/>
          <p:cNvCxnSpPr/>
          <p:nvPr/>
        </p:nvCxnSpPr>
        <p:spPr>
          <a:xfrm>
            <a:off x="8494315" y="2413669"/>
            <a:ext cx="0" cy="1908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정육면체 1"/>
          <p:cNvSpPr/>
          <p:nvPr/>
        </p:nvSpPr>
        <p:spPr>
          <a:xfrm>
            <a:off x="6643669" y="2751177"/>
            <a:ext cx="1315753" cy="1266021"/>
          </a:xfrm>
          <a:prstGeom prst="cube">
            <a:avLst>
              <a:gd name="adj" fmla="val 20870"/>
            </a:avLst>
          </a:prstGeom>
          <a:noFill/>
          <a:ln>
            <a:prstDash val="dash"/>
          </a:ln>
          <a:scene3d>
            <a:camera prst="orthographicFront">
              <a:rot lat="0" lon="10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597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262116" y="2054732"/>
            <a:ext cx="1698171" cy="80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Feature</a:t>
            </a:r>
            <a:br>
              <a:rPr kumimoji="1" lang="en-US" altLang="ko-KR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ko-KR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Vector</a:t>
            </a:r>
            <a:endParaRPr kumimoji="1" lang="ko-KR" alt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4647" y="2054730"/>
            <a:ext cx="1698171" cy="80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Label</a:t>
            </a:r>
            <a:r>
              <a:rPr kumimoji="1" lang="en-US" altLang="ko-KR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kumimoji="1" lang="en-US" altLang="ko-KR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ko-KR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Vector</a:t>
            </a:r>
            <a:endParaRPr kumimoji="1" lang="ko-KR" alt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523878" y="1760816"/>
            <a:ext cx="1763486" cy="13879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STLF</a:t>
            </a: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endParaRPr kumimoji="1" lang="ko-KR" alt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직선 화살표 연결선 15"/>
          <p:cNvCxnSpPr>
            <a:stCxn id="13" idx="3"/>
            <a:endCxn id="15" idx="1"/>
          </p:cNvCxnSpPr>
          <p:nvPr/>
        </p:nvCxnSpPr>
        <p:spPr>
          <a:xfrm flipV="1">
            <a:off x="2960287" y="2454781"/>
            <a:ext cx="256359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4" idx="1"/>
            <a:endCxn id="15" idx="3"/>
          </p:cNvCxnSpPr>
          <p:nvPr/>
        </p:nvCxnSpPr>
        <p:spPr>
          <a:xfrm flipH="1">
            <a:off x="7287364" y="2454780"/>
            <a:ext cx="1687283" cy="1"/>
          </a:xfrm>
          <a:prstGeom prst="straightConnector1">
            <a:avLst/>
          </a:prstGeom>
          <a:ln w="38100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262116" y="4423894"/>
            <a:ext cx="1698171" cy="80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Feature</a:t>
            </a:r>
            <a:br>
              <a:rPr kumimoji="1" lang="en-US" altLang="ko-KR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ko-KR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Vector</a:t>
            </a:r>
            <a:endParaRPr kumimoji="1" lang="ko-KR" alt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523878" y="4128046"/>
            <a:ext cx="1763486" cy="13879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STLF</a:t>
            </a: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endParaRPr kumimoji="1" lang="ko-KR" alt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960287" y="4822010"/>
            <a:ext cx="256359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067190" y="4423894"/>
            <a:ext cx="1698171" cy="80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Forecasted Vector</a:t>
            </a:r>
            <a:endParaRPr kumimoji="1" lang="ko-KR" alt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직선 화살표 연결선 21"/>
          <p:cNvCxnSpPr>
            <a:stCxn id="21" idx="3"/>
            <a:endCxn id="23" idx="1"/>
          </p:cNvCxnSpPr>
          <p:nvPr/>
        </p:nvCxnSpPr>
        <p:spPr>
          <a:xfrm>
            <a:off x="7287364" y="4822011"/>
            <a:ext cx="1779826" cy="19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2"/>
            <a:endCxn id="21" idx="0"/>
          </p:cNvCxnSpPr>
          <p:nvPr/>
        </p:nvCxnSpPr>
        <p:spPr>
          <a:xfrm>
            <a:off x="6405621" y="3148745"/>
            <a:ext cx="0" cy="9793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1141629" y="1591432"/>
            <a:ext cx="169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latin typeface="Times New Roman" charset="0"/>
                <a:ea typeface="Times New Roman" charset="0"/>
                <a:cs typeface="Times New Roman" charset="0"/>
              </a:rPr>
              <a:t>a) Training</a:t>
            </a:r>
            <a:endParaRPr kumimoji="1" lang="ko-KR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141629" y="3960594"/>
            <a:ext cx="18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kumimoji="1" lang="en-US" altLang="ko-KR" dirty="0" smtClean="0">
                <a:latin typeface="Times New Roman" charset="0"/>
                <a:ea typeface="Times New Roman" charset="0"/>
                <a:cs typeface="Times New Roman" charset="0"/>
              </a:rPr>
              <a:t>) Testing</a:t>
            </a:r>
            <a:endParaRPr kumimoji="1" lang="ko-KR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6405621" y="3203507"/>
            <a:ext cx="1918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mtClean="0">
                <a:latin typeface="Times New Roman" charset="0"/>
                <a:ea typeface="Times New Roman" charset="0"/>
                <a:cs typeface="Times New Roman" charset="0"/>
              </a:rPr>
              <a:t>transplant </a:t>
            </a:r>
          </a:p>
          <a:p>
            <a:r>
              <a:rPr kumimoji="1" lang="en-US" altLang="ko-KR" sz="1600" dirty="0" smtClean="0">
                <a:latin typeface="Times New Roman" charset="0"/>
                <a:ea typeface="Times New Roman" charset="0"/>
                <a:cs typeface="Times New Roman" charset="0"/>
              </a:rPr>
              <a:t>trained </a:t>
            </a:r>
          </a:p>
          <a:p>
            <a:r>
              <a:rPr kumimoji="1" lang="en-US" altLang="ko-KR" sz="1600" dirty="0" smtClean="0"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endParaRPr kumimoji="1" lang="ko-KR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3485524" y="4514231"/>
            <a:ext cx="151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kumimoji="1" lang="en-US" altLang="ko-KR" sz="1600" i="1" dirty="0" smtClean="0">
                <a:latin typeface="Times New Roman" charset="0"/>
                <a:ea typeface="Times New Roman" charset="0"/>
                <a:cs typeface="Times New Roman" charset="0"/>
              </a:rPr>
              <a:t>eature data</a:t>
            </a:r>
            <a:endParaRPr kumimoji="1" lang="ko-KR" alt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7567672" y="4469064"/>
            <a:ext cx="151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i="1" dirty="0" smtClean="0">
                <a:latin typeface="Times New Roman" charset="0"/>
                <a:ea typeface="Times New Roman" charset="0"/>
                <a:cs typeface="Times New Roman" charset="0"/>
              </a:rPr>
              <a:t>“forecasting”</a:t>
            </a:r>
            <a:endParaRPr kumimoji="1" lang="ko-KR" altLang="en-US" sz="16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7567673" y="2139272"/>
            <a:ext cx="1103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latin typeface="Times New Roman" charset="0"/>
                <a:ea typeface="Times New Roman" charset="0"/>
                <a:cs typeface="Times New Roman" charset="0"/>
              </a:rPr>
              <a:t>label data</a:t>
            </a:r>
            <a:endParaRPr kumimoji="1" lang="ko-KR" alt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3608427" y="2145513"/>
            <a:ext cx="151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kumimoji="1" lang="en-US" altLang="ko-KR" sz="1600" i="1" dirty="0" smtClean="0">
                <a:latin typeface="Times New Roman" charset="0"/>
                <a:ea typeface="Times New Roman" charset="0"/>
                <a:cs typeface="Times New Roman" charset="0"/>
              </a:rPr>
              <a:t>eature data</a:t>
            </a:r>
            <a:endParaRPr kumimoji="1" lang="ko-KR" alt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14"/>
          <p:cNvSpPr/>
          <p:nvPr/>
        </p:nvSpPr>
        <p:spPr>
          <a:xfrm>
            <a:off x="4775733" y="1760814"/>
            <a:ext cx="1763486" cy="13879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STLF</a:t>
            </a: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endParaRPr kumimoji="1" lang="ko-KR" alt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직사각형 12"/>
          <p:cNvSpPr/>
          <p:nvPr/>
        </p:nvSpPr>
        <p:spPr>
          <a:xfrm>
            <a:off x="1262116" y="2003668"/>
            <a:ext cx="1698171" cy="902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Forecast weather</a:t>
            </a:r>
            <a:r>
              <a:rPr kumimoji="1" lang="en-US" altLang="ko-KR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data</a:t>
            </a: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[4 points/day]</a:t>
            </a:r>
            <a:endParaRPr kumimoji="1" lang="ko-KR" alt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직선 화살표 연결선 15"/>
          <p:cNvCxnSpPr>
            <a:stCxn id="5" idx="3"/>
            <a:endCxn id="4" idx="1"/>
          </p:cNvCxnSpPr>
          <p:nvPr/>
        </p:nvCxnSpPr>
        <p:spPr>
          <a:xfrm flipV="1">
            <a:off x="2960287" y="2454779"/>
            <a:ext cx="181544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/>
        </p:nvSpPr>
        <p:spPr>
          <a:xfrm>
            <a:off x="1262116" y="3299662"/>
            <a:ext cx="1698171" cy="8001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Past load data</a:t>
            </a:r>
          </a:p>
          <a:p>
            <a:pPr algn="ctr"/>
            <a:r>
              <a:rPr kumimoji="1" lang="en-US" altLang="ko-KR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[48 points/day]</a:t>
            </a:r>
            <a:endParaRPr kumimoji="1" lang="ko-KR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9" name="Elbow Connector 8"/>
          <p:cNvCxnSpPr>
            <a:stCxn id="7" idx="3"/>
          </p:cNvCxnSpPr>
          <p:nvPr/>
        </p:nvCxnSpPr>
        <p:spPr>
          <a:xfrm flipV="1">
            <a:off x="2960287" y="2630407"/>
            <a:ext cx="1789466" cy="106930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11"/>
          <p:cNvSpPr txBox="1"/>
          <p:nvPr/>
        </p:nvSpPr>
        <p:spPr>
          <a:xfrm>
            <a:off x="3423430" y="2116225"/>
            <a:ext cx="151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latin typeface="Times New Roman" charset="0"/>
                <a:ea typeface="Times New Roman" charset="0"/>
                <a:cs typeface="Times New Roman" charset="0"/>
              </a:rPr>
              <a:t>input</a:t>
            </a:r>
            <a:r>
              <a:rPr kumimoji="1" lang="en-US" altLang="ko-KR" sz="16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ko-KR" sz="1600" i="1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endParaRPr kumimoji="1" lang="ko-KR" alt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직사각형 20"/>
          <p:cNvSpPr/>
          <p:nvPr/>
        </p:nvSpPr>
        <p:spPr>
          <a:xfrm>
            <a:off x="7939034" y="2003668"/>
            <a:ext cx="1698171" cy="902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Forecast </a:t>
            </a: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load data</a:t>
            </a: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[48 points/day]</a:t>
            </a:r>
            <a:endParaRPr kumimoji="1" lang="ko-KR" alt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0" name="직선 화살표 연결선 15"/>
          <p:cNvCxnSpPr>
            <a:stCxn id="4" idx="3"/>
            <a:endCxn id="19" idx="1"/>
          </p:cNvCxnSpPr>
          <p:nvPr/>
        </p:nvCxnSpPr>
        <p:spPr>
          <a:xfrm>
            <a:off x="6539219" y="2454779"/>
            <a:ext cx="13998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상자 11"/>
          <p:cNvSpPr txBox="1"/>
          <p:nvPr/>
        </p:nvSpPr>
        <p:spPr>
          <a:xfrm>
            <a:off x="6669848" y="2116224"/>
            <a:ext cx="151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 smtClean="0">
                <a:latin typeface="Times New Roman" charset="0"/>
                <a:ea typeface="Times New Roman" charset="0"/>
                <a:cs typeface="Times New Roman" charset="0"/>
              </a:rPr>
              <a:t>output</a:t>
            </a:r>
            <a:r>
              <a:rPr kumimoji="1" lang="en-US" altLang="ko-KR" sz="16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ko-KR" sz="1600" i="1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endParaRPr kumimoji="1" lang="ko-KR" alt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48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99</Words>
  <Application>Microsoft Macintosh PowerPoint</Application>
  <PresentationFormat>Widescreen</PresentationFormat>
  <Paragraphs>54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Cambria Math</vt:lpstr>
      <vt:lpstr>Mangal</vt:lpstr>
      <vt:lpstr>Times New Roman</vt:lpstr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박지현</dc:creator>
  <cp:lastModifiedBy>박지현</cp:lastModifiedBy>
  <cp:revision>12</cp:revision>
  <dcterms:created xsi:type="dcterms:W3CDTF">2017-06-13T12:23:49Z</dcterms:created>
  <dcterms:modified xsi:type="dcterms:W3CDTF">2017-08-07T04:25:44Z</dcterms:modified>
</cp:coreProperties>
</file>