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media/image14.jpg" ContentType="image/png"/>
  <Override PartName="/ppt/media/image16.jpg" ContentType="image/png"/>
  <Override PartName="/ppt/media/image18.jpg" ContentType="image/png"/>
  <Override PartName="/ppt/media/image19.jpg" ContentType="image/png"/>
  <Override PartName="/ppt/media/image20.jpg" ContentType="image/png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1" r:id="rId12"/>
    <p:sldId id="332" r:id="rId13"/>
    <p:sldId id="315" r:id="rId14"/>
    <p:sldId id="322" r:id="rId15"/>
    <p:sldId id="325" r:id="rId16"/>
    <p:sldId id="326" r:id="rId17"/>
    <p:sldId id="295" r:id="rId18"/>
    <p:sldId id="304" r:id="rId19"/>
    <p:sldId id="320" r:id="rId20"/>
    <p:sldId id="321" r:id="rId21"/>
    <p:sldId id="301" r:id="rId22"/>
    <p:sldId id="302" r:id="rId23"/>
    <p:sldId id="327" r:id="rId24"/>
    <p:sldId id="330" r:id="rId25"/>
    <p:sldId id="328" r:id="rId26"/>
    <p:sldId id="329" r:id="rId27"/>
    <p:sldId id="309" r:id="rId28"/>
    <p:sldId id="310" r:id="rId29"/>
    <p:sldId id="311" r:id="rId30"/>
    <p:sldId id="312" r:id="rId31"/>
    <p:sldId id="292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5"/>
    <p:restoredTop sz="94633"/>
  </p:normalViewPr>
  <p:slideViewPr>
    <p:cSldViewPr snapToGrid="0" snapToObjects="1">
      <p:cViewPr>
        <p:scale>
          <a:sx n="100" d="100"/>
          <a:sy n="100" d="100"/>
        </p:scale>
        <p:origin x="52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Pearson’s Correlation Coefficient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Pre-processing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processes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</a:p>
              <a:p>
                <a:pPr lvl="1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1"/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Through PCC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trend, it is possible to observe the power consumption which changes in a weekly cycle and the power consumption which changes according to the seasonal change in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annual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cycle</a:t>
                </a:r>
              </a:p>
              <a:p>
                <a:pPr lvl="2"/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</a:t>
                </a:r>
                <a:r>
                  <a:rPr lang="en-US" altLang="ko-KR" dirty="0" smtClean="0">
                    <a:latin typeface="Arial" charset="0"/>
                    <a:ea typeface="Arial" charset="0"/>
                    <a:cs typeface="Arial" charset="0"/>
                  </a:rPr>
                  <a:t>inputs, t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with the highest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PCC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will be selected and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used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1524000"/>
            <a:ext cx="6692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structure in this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paper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𝑅𝑀𝑆𝐸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ad>
                      <m:rad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radPr>
                      <m:deg>
                        <m: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is-I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3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3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09236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0.14251752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0.000223489260592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0.0896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0.16046469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0.000211855384402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0.0337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텍스트 상자 6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41525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0.084615210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0.001075866072470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0.1073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0.084134204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0.000738290998444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0.0670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907292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0.091727159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0.000965011574915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0.1543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0.091034215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0.000730282875860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0.0807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862994"/>
              </p:ext>
            </p:extLst>
          </p:nvPr>
        </p:nvGraphicFramePr>
        <p:xfrm>
          <a:off x="962332" y="379033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0.081853308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>
                          <a:solidFill>
                            <a:srgbClr val="FF0000"/>
                          </a:solidFill>
                        </a:rPr>
                        <a:t>0.001019103848060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0.0932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0.080043132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0.000597998594125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0.0755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forecasting 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disadvantage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design Hierarchical extreme learning machine (</a:t>
            </a:r>
            <a:r>
              <a:rPr lang="en-US" altLang="ko-KR" dirty="0" smtClean="0"/>
              <a:t>H-ELM) </a:t>
            </a:r>
            <a:r>
              <a:rPr lang="en-US" altLang="ko-KR" dirty="0"/>
              <a:t>based model for predicting the electricity load of </a:t>
            </a:r>
            <a:r>
              <a:rPr lang="en-US" altLang="ko-KR" b="1" dirty="0"/>
              <a:t>Australian National Electricity Market (NEM)</a:t>
            </a:r>
            <a:r>
              <a:rPr lang="en-US" altLang="ko-KR" dirty="0"/>
              <a:t> </a:t>
            </a:r>
            <a:r>
              <a:rPr lang="en-US" altLang="ko-KR" dirty="0" smtClean="0"/>
              <a:t>data [].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Owing </a:t>
            </a:r>
            <a:r>
              <a:rPr lang="en-US" altLang="ko-KR" dirty="0"/>
              <a:t>to the very fast training/tuning speed of ELM and multilayer concept, H-ELM show that the training efficiency and the forecasting accuracy are superior over the competitive algorithms and get better performance due to data pre-processing.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[]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[] [], 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forecasting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2106</Words>
  <Application>Microsoft Macintosh PowerPoint</Application>
  <PresentationFormat>와이드스크린</PresentationFormat>
  <Paragraphs>340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Implementation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153</cp:revision>
  <dcterms:created xsi:type="dcterms:W3CDTF">2017-02-16T02:39:46Z</dcterms:created>
  <dcterms:modified xsi:type="dcterms:W3CDTF">2017-05-26T06:03:01Z</dcterms:modified>
</cp:coreProperties>
</file>