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3" r:id="rId4"/>
    <p:sldId id="262" r:id="rId5"/>
    <p:sldId id="260" r:id="rId6"/>
    <p:sldId id="271" r:id="rId7"/>
    <p:sldId id="263" r:id="rId8"/>
    <p:sldId id="264" r:id="rId9"/>
    <p:sldId id="270" r:id="rId10"/>
    <p:sldId id="257" r:id="rId11"/>
    <p:sldId id="265" r:id="rId12"/>
    <p:sldId id="272" r:id="rId13"/>
    <p:sldId id="267" r:id="rId14"/>
    <p:sldId id="269" r:id="rId15"/>
    <p:sldId id="268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 autoAdjust="0"/>
    <p:restoredTop sz="94660"/>
  </p:normalViewPr>
  <p:slideViewPr>
    <p:cSldViewPr snapToGrid="0">
      <p:cViewPr>
        <p:scale>
          <a:sx n="93" d="100"/>
          <a:sy n="93" d="100"/>
        </p:scale>
        <p:origin x="-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C4AE-C812-E948-A6C5-9079B8E4AD7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A3-09F9-DE44-8DBD-78129A3F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2017. 12. 7.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candlestick-charts/" TargetMode="External"/><Relationship Id="rId4" Type="http://schemas.openxmlformats.org/officeDocument/2006/relationships/hyperlink" Target="http://scikit-learn.org/stable/modules/clustering.html#clustering" TargetMode="External"/><Relationship Id="rId5" Type="http://schemas.openxmlformats.org/officeDocument/2006/relationships/hyperlink" Target="http://scikit-learn.org/stable/auto_examples/applications/plot_stock_mark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tenpark.tistory.com/35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Park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JeeHyun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Clustering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Finally, with affinity clustering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show that the financial data trend of each company can grasp the "relation &amp; tendency among companies".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2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추가설명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통한 주식정보 크롤링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Jaeyeon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estenpark.tistory.com/353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Candlestick-Chart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https://plot.ly/python/candlestick-charts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Scikit-learn clustering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scikit-learn.org/stable/modules/clustering.html#clustering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Stock Market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scikit-learn.org/stable/auto_examples/applications/plot_stock_market.html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6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2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Structure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BeatifulSoup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659007"/>
            <a:ext cx="10515600" cy="4797287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98119" y="1914964"/>
            <a:ext cx="3255823" cy="4219136"/>
            <a:chOff x="1681842" y="1466961"/>
            <a:chExt cx="2460171" cy="4219136"/>
          </a:xfrm>
        </p:grpSpPr>
        <p:sp>
          <p:nvSpPr>
            <p:cNvPr id="8" name="Rectangle 7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quotes_historical_finance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_</a:t>
              </a:r>
              <a:r>
                <a:rPr lang="en-US" dirty="0" err="1" smtClean="0">
                  <a:solidFill>
                    <a:schemeClr val="tx1"/>
                  </a:solidFill>
                </a:rPr>
                <a:t>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get_stock_items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get_stock_names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financeDataParser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8648" y="1948082"/>
            <a:ext cx="2910938" cy="4219136"/>
            <a:chOff x="1681842" y="1466961"/>
            <a:chExt cx="2460171" cy="4219136"/>
          </a:xfrm>
        </p:grpSpPr>
        <p:sp>
          <p:nvSpPr>
            <p:cNvPr id="22" name="Rectangle 21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set_dataframe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set_candelstick_data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show_cluster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dataDecorator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4290" y="1948082"/>
            <a:ext cx="2646217" cy="4219136"/>
            <a:chOff x="1681842" y="1466961"/>
            <a:chExt cx="2460171" cy="4219136"/>
          </a:xfrm>
        </p:grpSpPr>
        <p:sp>
          <p:nvSpPr>
            <p:cNvPr id="25" name="Rectangle 24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affinity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9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Parse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parse historical finance data of Korean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(#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45).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3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추가설명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0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Show 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With pandas &amp;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refine the data and plot a graph of it for easy understanding.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8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2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추가설명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160</Words>
  <Application>Microsoft Macintosh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Wingdings</vt:lpstr>
      <vt:lpstr>맑은 고딕</vt:lpstr>
      <vt:lpstr>Arial</vt:lpstr>
      <vt:lpstr>Office 테마</vt:lpstr>
      <vt:lpstr>Historical Finance Data</vt:lpstr>
      <vt:lpstr>Contents</vt:lpstr>
      <vt:lpstr>Structure</vt:lpstr>
      <vt:lpstr>1. Parse Historical Finance Data</vt:lpstr>
      <vt:lpstr>financeDataParser</vt:lpstr>
      <vt:lpstr>financeDataParser</vt:lpstr>
      <vt:lpstr>2. Show Historical Finance Data</vt:lpstr>
      <vt:lpstr>dataDecorator</vt:lpstr>
      <vt:lpstr>dataDecorator</vt:lpstr>
      <vt:lpstr>3. Clustering</vt:lpstr>
      <vt:lpstr>cluster</vt:lpstr>
      <vt:lpstr>cluster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박지현</cp:lastModifiedBy>
  <cp:revision>10</cp:revision>
  <dcterms:created xsi:type="dcterms:W3CDTF">2017-09-04T00:01:07Z</dcterms:created>
  <dcterms:modified xsi:type="dcterms:W3CDTF">2017-12-07T06:47:01Z</dcterms:modified>
</cp:coreProperties>
</file>