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3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67" r:id="rId10"/>
    <p:sldId id="268" r:id="rId11"/>
  </p:sldIdLst>
  <p:sldSz cx="12192000" cy="6858000"/>
  <p:notesSz cx="6858000" cy="9144000"/>
  <p:embeddedFontLst>
    <p:embeddedFont>
      <p:font typeface="함초롬돋움" panose="020B0604000101010101" pitchFamily="34" charset="-128"/>
      <p:regular r:id="rId13"/>
      <p:bold r:id="rId14"/>
    </p:embeddedFont>
    <p:embeddedFont>
      <p:font typeface="Batang" panose="02030600000101010101" pitchFamily="18" charset="-127"/>
      <p:regular r:id="rId15"/>
    </p:embeddedFont>
    <p:embeddedFont>
      <p:font typeface="Dotum" panose="020B0600000101010101" pitchFamily="34" charset="-127"/>
      <p:regular r:id="rId16"/>
    </p:embeddedFont>
    <p:embeddedFont>
      <p:font typeface="Gulim" panose="020B0600000101010101" pitchFamily="34" charset="-127"/>
      <p:regular r:id="rId17"/>
    </p:embeddedFont>
    <p:embeddedFont>
      <p:font typeface="Malgun Gothic" panose="020B0503020000020004" pitchFamily="34" charset="-127"/>
      <p:regular r:id="rId18"/>
      <p:bold r:id="rId19"/>
    </p:embeddedFont>
    <p:embeddedFont>
      <p:font typeface="카페24 고운밤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89969"/>
  </p:normalViewPr>
  <p:slideViewPr>
    <p:cSldViewPr snapToObjects="1">
      <p:cViewPr varScale="1">
        <p:scale>
          <a:sx n="98" d="100"/>
          <a:sy n="98" d="100"/>
        </p:scale>
        <p:origin x="1288" y="20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B2EA4-AAF6-7E41-ADE1-BB3EF285D7C3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E9F8E-141A-4E41-B388-128217F126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138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E9F8E-141A-4E41-B388-128217F1263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039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E9F8E-141A-4E41-B388-128217F1263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783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E9F8E-141A-4E41-B388-128217F1263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24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E9F8E-141A-4E41-B388-128217F1263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78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E9F8E-141A-4E41-B388-128217F1263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93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2022. 12. 25.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7491" y="1704213"/>
            <a:ext cx="8137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600" dirty="0">
                <a:solidFill>
                  <a:srgbClr val="56473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마포구 주소별 카페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7490" y="3032259"/>
            <a:ext cx="8137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rgbClr val="56473F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T-academy </a:t>
            </a:r>
            <a:r>
              <a:rPr lang="ko-KR" altLang="en-US" sz="2000" dirty="0">
                <a:solidFill>
                  <a:srgbClr val="56473F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이정현</a:t>
            </a:r>
            <a:endParaRPr lang="en-US" altLang="ko-KR" sz="2000" dirty="0">
              <a:solidFill>
                <a:srgbClr val="56473F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7491" y="2951946"/>
            <a:ext cx="8137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600" dirty="0">
                <a:solidFill>
                  <a:srgbClr val="56473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r>
              <a:rPr lang="en-US" altLang="ko-KR" sz="5600" dirty="0">
                <a:solidFill>
                  <a:srgbClr val="56473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-KR" altLang="en-US" sz="5600" dirty="0">
              <a:solidFill>
                <a:srgbClr val="56473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85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270" y="1498472"/>
            <a:ext cx="1296162" cy="164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0200">
              <a:solidFill>
                <a:srgbClr val="FFFFFF"/>
              </a:solidFill>
              <a:latin typeface="카페24 고운밤"/>
              <a:ea typeface="카페24 고운밤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38696"/>
            <a:ext cx="266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Code Review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3FB9D53-BEB1-A8F6-D094-85543E3C1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00" y="600361"/>
            <a:ext cx="5802111" cy="5980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270" y="1498472"/>
            <a:ext cx="1296162" cy="164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0200">
              <a:solidFill>
                <a:srgbClr val="FFFFFF"/>
              </a:solidFill>
              <a:latin typeface="카페24 고운밤"/>
              <a:ea typeface="카페24 고운밤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38696"/>
            <a:ext cx="266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Code Review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ED7AACB-809F-E68D-5BF0-16D3170B7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14" y="600361"/>
            <a:ext cx="5742252" cy="5980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8BEF1B-5B60-D904-6DDE-E10482D4A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36" y="1102080"/>
            <a:ext cx="7772400" cy="193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ED5195-7612-4220-D023-DDD8495DA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5" y="908650"/>
            <a:ext cx="7728411" cy="1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270" y="1498472"/>
            <a:ext cx="1296162" cy="164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0200">
              <a:solidFill>
                <a:srgbClr val="FFFFFF"/>
              </a:solidFill>
              <a:latin typeface="카페24 고운밤"/>
              <a:ea typeface="카페24 고운밤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38696"/>
            <a:ext cx="266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Code Review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60DE0FA-B090-81B0-9A19-C268A0955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0" y="761656"/>
            <a:ext cx="7772400" cy="56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270" y="1498472"/>
            <a:ext cx="1296162" cy="164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0200">
              <a:solidFill>
                <a:srgbClr val="FFFFFF"/>
              </a:solidFill>
              <a:latin typeface="카페24 고운밤"/>
              <a:ea typeface="카페24 고운밤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38696"/>
            <a:ext cx="266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Code Review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E455601-687C-25EF-44B2-38C6D0124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00" y="600360"/>
            <a:ext cx="5827430" cy="59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270" y="1498472"/>
            <a:ext cx="1296162" cy="164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0200">
              <a:solidFill>
                <a:srgbClr val="FFFFFF"/>
              </a:solidFill>
              <a:latin typeface="카페24 고운밤"/>
              <a:ea typeface="카페24 고운밤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38696"/>
            <a:ext cx="266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Code Review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DAEDE6-0C6A-56B7-DD30-36BF1607F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90" y="600361"/>
            <a:ext cx="5969765" cy="59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270" y="1498472"/>
            <a:ext cx="1296162" cy="164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0200">
              <a:solidFill>
                <a:srgbClr val="FFFFFF"/>
              </a:solidFill>
              <a:latin typeface="카페24 고운밤"/>
              <a:ea typeface="카페24 고운밤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38696"/>
            <a:ext cx="266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Code Review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03052D-BAA4-3D66-EE22-9CDC0636A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80" y="579456"/>
            <a:ext cx="6321531" cy="59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9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A4007F-B061-4384-B1C9-8C424A7FC1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0DB21D-D097-4DAC-893B-65255F58D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23240" y="457944"/>
            <a:ext cx="86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EXTRA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84A1C38-E69A-2B0B-643F-2E14DE279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1" y="1556739"/>
            <a:ext cx="4498530" cy="4684493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7ED30435-932C-4191-1727-D2C944EC8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49" y="1778085"/>
            <a:ext cx="5715000" cy="42418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C1789D-EAE4-7348-8DFC-2313C7E5AFBD}"/>
              </a:ext>
            </a:extLst>
          </p:cNvPr>
          <p:cNvCxnSpPr/>
          <p:nvPr/>
        </p:nvCxnSpPr>
        <p:spPr>
          <a:xfrm>
            <a:off x="5015850" y="3898985"/>
            <a:ext cx="1080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A4007F-B061-4384-B1C9-8C424A7FC1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0DB21D-D097-4DAC-893B-65255F58D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750" y="44530"/>
              <a:ext cx="598080" cy="5980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23240" y="457944"/>
            <a:ext cx="86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EXTRA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1B546C-5698-69B8-D076-7930BFBB1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8" y="1700760"/>
            <a:ext cx="5176734" cy="43854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4B043C-2CEC-08FD-D311-4E96E0BB6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99" y="1700760"/>
            <a:ext cx="5281303" cy="437398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4AB81-A334-5219-BD90-A2EFA70D75BF}"/>
              </a:ext>
            </a:extLst>
          </p:cNvPr>
          <p:cNvCxnSpPr>
            <a:cxnSpLocks/>
          </p:cNvCxnSpPr>
          <p:nvPr/>
        </p:nvCxnSpPr>
        <p:spPr>
          <a:xfrm>
            <a:off x="5735950" y="4077090"/>
            <a:ext cx="64809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</Words>
  <Application>Microsoft Macintosh PowerPoint</Application>
  <PresentationFormat>와이드스크린</PresentationFormat>
  <Paragraphs>16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Arial</vt:lpstr>
      <vt:lpstr>함초롬돋움</vt:lpstr>
      <vt:lpstr>Malgun Gothic</vt:lpstr>
      <vt:lpstr>Gulim</vt:lpstr>
      <vt:lpstr>Calibri</vt:lpstr>
      <vt:lpstr>Dotum</vt:lpstr>
      <vt:lpstr>카페24 고운밤</vt:lpstr>
      <vt:lpstr>Batang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sylvi</dc:creator>
  <cp:lastModifiedBy>이정훈 (AI/ML팀)</cp:lastModifiedBy>
  <cp:revision>29</cp:revision>
  <dcterms:created xsi:type="dcterms:W3CDTF">2021-06-27T12:10:51Z</dcterms:created>
  <dcterms:modified xsi:type="dcterms:W3CDTF">2022-12-25T14:57:13Z</dcterms:modified>
  <cp:version>1000.0000.01</cp:version>
</cp:coreProperties>
</file>