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4"/>
  </p:notesMasterIdLst>
  <p:sldIdLst>
    <p:sldId id="287" r:id="rId2"/>
    <p:sldId id="288" r:id="rId3"/>
    <p:sldId id="295" r:id="rId4"/>
    <p:sldId id="292" r:id="rId5"/>
    <p:sldId id="296" r:id="rId6"/>
    <p:sldId id="291" r:id="rId7"/>
    <p:sldId id="301" r:id="rId8"/>
    <p:sldId id="299" r:id="rId9"/>
    <p:sldId id="293" r:id="rId10"/>
    <p:sldId id="294" r:id="rId11"/>
    <p:sldId id="300" r:id="rId12"/>
    <p:sldId id="313" r:id="rId13"/>
    <p:sldId id="312" r:id="rId14"/>
    <p:sldId id="311" r:id="rId15"/>
    <p:sldId id="314" r:id="rId16"/>
    <p:sldId id="310" r:id="rId17"/>
    <p:sldId id="315" r:id="rId18"/>
    <p:sldId id="316" r:id="rId19"/>
    <p:sldId id="317" r:id="rId20"/>
    <p:sldId id="319" r:id="rId21"/>
    <p:sldId id="318" r:id="rId22"/>
    <p:sldId id="320" r:id="rId23"/>
    <p:sldId id="321" r:id="rId24"/>
    <p:sldId id="322" r:id="rId25"/>
    <p:sldId id="323" r:id="rId26"/>
    <p:sldId id="307" r:id="rId27"/>
    <p:sldId id="327" r:id="rId28"/>
    <p:sldId id="326" r:id="rId29"/>
    <p:sldId id="308" r:id="rId30"/>
    <p:sldId id="302" r:id="rId31"/>
    <p:sldId id="303" r:id="rId32"/>
    <p:sldId id="304" r:id="rId33"/>
    <p:sldId id="305" r:id="rId34"/>
    <p:sldId id="328" r:id="rId35"/>
    <p:sldId id="329" r:id="rId36"/>
    <p:sldId id="330" r:id="rId37"/>
    <p:sldId id="331" r:id="rId38"/>
    <p:sldId id="332" r:id="rId39"/>
    <p:sldId id="333" r:id="rId40"/>
    <p:sldId id="334" r:id="rId41"/>
    <p:sldId id="335" r:id="rId42"/>
    <p:sldId id="336" r:id="rId43"/>
    <p:sldId id="342" r:id="rId44"/>
    <p:sldId id="337" r:id="rId45"/>
    <p:sldId id="338" r:id="rId46"/>
    <p:sldId id="339" r:id="rId47"/>
    <p:sldId id="341" r:id="rId48"/>
    <p:sldId id="340" r:id="rId49"/>
    <p:sldId id="343" r:id="rId50"/>
    <p:sldId id="325" r:id="rId51"/>
    <p:sldId id="324" r:id="rId52"/>
    <p:sldId id="344" r:id="rId53"/>
    <p:sldId id="345" r:id="rId54"/>
    <p:sldId id="346" r:id="rId55"/>
    <p:sldId id="347" r:id="rId56"/>
    <p:sldId id="348" r:id="rId57"/>
    <p:sldId id="349" r:id="rId58"/>
    <p:sldId id="350" r:id="rId59"/>
    <p:sldId id="351" r:id="rId60"/>
    <p:sldId id="352" r:id="rId61"/>
    <p:sldId id="284" r:id="rId62"/>
    <p:sldId id="355" r:id="rId63"/>
    <p:sldId id="356" r:id="rId64"/>
    <p:sldId id="354" r:id="rId65"/>
    <p:sldId id="357" r:id="rId66"/>
    <p:sldId id="359" r:id="rId67"/>
    <p:sldId id="360" r:id="rId68"/>
    <p:sldId id="361" r:id="rId69"/>
    <p:sldId id="362" r:id="rId70"/>
    <p:sldId id="363" r:id="rId71"/>
    <p:sldId id="364" r:id="rId72"/>
    <p:sldId id="353" r:id="rId73"/>
    <p:sldId id="365" r:id="rId74"/>
    <p:sldId id="286" r:id="rId75"/>
    <p:sldId id="367" r:id="rId76"/>
    <p:sldId id="283" r:id="rId77"/>
    <p:sldId id="285" r:id="rId78"/>
    <p:sldId id="368" r:id="rId79"/>
    <p:sldId id="366" r:id="rId80"/>
    <p:sldId id="289" r:id="rId81"/>
    <p:sldId id="290" r:id="rId82"/>
    <p:sldId id="278" r:id="rId83"/>
  </p:sldIdLst>
  <p:sldSz cx="24382413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404" userDrawn="1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7" pos="12261" userDrawn="1">
          <p15:clr>
            <a:srgbClr val="A4A3A4"/>
          </p15:clr>
        </p15:guide>
        <p15:guide id="8" orient="horz" pos="918" userDrawn="1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  <p15:guide id="11" pos="7680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5" roundtripDataSignature="AMtx7miE83QD1FbNBg5sE1NtQV1ONPQ/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24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42D8CD-9C8E-4613-A8B3-95BE55BA7320}" v="585" dt="2022-09-22T00:08:12.310"/>
  </p1510:revLst>
</p1510:revInfo>
</file>

<file path=ppt/tableStyles.xml><?xml version="1.0" encoding="utf-8"?>
<a:tblStyleLst xmlns:a="http://schemas.openxmlformats.org/drawingml/2006/main" def="{DEE86115-CE0D-4894-9B51-7C3228E6E7BF}">
  <a:tblStyle styleId="{DEE86115-CE0D-4894-9B51-7C3228E6E7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3" autoAdjust="0"/>
    <p:restoredTop sz="94648"/>
  </p:normalViewPr>
  <p:slideViewPr>
    <p:cSldViewPr snapToGrid="0">
      <p:cViewPr varScale="1">
        <p:scale>
          <a:sx n="46" d="100"/>
          <a:sy n="46" d="100"/>
        </p:scale>
        <p:origin x="720" y="72"/>
      </p:cViewPr>
      <p:guideLst>
        <p:guide pos="966"/>
        <p:guide pos="13123"/>
        <p:guide orient="horz" pos="7404"/>
        <p:guide pos="12533"/>
        <p:guide orient="horz" pos="1871"/>
        <p:guide pos="12261"/>
        <p:guide orient="horz" pos="918"/>
        <p:guide pos="3733"/>
        <p:guide pos="1158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5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8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110" Type="http://schemas.microsoft.com/office/2015/10/relationships/revisionInfo" Target="revisionInfo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7062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>
            <a:spLocks noGrp="1"/>
          </p:cNvSpPr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9"/>
          <p:cNvSpPr txBox="1">
            <a:spLocks noGrp="1"/>
          </p:cNvSpPr>
          <p:nvPr>
            <p:ph type="body" idx="1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18" name="Google Shape;18;p29"/>
          <p:cNvSpPr txBox="1">
            <a:spLocks noGrp="1"/>
          </p:cNvSpPr>
          <p:nvPr>
            <p:ph type="dt" idx="10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ftr" idx="11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sldNum" idx="12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7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userDrawn="1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474;g106a266b446_0_0">
            <a:extLst>
              <a:ext uri="{FF2B5EF4-FFF2-40B4-BE49-F238E27FC236}">
                <a16:creationId xmlns:a16="http://schemas.microsoft.com/office/drawing/2014/main" id="{F2DE6D5B-1B19-3F2D-25CA-D79B6D29D997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2"/>
            <a:ext cx="24382397" cy="1371509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제목 6">
            <a:extLst>
              <a:ext uri="{FF2B5EF4-FFF2-40B4-BE49-F238E27FC236}">
                <a16:creationId xmlns:a16="http://schemas.microsoft.com/office/drawing/2014/main" id="{4BAC283C-E98A-75F9-3B89-3ED0F552D2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53254" y="3889373"/>
            <a:ext cx="12885746" cy="1124336"/>
          </a:xfrm>
        </p:spPr>
        <p:txBody>
          <a:bodyPr>
            <a:normAutofit/>
          </a:bodyPr>
          <a:lstStyle>
            <a:lvl1pPr algn="r">
              <a:defRPr lang="ko-KR" altLang="en-US" sz="7500" b="0" i="0" u="none" strike="noStrike" cap="none" dirty="0">
                <a:solidFill>
                  <a:srgbClr val="000000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  <a:cs typeface="Arial"/>
                <a:sym typeface="Arial"/>
              </a:defRPr>
            </a:lvl1pPr>
          </a:lstStyle>
          <a:p>
            <a:r>
              <a:rPr lang="ko-KR" altLang="en-US" dirty="0" err="1"/>
              <a:t>챕터명</a:t>
            </a:r>
            <a:endParaRPr lang="ko-KR" altLang="en-US" dirty="0"/>
          </a:p>
        </p:txBody>
      </p: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1E09289D-4C4C-EE41-F6DD-29E872185C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191206" y="5072859"/>
            <a:ext cx="7747794" cy="685583"/>
          </a:xfrm>
        </p:spPr>
        <p:txBody>
          <a:bodyPr tIns="0" bIns="0" anchor="ctr" anchorCtr="0"/>
          <a:lstStyle>
            <a:lvl1pPr marL="0" indent="0" algn="r">
              <a:buNone/>
              <a:defRPr lang="ko-KR" altLang="en-US" sz="4000" b="1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0" indent="0">
              <a:buNone/>
              <a:defRPr/>
            </a:lvl2pPr>
            <a:lvl3pPr marL="8890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 err="1"/>
              <a:t>클립명</a:t>
            </a:r>
            <a:endParaRPr lang="ko-KR" altLang="en-US" dirty="0"/>
          </a:p>
        </p:txBody>
      </p:sp>
      <p:sp>
        <p:nvSpPr>
          <p:cNvPr id="6" name="텍스트 개체 틀 8">
            <a:extLst>
              <a:ext uri="{FF2B5EF4-FFF2-40B4-BE49-F238E27FC236}">
                <a16:creationId xmlns:a16="http://schemas.microsoft.com/office/drawing/2014/main" id="{DD4DD598-F6DD-6479-F41B-3CA272B7F5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19880" y="5069388"/>
            <a:ext cx="2671326" cy="685583"/>
          </a:xfrm>
        </p:spPr>
        <p:txBody>
          <a:bodyPr tIns="0" bIns="0" anchor="ctr" anchorCtr="0"/>
          <a:lstStyle>
            <a:lvl1pPr marL="0" indent="0" algn="r">
              <a:buNone/>
              <a:defRPr lang="ko-KR" altLang="en-US" sz="4000" b="1" i="0" u="none" strike="noStrike" cap="none" dirty="0" smtClean="0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0" indent="0">
              <a:buNone/>
              <a:defRPr/>
            </a:lvl2pPr>
            <a:lvl3pPr marL="8890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클립번호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532B9B-BEA5-01AB-3FC7-BB4F1D87CF3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911567" y="12828440"/>
            <a:ext cx="2559279" cy="498772"/>
          </a:xfrm>
        </p:spPr>
        <p:txBody>
          <a:bodyPr/>
          <a:lstStyle>
            <a:lvl1pPr algn="ctr">
              <a:defRPr/>
            </a:lvl1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484;g106a266b446_0_24">
            <a:extLst>
              <a:ext uri="{FF2B5EF4-FFF2-40B4-BE49-F238E27FC236}">
                <a16:creationId xmlns:a16="http://schemas.microsoft.com/office/drawing/2014/main" id="{168173BD-AEB0-A74D-FDF0-388BA6F61299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2"/>
            <a:ext cx="24382403" cy="1371509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제목 6">
            <a:extLst>
              <a:ext uri="{FF2B5EF4-FFF2-40B4-BE49-F238E27FC236}">
                <a16:creationId xmlns:a16="http://schemas.microsoft.com/office/drawing/2014/main" id="{2372D628-4F5E-B051-0DCD-3CD195991B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53254" y="3889373"/>
            <a:ext cx="12885746" cy="1124336"/>
          </a:xfrm>
        </p:spPr>
        <p:txBody>
          <a:bodyPr>
            <a:normAutofit/>
          </a:bodyPr>
          <a:lstStyle>
            <a:lvl1pPr algn="r">
              <a:defRPr lang="ko-KR" altLang="en-US" sz="7500" b="0" i="0" u="none" strike="noStrike" cap="none" dirty="0">
                <a:solidFill>
                  <a:srgbClr val="000000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  <a:cs typeface="Arial"/>
                <a:sym typeface="Arial"/>
              </a:defRPr>
            </a:lvl1pPr>
          </a:lstStyle>
          <a:p>
            <a:r>
              <a:rPr lang="ko-KR" altLang="en-US" dirty="0" err="1"/>
              <a:t>챕터명</a:t>
            </a:r>
            <a:endParaRPr lang="ko-KR" altLang="en-US" dirty="0"/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D2359B03-D28C-CCA2-7D9F-F0D7DB00FFB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191206" y="5072859"/>
            <a:ext cx="7747794" cy="685583"/>
          </a:xfrm>
        </p:spPr>
        <p:txBody>
          <a:bodyPr tIns="0" bIns="0" anchor="ctr" anchorCtr="0"/>
          <a:lstStyle>
            <a:lvl1pPr marL="0" indent="0" algn="r">
              <a:buNone/>
              <a:defRPr lang="ko-KR" altLang="en-US" sz="4000" b="1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0" indent="0">
              <a:buNone/>
              <a:defRPr/>
            </a:lvl2pPr>
            <a:lvl3pPr marL="8890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 err="1"/>
              <a:t>클립명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26088980-8E62-AFCB-73C0-9593A88B8C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19880" y="5069388"/>
            <a:ext cx="2671326" cy="685583"/>
          </a:xfrm>
        </p:spPr>
        <p:txBody>
          <a:bodyPr tIns="0" bIns="0" anchor="ctr" anchorCtr="0"/>
          <a:lstStyle>
            <a:lvl1pPr marL="0" indent="0" algn="r">
              <a:buNone/>
              <a:defRPr lang="ko-KR" altLang="en-US" sz="4000" b="1" i="0" u="none" strike="noStrike" cap="none" dirty="0" smtClean="0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0" indent="0">
              <a:buNone/>
              <a:defRPr/>
            </a:lvl2pPr>
            <a:lvl3pPr marL="8890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클립번호</a:t>
            </a:r>
          </a:p>
        </p:txBody>
      </p:sp>
      <p:sp>
        <p:nvSpPr>
          <p:cNvPr id="5" name="슬라이드 번호 개체 틀 6">
            <a:extLst>
              <a:ext uri="{FF2B5EF4-FFF2-40B4-BE49-F238E27FC236}">
                <a16:creationId xmlns:a16="http://schemas.microsoft.com/office/drawing/2014/main" id="{C9AD53E4-BC45-82E0-5958-BDFFDC49BCA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911567" y="12828440"/>
            <a:ext cx="2559279" cy="498772"/>
          </a:xfrm>
        </p:spPr>
        <p:txBody>
          <a:bodyPr/>
          <a:lstStyle>
            <a:lvl1pPr algn="ctr">
              <a:defRPr/>
            </a:lvl1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99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userDrawn="1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494;g106a266b446_0_16">
            <a:extLst>
              <a:ext uri="{FF2B5EF4-FFF2-40B4-BE49-F238E27FC236}">
                <a16:creationId xmlns:a16="http://schemas.microsoft.com/office/drawing/2014/main" id="{F2423AC2-C4D1-9609-F08C-44B9C407B02A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800" y="2"/>
            <a:ext cx="24384005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제목 6">
            <a:extLst>
              <a:ext uri="{FF2B5EF4-FFF2-40B4-BE49-F238E27FC236}">
                <a16:creationId xmlns:a16="http://schemas.microsoft.com/office/drawing/2014/main" id="{278146C7-3274-EB19-E92B-25A830B2FA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53254" y="3889373"/>
            <a:ext cx="12885746" cy="1124336"/>
          </a:xfrm>
        </p:spPr>
        <p:txBody>
          <a:bodyPr>
            <a:normAutofit/>
          </a:bodyPr>
          <a:lstStyle>
            <a:lvl1pPr algn="r">
              <a:defRPr lang="ko-KR" altLang="en-US" sz="7500" b="0" i="0" u="none" strike="noStrike" cap="none" dirty="0">
                <a:solidFill>
                  <a:srgbClr val="000000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  <a:cs typeface="Arial"/>
                <a:sym typeface="Arial"/>
              </a:defRPr>
            </a:lvl1pPr>
          </a:lstStyle>
          <a:p>
            <a:r>
              <a:rPr lang="ko-KR" altLang="en-US" dirty="0" err="1"/>
              <a:t>챕터명</a:t>
            </a:r>
            <a:endParaRPr lang="ko-KR" altLang="en-US" dirty="0"/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27AA929E-564C-37DC-66BC-81903207D9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191206" y="5072859"/>
            <a:ext cx="7747794" cy="685583"/>
          </a:xfrm>
        </p:spPr>
        <p:txBody>
          <a:bodyPr tIns="0" bIns="0" anchor="ctr" anchorCtr="0"/>
          <a:lstStyle>
            <a:lvl1pPr marL="0" indent="0" algn="r">
              <a:buNone/>
              <a:defRPr lang="ko-KR" altLang="en-US" sz="4000" b="1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0" indent="0">
              <a:buNone/>
              <a:defRPr/>
            </a:lvl2pPr>
            <a:lvl3pPr marL="8890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 err="1"/>
              <a:t>클립명</a:t>
            </a:r>
            <a:endParaRPr lang="ko-KR" altLang="en-US" dirty="0"/>
          </a:p>
        </p:txBody>
      </p: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0FAA207D-5ECC-9CF4-681D-05C0F190247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19880" y="5069388"/>
            <a:ext cx="2671326" cy="685583"/>
          </a:xfrm>
        </p:spPr>
        <p:txBody>
          <a:bodyPr tIns="0" bIns="0" anchor="ctr" anchorCtr="0"/>
          <a:lstStyle>
            <a:lvl1pPr marL="0" indent="0" algn="r">
              <a:buNone/>
              <a:defRPr lang="ko-KR" altLang="en-US" sz="4000" b="1" i="0" u="none" strike="noStrike" cap="none" dirty="0" smtClean="0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0" indent="0">
              <a:buNone/>
              <a:defRPr/>
            </a:lvl2pPr>
            <a:lvl3pPr marL="8890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클립번호</a:t>
            </a:r>
          </a:p>
        </p:txBody>
      </p:sp>
      <p:sp>
        <p:nvSpPr>
          <p:cNvPr id="6" name="슬라이드 번호 개체 틀 6">
            <a:extLst>
              <a:ext uri="{FF2B5EF4-FFF2-40B4-BE49-F238E27FC236}">
                <a16:creationId xmlns:a16="http://schemas.microsoft.com/office/drawing/2014/main" id="{953AB722-11AE-0165-EFCC-901E12D2F0B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911567" y="12828440"/>
            <a:ext cx="2559279" cy="498772"/>
          </a:xfrm>
        </p:spPr>
        <p:txBody>
          <a:bodyPr/>
          <a:lstStyle>
            <a:lvl1pPr algn="ctr">
              <a:defRPr/>
            </a:lvl1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504;g106a266b446_0_33">
            <a:extLst>
              <a:ext uri="{FF2B5EF4-FFF2-40B4-BE49-F238E27FC236}">
                <a16:creationId xmlns:a16="http://schemas.microsoft.com/office/drawing/2014/main" id="{1B26632A-F55A-57E3-52D2-0F793EF6599D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2"/>
            <a:ext cx="24384005" cy="1371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7505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preserve="1" userDrawn="1">
  <p:cSld name="1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FA15A7-4974-DC95-EA69-C99CE18CACB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911567" y="12828440"/>
            <a:ext cx="2559279" cy="498772"/>
          </a:xfrm>
        </p:spPr>
        <p:txBody>
          <a:bodyPr/>
          <a:lstStyle>
            <a:lvl1pPr algn="ctr">
              <a:defRPr/>
            </a:lvl1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제목 11">
            <a:extLst>
              <a:ext uri="{FF2B5EF4-FFF2-40B4-BE49-F238E27FC236}">
                <a16:creationId xmlns:a16="http://schemas.microsoft.com/office/drawing/2014/main" id="{609F1038-A4DE-E16B-4C84-E2D98D0D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523" y="1472362"/>
            <a:ext cx="4658800" cy="1400428"/>
          </a:xfrm>
        </p:spPr>
        <p:txBody>
          <a:bodyPr anchor="t">
            <a:normAutofit/>
          </a:bodyPr>
          <a:lstStyle>
            <a:lvl1pPr>
              <a:defRPr lang="ko-KR" altLang="en-US" sz="3000" b="0" i="0" u="none" strike="noStrike" cap="none" dirty="0">
                <a:solidFill>
                  <a:schemeClr val="dk1"/>
                </a:solidFill>
                <a:latin typeface="Spoqa Han Sans Neo Light" panose="020B0300000000000000" pitchFamily="34" charset="-127"/>
                <a:ea typeface="Spoqa Han Sans Neo Light" panose="020B0300000000000000" pitchFamily="34" charset="-127"/>
                <a:cs typeface="Arial"/>
                <a:sym typeface="Arial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6">
            <a:extLst>
              <a:ext uri="{FF2B5EF4-FFF2-40B4-BE49-F238E27FC236}">
                <a16:creationId xmlns:a16="http://schemas.microsoft.com/office/drawing/2014/main" id="{5A7A23FA-0C0F-1E4D-3398-6C31A135F8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828000" y="2170362"/>
            <a:ext cx="2540000" cy="702428"/>
          </a:xfrm>
        </p:spPr>
        <p:txBody>
          <a:bodyPr tIns="0" bIns="0" anchor="t" anchorCtr="0">
            <a:noAutofit/>
          </a:bodyPr>
          <a:lstStyle>
            <a:lvl1pPr marL="0" indent="0">
              <a:buNone/>
              <a:defRPr lang="ko-KR" altLang="en-US" sz="2000" b="0" i="0" u="none" strike="noStrike" cap="none" dirty="0">
                <a:solidFill>
                  <a:srgbClr val="FFFFFF"/>
                </a:solidFill>
                <a:latin typeface="Spoqa Han Sans Neo Light" panose="020B0300000000000000" pitchFamily="34" charset="-127"/>
                <a:ea typeface="Spoqa Han Sans Neo Light" panose="020B0300000000000000" pitchFamily="34" charset="-127"/>
                <a:cs typeface="Arial"/>
                <a:sym typeface="Arial"/>
              </a:defRPr>
            </a:lvl1pPr>
            <a:lvl2pPr marL="381000" indent="0">
              <a:buNone/>
              <a:defRPr/>
            </a:lvl2pPr>
            <a:lvl3pPr marL="8890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 err="1"/>
              <a:t>클립명</a:t>
            </a:r>
            <a:endParaRPr lang="ko-KR" altLang="en-US" dirty="0"/>
          </a:p>
        </p:txBody>
      </p:sp>
      <p:sp>
        <p:nvSpPr>
          <p:cNvPr id="8" name="텍스트 개체 틀 9">
            <a:extLst>
              <a:ext uri="{FF2B5EF4-FFF2-40B4-BE49-F238E27FC236}">
                <a16:creationId xmlns:a16="http://schemas.microsoft.com/office/drawing/2014/main" id="{7E71B089-2675-5012-F339-1EE6BA7114A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828000" y="1291616"/>
            <a:ext cx="557161" cy="781942"/>
          </a:xfrm>
        </p:spPr>
        <p:txBody>
          <a:bodyPr tIns="0" bIns="0">
            <a:noAutofit/>
          </a:bodyPr>
          <a:lstStyle>
            <a:lvl1pPr marL="0" indent="0">
              <a:buNone/>
              <a:defRPr lang="ko-KR" altLang="en-US" sz="5000" b="1" i="0" u="none" strike="noStrike" cap="none" smtClean="0">
                <a:solidFill>
                  <a:srgbClr val="FFFFFF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  <a:cs typeface="Arial"/>
                <a:sym typeface="Arial"/>
              </a:defRPr>
            </a:lvl1pPr>
            <a:lvl2pPr>
              <a:defRPr sz="2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FDE81C-E386-D4DC-96C7-3DC60DAE4064}"/>
              </a:ext>
            </a:extLst>
          </p:cNvPr>
          <p:cNvSpPr txBox="1"/>
          <p:nvPr userDrawn="1"/>
        </p:nvSpPr>
        <p:spPr>
          <a:xfrm>
            <a:off x="21286305" y="1341044"/>
            <a:ext cx="408039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ts val="5600"/>
              <a:buNone/>
              <a:defRPr sz="5000" b="1">
                <a:solidFill>
                  <a:schemeClr val="tx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  <a:sym typeface="Calibri"/>
              </a:defRPr>
            </a:lvl1pPr>
            <a:lvl2pPr marL="914400" indent="-5334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4800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indent="-482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40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indent="-4572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3600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indent="-4572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3600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indent="-4572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3600"/>
              <a:buChar char="•"/>
              <a:def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indent="-4572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3600"/>
              <a:buChar char="•"/>
              <a:def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indent="-4572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3600"/>
              <a:buChar char="•"/>
              <a:def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indent="-4572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3600"/>
              <a:buChar char="•"/>
              <a:def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003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71" userDrawn="1">
          <p15:clr>
            <a:srgbClr val="FBAE40"/>
          </p15:clr>
        </p15:guide>
        <p15:guide id="2" pos="966" userDrawn="1">
          <p15:clr>
            <a:srgbClr val="FBAE40"/>
          </p15:clr>
        </p15:guide>
        <p15:guide id="3" orient="horz" pos="91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6">
            <a:extLst>
              <a:ext uri="{FF2B5EF4-FFF2-40B4-BE49-F238E27FC236}">
                <a16:creationId xmlns:a16="http://schemas.microsoft.com/office/drawing/2014/main" id="{98A4517F-022E-BD58-73FF-ED0F14D8AE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53254" y="3889373"/>
            <a:ext cx="12885746" cy="1124336"/>
          </a:xfrm>
        </p:spPr>
        <p:txBody>
          <a:bodyPr>
            <a:normAutofit/>
          </a:bodyPr>
          <a:lstStyle>
            <a:lvl1pPr algn="r">
              <a:defRPr lang="ko-KR" altLang="en-US" sz="7500" b="0" i="0" u="none" strike="noStrike" cap="none" dirty="0">
                <a:solidFill>
                  <a:srgbClr val="000000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  <a:cs typeface="Arial"/>
                <a:sym typeface="Arial"/>
              </a:defRPr>
            </a:lvl1pPr>
          </a:lstStyle>
          <a:p>
            <a:r>
              <a:rPr lang="ko-KR" altLang="en-US" dirty="0" err="1"/>
              <a:t>챕터명</a:t>
            </a:r>
            <a:endParaRPr lang="ko-KR" altLang="en-US" dirty="0"/>
          </a:p>
        </p:txBody>
      </p:sp>
      <p:sp>
        <p:nvSpPr>
          <p:cNvPr id="7" name="텍스트 개체 틀 8">
            <a:extLst>
              <a:ext uri="{FF2B5EF4-FFF2-40B4-BE49-F238E27FC236}">
                <a16:creationId xmlns:a16="http://schemas.microsoft.com/office/drawing/2014/main" id="{DE14CCBD-4FBF-DB82-E5E9-68BB1E1761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191206" y="5072859"/>
            <a:ext cx="7747794" cy="685583"/>
          </a:xfrm>
        </p:spPr>
        <p:txBody>
          <a:bodyPr tIns="0" bIns="0" anchor="ctr" anchorCtr="0"/>
          <a:lstStyle>
            <a:lvl1pPr marL="0" indent="0" algn="r">
              <a:buNone/>
              <a:defRPr lang="ko-KR" altLang="en-US" sz="4000" b="1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0" indent="0">
              <a:buNone/>
              <a:defRPr/>
            </a:lvl2pPr>
            <a:lvl3pPr marL="8890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 err="1"/>
              <a:t>클립명</a:t>
            </a:r>
            <a:endParaRPr lang="ko-KR" altLang="en-US" dirty="0"/>
          </a:p>
        </p:txBody>
      </p:sp>
      <p:sp>
        <p:nvSpPr>
          <p:cNvPr id="8" name="텍스트 개체 틀 8">
            <a:extLst>
              <a:ext uri="{FF2B5EF4-FFF2-40B4-BE49-F238E27FC236}">
                <a16:creationId xmlns:a16="http://schemas.microsoft.com/office/drawing/2014/main" id="{5CDF07EA-F2BB-B89F-A5B2-900396DEDD1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19880" y="5073603"/>
            <a:ext cx="2671326" cy="685583"/>
          </a:xfrm>
        </p:spPr>
        <p:txBody>
          <a:bodyPr tIns="0" bIns="0" anchor="ctr" anchorCtr="0"/>
          <a:lstStyle>
            <a:lvl1pPr marL="0" indent="0" algn="r">
              <a:buNone/>
              <a:defRPr lang="ko-KR" altLang="en-US" sz="4000" b="1" i="0" u="none" strike="noStrike" cap="none" dirty="0" smtClean="0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0" indent="0">
              <a:buNone/>
              <a:defRPr/>
            </a:lvl2pPr>
            <a:lvl3pPr marL="8890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클립번호</a:t>
            </a:r>
          </a:p>
        </p:txBody>
      </p:sp>
      <p:sp>
        <p:nvSpPr>
          <p:cNvPr id="9" name="슬라이드 번호 개체 틀 6">
            <a:extLst>
              <a:ext uri="{FF2B5EF4-FFF2-40B4-BE49-F238E27FC236}">
                <a16:creationId xmlns:a16="http://schemas.microsoft.com/office/drawing/2014/main" id="{76873B82-1EC9-F7CF-225C-8BE015B84FB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911567" y="12828440"/>
            <a:ext cx="2559279" cy="498772"/>
          </a:xfrm>
        </p:spPr>
        <p:txBody>
          <a:bodyPr/>
          <a:lstStyle>
            <a:lvl1pPr algn="ctr">
              <a:defRPr/>
            </a:lvl1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7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preserve="1" userDrawn="1">
  <p:cSld name="제목 및 세로 텍스트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명함이(가) 표시된 사진&#10;&#10;자동 생성된 설명">
            <a:extLst>
              <a:ext uri="{FF2B5EF4-FFF2-40B4-BE49-F238E27FC236}">
                <a16:creationId xmlns:a16="http://schemas.microsoft.com/office/drawing/2014/main" id="{48DB2095-A92B-49BA-451A-5554A9F103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4388336" cy="13716000"/>
          </a:xfrm>
          <a:prstGeom prst="rect">
            <a:avLst/>
          </a:prstGeom>
        </p:spPr>
      </p:pic>
      <p:sp>
        <p:nvSpPr>
          <p:cNvPr id="2" name="제목 6">
            <a:extLst>
              <a:ext uri="{FF2B5EF4-FFF2-40B4-BE49-F238E27FC236}">
                <a16:creationId xmlns:a16="http://schemas.microsoft.com/office/drawing/2014/main" id="{5DEC4011-13EF-070D-9945-57ED13B9B0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53254" y="3889373"/>
            <a:ext cx="12885746" cy="1124336"/>
          </a:xfrm>
        </p:spPr>
        <p:txBody>
          <a:bodyPr>
            <a:normAutofit/>
          </a:bodyPr>
          <a:lstStyle>
            <a:lvl1pPr algn="r">
              <a:defRPr lang="ko-KR" altLang="en-US" sz="7500" b="0" i="0" u="none" strike="noStrike" cap="none" dirty="0">
                <a:solidFill>
                  <a:srgbClr val="000000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  <a:cs typeface="Arial"/>
                <a:sym typeface="Arial"/>
              </a:defRPr>
            </a:lvl1pPr>
          </a:lstStyle>
          <a:p>
            <a:r>
              <a:rPr lang="ko-KR" altLang="en-US" dirty="0" err="1"/>
              <a:t>챕터명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6F980777-707F-2E7E-A2E1-4A40C4B77F7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191206" y="5072859"/>
            <a:ext cx="7747794" cy="685583"/>
          </a:xfrm>
        </p:spPr>
        <p:txBody>
          <a:bodyPr tIns="0" bIns="0" anchor="ctr" anchorCtr="0"/>
          <a:lstStyle>
            <a:lvl1pPr marL="0" indent="0" algn="r">
              <a:buNone/>
              <a:defRPr lang="ko-KR" altLang="en-US" sz="4000" b="1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0" indent="0">
              <a:buNone/>
              <a:defRPr/>
            </a:lvl2pPr>
            <a:lvl3pPr marL="8890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 err="1"/>
              <a:t>클립명</a:t>
            </a:r>
            <a:endParaRPr lang="ko-KR" altLang="en-US" dirty="0"/>
          </a:p>
        </p:txBody>
      </p: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0645C1C0-4F20-DA22-18C2-B58143510B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19880" y="5073603"/>
            <a:ext cx="2671326" cy="685583"/>
          </a:xfrm>
        </p:spPr>
        <p:txBody>
          <a:bodyPr tIns="0" bIns="0" anchor="ctr" anchorCtr="0"/>
          <a:lstStyle>
            <a:lvl1pPr marL="0" indent="0" algn="r">
              <a:buNone/>
              <a:defRPr lang="ko-KR" altLang="en-US" sz="4000" b="1" i="0" u="none" strike="noStrike" cap="none" dirty="0" smtClean="0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0" indent="0">
              <a:buNone/>
              <a:defRPr/>
            </a:lvl2pPr>
            <a:lvl3pPr marL="8890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클립번호</a:t>
            </a:r>
          </a:p>
        </p:txBody>
      </p:sp>
      <p:sp>
        <p:nvSpPr>
          <p:cNvPr id="6" name="슬라이드 번호 개체 틀 6">
            <a:extLst>
              <a:ext uri="{FF2B5EF4-FFF2-40B4-BE49-F238E27FC236}">
                <a16:creationId xmlns:a16="http://schemas.microsoft.com/office/drawing/2014/main" id="{2B31663C-B8BA-9913-8F8A-7A94935604C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911567" y="12828440"/>
            <a:ext cx="2559279" cy="498772"/>
          </a:xfrm>
        </p:spPr>
        <p:txBody>
          <a:bodyPr/>
          <a:lstStyle>
            <a:lvl1pPr algn="ctr">
              <a:defRPr/>
            </a:lvl1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0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preserve="1" userDrawn="1">
  <p:cSld name="세로 제목 및 텍스트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6">
            <a:extLst>
              <a:ext uri="{FF2B5EF4-FFF2-40B4-BE49-F238E27FC236}">
                <a16:creationId xmlns:a16="http://schemas.microsoft.com/office/drawing/2014/main" id="{BD7B41CD-0C30-0073-17B7-DBAACEDCD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53254" y="3889373"/>
            <a:ext cx="12885746" cy="1124336"/>
          </a:xfrm>
        </p:spPr>
        <p:txBody>
          <a:bodyPr>
            <a:normAutofit/>
          </a:bodyPr>
          <a:lstStyle>
            <a:lvl1pPr algn="r">
              <a:defRPr lang="ko-KR" altLang="en-US" sz="7500" b="0" i="0" u="none" strike="noStrike" cap="none" dirty="0">
                <a:solidFill>
                  <a:srgbClr val="000000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  <a:cs typeface="Arial"/>
                <a:sym typeface="Arial"/>
              </a:defRPr>
            </a:lvl1pPr>
          </a:lstStyle>
          <a:p>
            <a:r>
              <a:rPr lang="ko-KR" altLang="en-US" dirty="0" err="1"/>
              <a:t>챕터명</a:t>
            </a:r>
            <a:endParaRPr lang="ko-KR" altLang="en-US" dirty="0"/>
          </a:p>
        </p:txBody>
      </p:sp>
      <p:sp>
        <p:nvSpPr>
          <p:cNvPr id="7" name="텍스트 개체 틀 8">
            <a:extLst>
              <a:ext uri="{FF2B5EF4-FFF2-40B4-BE49-F238E27FC236}">
                <a16:creationId xmlns:a16="http://schemas.microsoft.com/office/drawing/2014/main" id="{23F05CC1-C5BD-45FA-C480-FFFE1AA418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191206" y="5072859"/>
            <a:ext cx="7747794" cy="685583"/>
          </a:xfrm>
        </p:spPr>
        <p:txBody>
          <a:bodyPr tIns="0" bIns="0" anchor="ctr" anchorCtr="0"/>
          <a:lstStyle>
            <a:lvl1pPr marL="0" indent="0" algn="r">
              <a:buNone/>
              <a:defRPr lang="ko-KR" altLang="en-US" sz="4000" b="1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0" indent="0">
              <a:buNone/>
              <a:defRPr/>
            </a:lvl2pPr>
            <a:lvl3pPr marL="8890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 err="1"/>
              <a:t>클립명</a:t>
            </a:r>
            <a:endParaRPr lang="ko-KR" altLang="en-US" dirty="0"/>
          </a:p>
        </p:txBody>
      </p:sp>
      <p:sp>
        <p:nvSpPr>
          <p:cNvPr id="8" name="텍스트 개체 틀 8">
            <a:extLst>
              <a:ext uri="{FF2B5EF4-FFF2-40B4-BE49-F238E27FC236}">
                <a16:creationId xmlns:a16="http://schemas.microsoft.com/office/drawing/2014/main" id="{D0399450-2CEE-8257-A166-B1ECF947C69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19880" y="5073603"/>
            <a:ext cx="2671326" cy="685583"/>
          </a:xfrm>
        </p:spPr>
        <p:txBody>
          <a:bodyPr tIns="0" bIns="0" anchor="ctr" anchorCtr="0"/>
          <a:lstStyle>
            <a:lvl1pPr marL="0" indent="0" algn="r">
              <a:buNone/>
              <a:defRPr lang="ko-KR" altLang="en-US" sz="4000" b="1" i="0" u="none" strike="noStrike" cap="none" dirty="0" smtClean="0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0" indent="0">
              <a:buNone/>
              <a:defRPr/>
            </a:lvl2pPr>
            <a:lvl3pPr marL="8890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클립번호</a:t>
            </a:r>
          </a:p>
        </p:txBody>
      </p:sp>
      <p:sp>
        <p:nvSpPr>
          <p:cNvPr id="9" name="슬라이드 번호 개체 틀 6">
            <a:extLst>
              <a:ext uri="{FF2B5EF4-FFF2-40B4-BE49-F238E27FC236}">
                <a16:creationId xmlns:a16="http://schemas.microsoft.com/office/drawing/2014/main" id="{9274A6C0-E6F4-8386-6DC9-70CA89E18D7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911567" y="12828440"/>
            <a:ext cx="2559279" cy="498772"/>
          </a:xfrm>
        </p:spPr>
        <p:txBody>
          <a:bodyPr/>
          <a:lstStyle>
            <a:lvl1pPr algn="ctr">
              <a:defRPr/>
            </a:lvl1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27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preserve="1" userDrawn="1">
  <p:cSld name="빈 화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6">
            <a:extLst>
              <a:ext uri="{FF2B5EF4-FFF2-40B4-BE49-F238E27FC236}">
                <a16:creationId xmlns:a16="http://schemas.microsoft.com/office/drawing/2014/main" id="{5ED7677B-A326-98FB-E2E0-96FC60D43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53254" y="3889373"/>
            <a:ext cx="12885746" cy="1124336"/>
          </a:xfrm>
        </p:spPr>
        <p:txBody>
          <a:bodyPr>
            <a:normAutofit/>
          </a:bodyPr>
          <a:lstStyle>
            <a:lvl1pPr algn="r">
              <a:defRPr lang="ko-KR" altLang="en-US" sz="7500" b="0" i="0" u="none" strike="noStrike" cap="none" dirty="0">
                <a:solidFill>
                  <a:srgbClr val="000000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  <a:cs typeface="Arial"/>
                <a:sym typeface="Arial"/>
              </a:defRPr>
            </a:lvl1pPr>
          </a:lstStyle>
          <a:p>
            <a:r>
              <a:rPr lang="ko-KR" altLang="en-US" dirty="0" err="1"/>
              <a:t>챕터명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6FCA1C6C-7314-02DE-8F3A-DEE7A61096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191206" y="5072859"/>
            <a:ext cx="7747794" cy="685583"/>
          </a:xfrm>
        </p:spPr>
        <p:txBody>
          <a:bodyPr tIns="0" bIns="0" anchor="ctr" anchorCtr="0"/>
          <a:lstStyle>
            <a:lvl1pPr marL="0" indent="0" algn="r">
              <a:buNone/>
              <a:defRPr lang="ko-KR" altLang="en-US" sz="4000" b="1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0" indent="0">
              <a:buNone/>
              <a:defRPr/>
            </a:lvl2pPr>
            <a:lvl3pPr marL="8890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 err="1"/>
              <a:t>클립명</a:t>
            </a:r>
            <a:endParaRPr lang="ko-KR" altLang="en-US" dirty="0"/>
          </a:p>
        </p:txBody>
      </p: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03398657-9BDB-4E11-DACC-42D7FA8756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19880" y="5073603"/>
            <a:ext cx="2671326" cy="685583"/>
          </a:xfrm>
        </p:spPr>
        <p:txBody>
          <a:bodyPr tIns="0" bIns="0" anchor="ctr" anchorCtr="0"/>
          <a:lstStyle>
            <a:lvl1pPr marL="0" indent="0" algn="r">
              <a:buNone/>
              <a:defRPr lang="ko-KR" altLang="en-US" sz="4000" b="1" i="0" u="none" strike="noStrike" cap="none" dirty="0" smtClean="0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0" indent="0">
              <a:buNone/>
              <a:defRPr/>
            </a:lvl2pPr>
            <a:lvl3pPr marL="8890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클립번호</a:t>
            </a:r>
          </a:p>
        </p:txBody>
      </p:sp>
      <p:sp>
        <p:nvSpPr>
          <p:cNvPr id="6" name="슬라이드 번호 개체 틀 6">
            <a:extLst>
              <a:ext uri="{FF2B5EF4-FFF2-40B4-BE49-F238E27FC236}">
                <a16:creationId xmlns:a16="http://schemas.microsoft.com/office/drawing/2014/main" id="{2B2E6146-0E65-7CAC-622D-2DCA8D871A2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911567" y="12828440"/>
            <a:ext cx="2559279" cy="498772"/>
          </a:xfrm>
        </p:spPr>
        <p:txBody>
          <a:bodyPr/>
          <a:lstStyle>
            <a:lvl1pPr algn="ctr">
              <a:defRPr/>
            </a:lvl1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4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preserve="1" userDrawn="1">
  <p:cSld name="캡션 있는 콘텐츠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화살이(가) 표시된 사진&#10;&#10;자동 생성된 설명">
            <a:extLst>
              <a:ext uri="{FF2B5EF4-FFF2-40B4-BE49-F238E27FC236}">
                <a16:creationId xmlns:a16="http://schemas.microsoft.com/office/drawing/2014/main" id="{10CB40E2-D018-AEB6-6AA0-0BCC0711CA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4385374" cy="13714334"/>
          </a:xfrm>
          <a:prstGeom prst="rect">
            <a:avLst/>
          </a:prstGeom>
        </p:spPr>
      </p:pic>
      <p:sp>
        <p:nvSpPr>
          <p:cNvPr id="2" name="제목 6">
            <a:extLst>
              <a:ext uri="{FF2B5EF4-FFF2-40B4-BE49-F238E27FC236}">
                <a16:creationId xmlns:a16="http://schemas.microsoft.com/office/drawing/2014/main" id="{C8F0B008-E659-6757-B15D-DB22D226A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53254" y="3889373"/>
            <a:ext cx="12885746" cy="1124336"/>
          </a:xfrm>
        </p:spPr>
        <p:txBody>
          <a:bodyPr>
            <a:normAutofit/>
          </a:bodyPr>
          <a:lstStyle>
            <a:lvl1pPr algn="r">
              <a:defRPr lang="ko-KR" altLang="en-US" sz="7500" b="0" i="0" u="none" strike="noStrike" cap="none" dirty="0">
                <a:solidFill>
                  <a:srgbClr val="000000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  <a:cs typeface="Arial"/>
                <a:sym typeface="Arial"/>
              </a:defRPr>
            </a:lvl1pPr>
          </a:lstStyle>
          <a:p>
            <a:r>
              <a:rPr lang="ko-KR" altLang="en-US" dirty="0" err="1"/>
              <a:t>챕터명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A3D4BEF2-6FF0-C2F6-7607-FC9622F6E5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191206" y="5072859"/>
            <a:ext cx="7747794" cy="685583"/>
          </a:xfrm>
        </p:spPr>
        <p:txBody>
          <a:bodyPr tIns="0" bIns="0" anchor="ctr" anchorCtr="0"/>
          <a:lstStyle>
            <a:lvl1pPr marL="0" indent="0" algn="r">
              <a:buNone/>
              <a:defRPr lang="ko-KR" altLang="en-US" sz="4000" b="1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0" indent="0">
              <a:buNone/>
              <a:defRPr/>
            </a:lvl2pPr>
            <a:lvl3pPr marL="8890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 err="1"/>
              <a:t>클립명</a:t>
            </a:r>
            <a:endParaRPr lang="ko-KR" altLang="en-US" dirty="0"/>
          </a:p>
        </p:txBody>
      </p: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FC45B860-F7F4-3783-8178-491ACF0731E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19880" y="5073603"/>
            <a:ext cx="2671326" cy="685583"/>
          </a:xfrm>
        </p:spPr>
        <p:txBody>
          <a:bodyPr tIns="0" bIns="0" anchor="ctr" anchorCtr="0"/>
          <a:lstStyle>
            <a:lvl1pPr marL="0" indent="0" algn="r">
              <a:buNone/>
              <a:defRPr lang="ko-KR" altLang="en-US" sz="4000" b="1" i="0" u="none" strike="noStrike" cap="none" dirty="0" smtClean="0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0" indent="0">
              <a:buNone/>
              <a:defRPr/>
            </a:lvl2pPr>
            <a:lvl3pPr marL="8890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클립번호</a:t>
            </a:r>
          </a:p>
        </p:txBody>
      </p:sp>
      <p:sp>
        <p:nvSpPr>
          <p:cNvPr id="6" name="슬라이드 번호 개체 틀 6">
            <a:extLst>
              <a:ext uri="{FF2B5EF4-FFF2-40B4-BE49-F238E27FC236}">
                <a16:creationId xmlns:a16="http://schemas.microsoft.com/office/drawing/2014/main" id="{8540CB36-EC21-4723-FF09-5E2438489E1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911567" y="12828440"/>
            <a:ext cx="2559279" cy="498772"/>
          </a:xfrm>
        </p:spPr>
        <p:txBody>
          <a:bodyPr/>
          <a:lstStyle>
            <a:lvl1pPr algn="ctr">
              <a:defRPr/>
            </a:lvl1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33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8">
          <p15:clr>
            <a:srgbClr val="FBAE40"/>
          </p15:clr>
        </p15:guide>
        <p15:guide id="2" pos="3484">
          <p15:clr>
            <a:srgbClr val="FBAE40"/>
          </p15:clr>
        </p15:guide>
        <p15:guide id="3" pos="1255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preserve="1" userDrawn="1">
  <p:cSld name="비교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화살이(가) 표시된 사진&#10;&#10;자동 생성된 설명">
            <a:extLst>
              <a:ext uri="{FF2B5EF4-FFF2-40B4-BE49-F238E27FC236}">
                <a16:creationId xmlns:a16="http://schemas.microsoft.com/office/drawing/2014/main" id="{5A3CBC0E-D6D8-C49A-BADC-5A1E59DBA8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4388336" cy="13716000"/>
          </a:xfrm>
          <a:prstGeom prst="rect">
            <a:avLst/>
          </a:prstGeom>
        </p:spPr>
      </p:pic>
      <p:sp>
        <p:nvSpPr>
          <p:cNvPr id="6" name="제목 6">
            <a:extLst>
              <a:ext uri="{FF2B5EF4-FFF2-40B4-BE49-F238E27FC236}">
                <a16:creationId xmlns:a16="http://schemas.microsoft.com/office/drawing/2014/main" id="{C5CE5DB6-835E-30FA-A3CE-B34BEBBFE1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53254" y="3889373"/>
            <a:ext cx="12885746" cy="1124336"/>
          </a:xfrm>
        </p:spPr>
        <p:txBody>
          <a:bodyPr>
            <a:normAutofit/>
          </a:bodyPr>
          <a:lstStyle>
            <a:lvl1pPr algn="r">
              <a:defRPr lang="ko-KR" altLang="en-US" sz="7500" b="0" i="0" u="none" strike="noStrike" cap="none" dirty="0">
                <a:solidFill>
                  <a:srgbClr val="000000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  <a:cs typeface="Arial"/>
                <a:sym typeface="Arial"/>
              </a:defRPr>
            </a:lvl1pPr>
          </a:lstStyle>
          <a:p>
            <a:r>
              <a:rPr lang="ko-KR" altLang="en-US" dirty="0" err="1"/>
              <a:t>챕터명</a:t>
            </a:r>
            <a:endParaRPr lang="ko-KR" altLang="en-US" dirty="0"/>
          </a:p>
        </p:txBody>
      </p:sp>
      <p:sp>
        <p:nvSpPr>
          <p:cNvPr id="7" name="텍스트 개체 틀 8">
            <a:extLst>
              <a:ext uri="{FF2B5EF4-FFF2-40B4-BE49-F238E27FC236}">
                <a16:creationId xmlns:a16="http://schemas.microsoft.com/office/drawing/2014/main" id="{00D787E2-1C7A-9390-74A7-96F6688AE1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191206" y="5072859"/>
            <a:ext cx="7747794" cy="685583"/>
          </a:xfrm>
        </p:spPr>
        <p:txBody>
          <a:bodyPr tIns="0" bIns="0" anchor="ctr" anchorCtr="0"/>
          <a:lstStyle>
            <a:lvl1pPr marL="0" indent="0" algn="r">
              <a:buNone/>
              <a:defRPr lang="ko-KR" altLang="en-US" sz="4000" b="1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0" indent="0">
              <a:buNone/>
              <a:defRPr/>
            </a:lvl2pPr>
            <a:lvl3pPr marL="8890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 err="1"/>
              <a:t>클립명</a:t>
            </a:r>
            <a:endParaRPr lang="ko-KR" altLang="en-US" dirty="0"/>
          </a:p>
        </p:txBody>
      </p:sp>
      <p:sp>
        <p:nvSpPr>
          <p:cNvPr id="8" name="텍스트 개체 틀 8">
            <a:extLst>
              <a:ext uri="{FF2B5EF4-FFF2-40B4-BE49-F238E27FC236}">
                <a16:creationId xmlns:a16="http://schemas.microsoft.com/office/drawing/2014/main" id="{8A730DB9-F086-0273-32A4-9F26BB9C02E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19880" y="5069388"/>
            <a:ext cx="2671326" cy="685583"/>
          </a:xfrm>
        </p:spPr>
        <p:txBody>
          <a:bodyPr tIns="0" bIns="0" anchor="ctr" anchorCtr="0"/>
          <a:lstStyle>
            <a:lvl1pPr marL="0" indent="0" algn="r">
              <a:buNone/>
              <a:defRPr lang="ko-KR" altLang="en-US" sz="4000" b="1" i="0" u="none" strike="noStrike" cap="none" dirty="0" smtClean="0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0" indent="0">
              <a:buNone/>
              <a:defRPr/>
            </a:lvl2pPr>
            <a:lvl3pPr marL="8890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클립번호</a:t>
            </a:r>
          </a:p>
        </p:txBody>
      </p:sp>
      <p:sp>
        <p:nvSpPr>
          <p:cNvPr id="2" name="슬라이드 번호 개체 틀 6">
            <a:extLst>
              <a:ext uri="{FF2B5EF4-FFF2-40B4-BE49-F238E27FC236}">
                <a16:creationId xmlns:a16="http://schemas.microsoft.com/office/drawing/2014/main" id="{3E6FFA54-C74F-ACE4-564C-06D49DA488C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911567" y="12828440"/>
            <a:ext cx="2559279" cy="498772"/>
          </a:xfrm>
        </p:spPr>
        <p:txBody>
          <a:bodyPr/>
          <a:lstStyle>
            <a:lvl1pPr algn="ctr">
              <a:defRPr/>
            </a:lvl1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58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7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6">
            <a:extLst>
              <a:ext uri="{FF2B5EF4-FFF2-40B4-BE49-F238E27FC236}">
                <a16:creationId xmlns:a16="http://schemas.microsoft.com/office/drawing/2014/main" id="{6AB5E6E0-0231-C942-CDF3-C5F200E511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53254" y="3889373"/>
            <a:ext cx="12885746" cy="1124336"/>
          </a:xfrm>
        </p:spPr>
        <p:txBody>
          <a:bodyPr>
            <a:normAutofit/>
          </a:bodyPr>
          <a:lstStyle>
            <a:lvl1pPr algn="r">
              <a:defRPr lang="ko-KR" altLang="en-US" sz="7500" b="0" i="0" u="none" strike="noStrike" cap="none" dirty="0">
                <a:solidFill>
                  <a:srgbClr val="000000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  <a:cs typeface="Arial"/>
                <a:sym typeface="Arial"/>
              </a:defRPr>
            </a:lvl1pPr>
          </a:lstStyle>
          <a:p>
            <a:r>
              <a:rPr lang="ko-KR" altLang="en-US" dirty="0" err="1"/>
              <a:t>챕터명</a:t>
            </a:r>
            <a:endParaRPr lang="ko-KR" altLang="en-US" dirty="0"/>
          </a:p>
        </p:txBody>
      </p:sp>
      <p:sp>
        <p:nvSpPr>
          <p:cNvPr id="7" name="텍스트 개체 틀 8">
            <a:extLst>
              <a:ext uri="{FF2B5EF4-FFF2-40B4-BE49-F238E27FC236}">
                <a16:creationId xmlns:a16="http://schemas.microsoft.com/office/drawing/2014/main" id="{C3458EC6-BDAE-2757-77B9-A6BADB6823B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191206" y="5072859"/>
            <a:ext cx="7747794" cy="685583"/>
          </a:xfrm>
        </p:spPr>
        <p:txBody>
          <a:bodyPr tIns="0" bIns="0" anchor="ctr" anchorCtr="0"/>
          <a:lstStyle>
            <a:lvl1pPr marL="0" indent="0" algn="r">
              <a:buNone/>
              <a:defRPr lang="ko-KR" altLang="en-US" sz="4000" b="1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0" indent="0">
              <a:buNone/>
              <a:defRPr/>
            </a:lvl2pPr>
            <a:lvl3pPr marL="8890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 err="1"/>
              <a:t>클립명</a:t>
            </a:r>
            <a:endParaRPr lang="ko-KR" altLang="en-US" dirty="0"/>
          </a:p>
        </p:txBody>
      </p:sp>
      <p:sp>
        <p:nvSpPr>
          <p:cNvPr id="8" name="텍스트 개체 틀 8">
            <a:extLst>
              <a:ext uri="{FF2B5EF4-FFF2-40B4-BE49-F238E27FC236}">
                <a16:creationId xmlns:a16="http://schemas.microsoft.com/office/drawing/2014/main" id="{D71A1EB0-345A-46B1-8443-F55D10E2FB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19880" y="5069388"/>
            <a:ext cx="2671326" cy="685583"/>
          </a:xfrm>
        </p:spPr>
        <p:txBody>
          <a:bodyPr tIns="0" bIns="0" anchor="ctr" anchorCtr="0"/>
          <a:lstStyle>
            <a:lvl1pPr marL="0" indent="0" algn="r">
              <a:buNone/>
              <a:defRPr lang="ko-KR" altLang="en-US" sz="4000" b="1" i="0" u="none" strike="noStrike" cap="none" dirty="0" smtClean="0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0" indent="0">
              <a:buNone/>
              <a:defRPr/>
            </a:lvl2pPr>
            <a:lvl3pPr marL="8890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클립번호</a:t>
            </a:r>
          </a:p>
        </p:txBody>
      </p:sp>
      <p:sp>
        <p:nvSpPr>
          <p:cNvPr id="9" name="슬라이드 번호 개체 틀 6">
            <a:extLst>
              <a:ext uri="{FF2B5EF4-FFF2-40B4-BE49-F238E27FC236}">
                <a16:creationId xmlns:a16="http://schemas.microsoft.com/office/drawing/2014/main" id="{C789C1FB-389C-9817-1C9E-74A52A1C6E5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911567" y="12828440"/>
            <a:ext cx="2559279" cy="498772"/>
          </a:xfrm>
        </p:spPr>
        <p:txBody>
          <a:bodyPr/>
          <a:lstStyle>
            <a:lvl1pPr algn="ctr">
              <a:defRPr/>
            </a:lvl1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9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>
            <a:spLocks noGrp="1"/>
          </p:cNvSpPr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1;p28"/>
          <p:cNvSpPr txBox="1">
            <a:spLocks noGrp="1"/>
          </p:cNvSpPr>
          <p:nvPr>
            <p:ph type="body" idx="1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33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82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" name="Google Shape;12;p28"/>
          <p:cNvSpPr txBox="1">
            <a:spLocks noGrp="1"/>
          </p:cNvSpPr>
          <p:nvPr>
            <p:ph type="dt" idx="10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888888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ko-KR" altLang="en-US"/>
          </a:p>
        </p:txBody>
      </p:sp>
      <p:sp>
        <p:nvSpPr>
          <p:cNvPr id="13" name="Google Shape;13;p28"/>
          <p:cNvSpPr txBox="1">
            <a:spLocks noGrp="1"/>
          </p:cNvSpPr>
          <p:nvPr>
            <p:ph type="ftr" idx="11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888888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ko-KR" altLang="en-US"/>
          </a:p>
        </p:txBody>
      </p:sp>
      <p:sp>
        <p:nvSpPr>
          <p:cNvPr id="14" name="Google Shape;14;p28"/>
          <p:cNvSpPr txBox="1">
            <a:spLocks noGrp="1"/>
          </p:cNvSpPr>
          <p:nvPr>
            <p:ph type="sldNum" idx="12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65" r:id="rId9"/>
    <p:sldLayoutId id="2147483651" r:id="rId10"/>
    <p:sldLayoutId id="2147483660" r:id="rId11"/>
    <p:sldLayoutId id="2147483652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Spoqa Han Sans Neo" panose="020B0500000000000000" pitchFamily="34" charset="-127"/>
          <a:ea typeface="Spoqa Han Sans Neo" panose="020B0500000000000000" pitchFamily="34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+mj-lt"/>
        <a:buNone/>
        <a:defRPr sz="1400" b="0" i="0" u="none" strike="noStrike" cap="none">
          <a:solidFill>
            <a:srgbClr val="000000"/>
          </a:solidFill>
          <a:latin typeface="Spoqa Han Sans Neo" panose="020B0500000000000000" pitchFamily="34" charset="-127"/>
          <a:ea typeface="Spoqa Han Sans Neo" panose="020B0500000000000000" pitchFamily="34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docs.aws.amazon.com/ko_kr/AmazonCloudWatch/latest/events/ScheduledEvents.html#RateExpressions" TargetMode="Externa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E0469F7-CE8A-8E2E-56FA-2954165D7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엑셀 주간업무계획표 양식 자동화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188C31-BC94-FA63-32C8-8DF361ECFA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/>
              <a:t>프로젝트 개요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1874F61-9797-BE6D-17B8-B347C341B0F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145660" y="5073603"/>
            <a:ext cx="2671326" cy="685583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1826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E0469F7-CE8A-8E2E-56FA-2954165D7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엑셀 주간업무계획표 양식 자동화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188C31-BC94-FA63-32C8-8DF361ECFA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531871" y="5072859"/>
            <a:ext cx="7407130" cy="685583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err="1"/>
              <a:t>컬럼명</a:t>
            </a:r>
            <a:r>
              <a:rPr lang="ko-KR" altLang="en-US" dirty="0"/>
              <a:t> 색칠하고 테두리 설정하기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1874F61-9797-BE6D-17B8-B347C341B0F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57755" y="5073603"/>
            <a:ext cx="2671326" cy="685583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4503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FE80261-159A-76FF-4B24-F2D391FA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쇼핑몰 주문 요청서 분류 자동화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DD57439-115F-E2F3-934D-548FBA9BF9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E6A7196-DFB4-BF94-9A83-D886EE9FB9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117280" y="5073603"/>
            <a:ext cx="2671326" cy="685583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441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22889-535F-AA51-7910-3537A4023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ko-KR" altLang="en-US" dirty="0"/>
              <a:t>업무시간 단축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B6F145-8821-9CE9-E1BE-FC0B680E74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ED5C70-8610-7EEB-022B-50C5165FC3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1F630FFF-4177-8D12-1DB9-B2A989CCD9CF}"/>
              </a:ext>
            </a:extLst>
          </p:cNvPr>
          <p:cNvSpPr/>
          <p:nvPr/>
        </p:nvSpPr>
        <p:spPr>
          <a:xfrm>
            <a:off x="10916551" y="6309096"/>
            <a:ext cx="2549311" cy="1262743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F02086-FE2A-8817-43AE-024473C37C82}"/>
              </a:ext>
            </a:extLst>
          </p:cNvPr>
          <p:cNvSpPr txBox="1"/>
          <p:nvPr/>
        </p:nvSpPr>
        <p:spPr>
          <a:xfrm>
            <a:off x="4025736" y="6116400"/>
            <a:ext cx="4750130" cy="1863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dirty="0"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4</a:t>
            </a:r>
            <a:r>
              <a:rPr lang="ko-KR" altLang="en-US" sz="11500" dirty="0"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시간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9FD1DF-902D-7F7F-B3E9-0880A182E82E}"/>
              </a:ext>
            </a:extLst>
          </p:cNvPr>
          <p:cNvSpPr txBox="1"/>
          <p:nvPr/>
        </p:nvSpPr>
        <p:spPr>
          <a:xfrm>
            <a:off x="15247512" y="5724795"/>
            <a:ext cx="475013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600" dirty="0">
                <a:solidFill>
                  <a:schemeClr val="accent2">
                    <a:lumMod val="75000"/>
                  </a:schemeClr>
                </a:solidFill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5</a:t>
            </a:r>
            <a:r>
              <a:rPr lang="ko-KR" altLang="en-US" sz="16600" dirty="0">
                <a:solidFill>
                  <a:schemeClr val="accent2">
                    <a:lumMod val="75000"/>
                  </a:schemeClr>
                </a:solidFill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DEE9F6-9CE3-E5B9-C2E6-A3680CA97762}"/>
              </a:ext>
            </a:extLst>
          </p:cNvPr>
          <p:cNvSpPr txBox="1"/>
          <p:nvPr/>
        </p:nvSpPr>
        <p:spPr>
          <a:xfrm>
            <a:off x="4384770" y="10177464"/>
            <a:ext cx="15612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실제로 </a:t>
            </a:r>
            <a:r>
              <a:rPr lang="en-US" altLang="ko-KR" sz="4400" dirty="0"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4</a:t>
            </a:r>
            <a:r>
              <a:rPr lang="ko-KR" altLang="en-US" sz="4400" dirty="0"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시간 이상 걸리던 작업을 </a:t>
            </a:r>
            <a:r>
              <a:rPr lang="en-US" altLang="ko-KR" sz="4400" dirty="0"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5</a:t>
            </a:r>
            <a:r>
              <a:rPr lang="ko-KR" altLang="en-US" sz="4400" dirty="0"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분으로 단축 시켰습니다</a:t>
            </a:r>
            <a:r>
              <a:rPr lang="en-US" altLang="ko-KR" sz="4400" dirty="0"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.</a:t>
            </a:r>
            <a:endParaRPr lang="ko-KR" altLang="en-US" sz="4400" dirty="0">
              <a:latin typeface="Spoqa Han Sans Neo Light" panose="020B0300000000000000" pitchFamily="34" charset="-127"/>
              <a:ea typeface="Spoqa Han Sans Neo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2701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BD0F39B-C558-8737-1CA2-7C34C5FAB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받은 주문을 각 업체별로 분류 해주세요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9BCEAAD-31A5-CE74-A7D5-ACA47DA34D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8C5749F-CF7A-5849-6D48-E9854583D8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74FE9378-A35F-F280-C55C-4A455643B0E2}"/>
              </a:ext>
            </a:extLst>
          </p:cNvPr>
          <p:cNvSpPr/>
          <p:nvPr/>
        </p:nvSpPr>
        <p:spPr>
          <a:xfrm>
            <a:off x="11115986" y="10835041"/>
            <a:ext cx="1589314" cy="137160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BB288A9-D831-6360-38EE-1F4454A4B8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916"/>
          <a:stretch/>
        </p:blipFill>
        <p:spPr>
          <a:xfrm>
            <a:off x="15637344" y="3889599"/>
            <a:ext cx="5948414" cy="943111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A6A21C0-2ED9-546C-C2C0-39EA33FFF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238" y="4100688"/>
            <a:ext cx="6099705" cy="9085122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73D8E050-B874-7E12-9285-C1C0AF4FEF0E}"/>
              </a:ext>
            </a:extLst>
          </p:cNvPr>
          <p:cNvSpPr/>
          <p:nvPr/>
        </p:nvSpPr>
        <p:spPr>
          <a:xfrm>
            <a:off x="2008420" y="8934985"/>
            <a:ext cx="944880" cy="487681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540FE34-6060-F613-9174-2C9BDB99A43A}"/>
              </a:ext>
            </a:extLst>
          </p:cNvPr>
          <p:cNvSpPr/>
          <p:nvPr/>
        </p:nvSpPr>
        <p:spPr>
          <a:xfrm>
            <a:off x="2008420" y="9706732"/>
            <a:ext cx="944880" cy="487681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4AFED59-3CD0-AED9-1FC6-245888FC2F16}"/>
              </a:ext>
            </a:extLst>
          </p:cNvPr>
          <p:cNvSpPr/>
          <p:nvPr/>
        </p:nvSpPr>
        <p:spPr>
          <a:xfrm>
            <a:off x="2000800" y="10277140"/>
            <a:ext cx="1485900" cy="487681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E7A116-DA07-58E5-0CE7-397AF3F2D46B}"/>
              </a:ext>
            </a:extLst>
          </p:cNvPr>
          <p:cNvSpPr txBox="1"/>
          <p:nvPr/>
        </p:nvSpPr>
        <p:spPr>
          <a:xfrm>
            <a:off x="2084238" y="3243268"/>
            <a:ext cx="4114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브랜드명 </a:t>
            </a:r>
            <a:r>
              <a:rPr lang="en-US" altLang="ko-KR" sz="3600" dirty="0"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+</a:t>
            </a:r>
            <a:r>
              <a:rPr lang="ko-KR" altLang="en-US" sz="3600" dirty="0"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 제품명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8CCD98-5DBF-CEE0-9BDB-512FCEE8AFB4}"/>
              </a:ext>
            </a:extLst>
          </p:cNvPr>
          <p:cNvSpPr txBox="1"/>
          <p:nvPr/>
        </p:nvSpPr>
        <p:spPr>
          <a:xfrm>
            <a:off x="15637344" y="3144440"/>
            <a:ext cx="4114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600" dirty="0"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&lt;</a:t>
            </a:r>
            <a:r>
              <a:rPr lang="ko-KR" altLang="en-US" sz="3600" dirty="0"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업체명</a:t>
            </a:r>
            <a:r>
              <a:rPr lang="en-US" altLang="ko-KR" sz="3600" dirty="0"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&gt;.xlsx</a:t>
            </a:r>
            <a:endParaRPr lang="ko-KR" altLang="en-US" sz="3600" dirty="0">
              <a:latin typeface="Spoqa Han Sans Neo Light" panose="020B0300000000000000" pitchFamily="34" charset="-127"/>
              <a:ea typeface="Spoqa Han Sans Neo Light" panose="020B0300000000000000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32C793-ABA4-ACBB-EEC3-15F76826A8B6}"/>
              </a:ext>
            </a:extLst>
          </p:cNvPr>
          <p:cNvSpPr txBox="1"/>
          <p:nvPr/>
        </p:nvSpPr>
        <p:spPr>
          <a:xfrm>
            <a:off x="9900178" y="3130328"/>
            <a:ext cx="4114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브랜드명 </a:t>
            </a:r>
            <a:r>
              <a:rPr lang="en-US" altLang="ko-KR" sz="3600" dirty="0"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+ </a:t>
            </a:r>
            <a:r>
              <a:rPr lang="ko-KR" altLang="en-US" sz="3600" dirty="0"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업체명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D51DB2E9-56B1-2122-E839-33D7565A49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1592" y="4124282"/>
            <a:ext cx="5948414" cy="5963946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64923293-C536-1E53-A812-B9898FFE6BE4}"/>
              </a:ext>
            </a:extLst>
          </p:cNvPr>
          <p:cNvSpPr/>
          <p:nvPr/>
        </p:nvSpPr>
        <p:spPr>
          <a:xfrm>
            <a:off x="8808750" y="7132375"/>
            <a:ext cx="944880" cy="487681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915AAE-21A3-F593-84FB-67DB2335EDAF}"/>
              </a:ext>
            </a:extLst>
          </p:cNvPr>
          <p:cNvSpPr/>
          <p:nvPr/>
        </p:nvSpPr>
        <p:spPr>
          <a:xfrm>
            <a:off x="12509893" y="7132375"/>
            <a:ext cx="1227878" cy="487681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5A9FE67-A868-D401-BA60-8CAD157173CC}"/>
              </a:ext>
            </a:extLst>
          </p:cNvPr>
          <p:cNvSpPr/>
          <p:nvPr/>
        </p:nvSpPr>
        <p:spPr>
          <a:xfrm>
            <a:off x="15637344" y="5119131"/>
            <a:ext cx="5459170" cy="487681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3924481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FE80261-159A-76FF-4B24-F2D391FA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쇼핑몰 주문 요청서 분류 자동화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DD57439-115F-E2F3-934D-548FBA9BF9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56170" y="5072859"/>
            <a:ext cx="11382829" cy="685583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엑셀파일을 불러오고 브랜드와 업체명 매핑 준비하기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E6A7196-DFB4-BF94-9A83-D886EE9FB9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92489" y="5051832"/>
            <a:ext cx="2671326" cy="685583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1612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4096904C-CC95-E236-0E03-E680C4B3A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826" y="8950624"/>
            <a:ext cx="12321617" cy="298011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60B04E3F-F4CB-D9E0-FB5C-63528B2B40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798"/>
          <a:stretch/>
        </p:blipFill>
        <p:spPr>
          <a:xfrm>
            <a:off x="6390402" y="5110936"/>
            <a:ext cx="12855534" cy="2273777"/>
          </a:xfrm>
          <a:prstGeom prst="rect">
            <a:avLst/>
          </a:prstGeom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00428663-CED6-55DF-3387-DA64CD391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브랜드명으로 업체명 찾기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362A747-098A-03F6-BFF2-189A975B5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엑셀파일을 불러오고 브랜드와 업체명 매핑 준비하기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5DE87BA-E1AB-C59D-6593-1FD60C4608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E92261-B1D8-6F85-84FA-E8E47BB3F697}"/>
              </a:ext>
            </a:extLst>
          </p:cNvPr>
          <p:cNvSpPr/>
          <p:nvPr/>
        </p:nvSpPr>
        <p:spPr>
          <a:xfrm>
            <a:off x="9505052" y="5674858"/>
            <a:ext cx="4689914" cy="1183145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E5B9E3C-E2F3-4F52-ECD9-73CABD5EA23A}"/>
              </a:ext>
            </a:extLst>
          </p:cNvPr>
          <p:cNvSpPr/>
          <p:nvPr/>
        </p:nvSpPr>
        <p:spPr>
          <a:xfrm>
            <a:off x="14399782" y="5674860"/>
            <a:ext cx="4062381" cy="1183145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17D1E9-889C-5198-CE14-413269E7B438}"/>
              </a:ext>
            </a:extLst>
          </p:cNvPr>
          <p:cNvSpPr txBox="1"/>
          <p:nvPr/>
        </p:nvSpPr>
        <p:spPr>
          <a:xfrm>
            <a:off x="8860332" y="4085125"/>
            <a:ext cx="8017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브랜드명 </a:t>
            </a:r>
            <a:r>
              <a:rPr lang="en-US" altLang="ko-KR" sz="4000" dirty="0"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+</a:t>
            </a:r>
            <a:r>
              <a:rPr lang="ko-KR" altLang="en-US" sz="4000" dirty="0"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 제품명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9B9E8B6-0601-2D0D-E7DD-5025650E6FA9}"/>
              </a:ext>
            </a:extLst>
          </p:cNvPr>
          <p:cNvSpPr/>
          <p:nvPr/>
        </p:nvSpPr>
        <p:spPr>
          <a:xfrm>
            <a:off x="7741571" y="11125195"/>
            <a:ext cx="3057053" cy="740228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C73E57E-4FAC-7B08-98AD-C013358DEEF7}"/>
              </a:ext>
            </a:extLst>
          </p:cNvPr>
          <p:cNvSpPr/>
          <p:nvPr/>
        </p:nvSpPr>
        <p:spPr>
          <a:xfrm>
            <a:off x="14643110" y="11103424"/>
            <a:ext cx="3057053" cy="740228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91C929-FCA2-29EB-6F85-BB41C2C241E7}"/>
              </a:ext>
            </a:extLst>
          </p:cNvPr>
          <p:cNvSpPr txBox="1"/>
          <p:nvPr/>
        </p:nvSpPr>
        <p:spPr>
          <a:xfrm>
            <a:off x="7871309" y="7972535"/>
            <a:ext cx="105826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‘</a:t>
            </a:r>
            <a:r>
              <a:rPr lang="ko-KR" altLang="en-US" sz="4400" dirty="0" err="1"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이노쉐이드</a:t>
            </a:r>
            <a:r>
              <a:rPr lang="en-US" altLang="ko-KR" sz="4400" dirty="0"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'</a:t>
            </a:r>
            <a:r>
              <a:rPr lang="ko-KR" altLang="en-US" sz="4400" dirty="0"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는 </a:t>
            </a:r>
            <a:r>
              <a:rPr lang="ko-KR" altLang="en-US" sz="4400" dirty="0" err="1"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지앤미이노의</a:t>
            </a:r>
            <a:r>
              <a:rPr lang="ko-KR" altLang="en-US" sz="4400" dirty="0"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 브랜드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DE9D6C-9492-DE1A-539B-676A83B8B8F0}"/>
              </a:ext>
            </a:extLst>
          </p:cNvPr>
          <p:cNvSpPr txBox="1"/>
          <p:nvPr/>
        </p:nvSpPr>
        <p:spPr>
          <a:xfrm>
            <a:off x="2170296" y="6977118"/>
            <a:ext cx="35315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dirty="0"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주문목록</a:t>
            </a:r>
            <a:r>
              <a:rPr lang="en-US" altLang="ko-KR" sz="4000" dirty="0"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.xlsx</a:t>
            </a:r>
            <a:endParaRPr lang="ko-KR" altLang="en-US" sz="4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B09984-9C12-A951-77DB-881CEB8C67F2}"/>
              </a:ext>
            </a:extLst>
          </p:cNvPr>
          <p:cNvSpPr txBox="1"/>
          <p:nvPr/>
        </p:nvSpPr>
        <p:spPr>
          <a:xfrm>
            <a:off x="2662733" y="11741100"/>
            <a:ext cx="35315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dirty="0"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파트너목록</a:t>
            </a:r>
            <a:r>
              <a:rPr lang="en-US" altLang="ko-KR" sz="4000" dirty="0"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.xlsx</a:t>
            </a:r>
            <a:endParaRPr lang="ko-KR" altLang="en-US" sz="4000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F610E09-3765-22AB-6D7A-72E654793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8095" y="8741976"/>
            <a:ext cx="2391219" cy="2781624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1781A81-FE1B-79D6-9154-13E95E632A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8095" y="3874893"/>
            <a:ext cx="2391219" cy="298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206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F1FDC-E686-E190-3FF1-8FF25D35D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'</a:t>
            </a:r>
            <a:r>
              <a:rPr kumimoji="1" lang="ko-KR" altLang="en-US" dirty="0"/>
              <a:t>주문목록</a:t>
            </a:r>
            <a:r>
              <a:rPr kumimoji="1" lang="en-US" altLang="ko-KR" dirty="0"/>
              <a:t>'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'</a:t>
            </a:r>
            <a:r>
              <a:rPr kumimoji="1" lang="ko-KR" altLang="en-US" dirty="0"/>
              <a:t>파트너목록</a:t>
            </a:r>
            <a:r>
              <a:rPr kumimoji="1" lang="en-US" altLang="ko-KR" dirty="0"/>
              <a:t>'</a:t>
            </a:r>
            <a:r>
              <a:rPr kumimoji="1" lang="ko-KR" altLang="en-US" dirty="0"/>
              <a:t>을 참조하여 분류하기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78E5CE-5641-DA9B-9174-7318C84C5F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ko-KR" altLang="en-US" dirty="0"/>
              <a:t>엑셀파일을 불러오고 브랜드와 업체명 매핑 준비하기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6F4DA1-EF8E-4886-1051-0449CD61C6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3273F31-3C7A-AD18-D29A-AB300A3D2A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947"/>
          <a:stretch/>
        </p:blipFill>
        <p:spPr>
          <a:xfrm>
            <a:off x="10113028" y="3927930"/>
            <a:ext cx="3784846" cy="50285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9BD5ECA-FFF0-AE94-09F7-96C50365D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401" y="3927930"/>
            <a:ext cx="4658800" cy="831570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914756F-1951-EB17-C8DC-2EF079C2DF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8124" y="10088445"/>
            <a:ext cx="7535766" cy="297873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31D9B1B-E0E6-D76A-FD7C-5193865F3874}"/>
              </a:ext>
            </a:extLst>
          </p:cNvPr>
          <p:cNvSpPr/>
          <p:nvPr/>
        </p:nvSpPr>
        <p:spPr>
          <a:xfrm>
            <a:off x="3528447" y="4705243"/>
            <a:ext cx="1757232" cy="646331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  <p:cxnSp>
        <p:nvCxnSpPr>
          <p:cNvPr id="11" name="꺾인 연결선[E] 10">
            <a:extLst>
              <a:ext uri="{FF2B5EF4-FFF2-40B4-BE49-F238E27FC236}">
                <a16:creationId xmlns:a16="http://schemas.microsoft.com/office/drawing/2014/main" id="{0AD490DC-2829-7CB6-DA40-923392F6D2F5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352585" y="5018049"/>
            <a:ext cx="4760443" cy="347918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1654E9-E3DA-D803-826F-C96CB02AF3EC}"/>
              </a:ext>
            </a:extLst>
          </p:cNvPr>
          <p:cNvSpPr/>
          <p:nvPr/>
        </p:nvSpPr>
        <p:spPr>
          <a:xfrm>
            <a:off x="10113028" y="8174063"/>
            <a:ext cx="1757232" cy="646331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B58542C-891F-54F4-7752-DAE3D9A500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33"/>
          <a:stretch/>
        </p:blipFill>
        <p:spPr>
          <a:xfrm>
            <a:off x="15344078" y="3927930"/>
            <a:ext cx="4592508" cy="502854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0C97A58-3805-F5BB-3BA3-D701A24CACFB}"/>
              </a:ext>
            </a:extLst>
          </p:cNvPr>
          <p:cNvSpPr/>
          <p:nvPr/>
        </p:nvSpPr>
        <p:spPr>
          <a:xfrm>
            <a:off x="16688526" y="8170347"/>
            <a:ext cx="1757232" cy="646331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624A2F-4B55-AC87-D7F4-4DE414F81994}"/>
              </a:ext>
            </a:extLst>
          </p:cNvPr>
          <p:cNvSpPr/>
          <p:nvPr/>
        </p:nvSpPr>
        <p:spPr>
          <a:xfrm>
            <a:off x="11126835" y="12243638"/>
            <a:ext cx="1757232" cy="513357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  <p:cxnSp>
        <p:nvCxnSpPr>
          <p:cNvPr id="18" name="꺾인 연결선[E] 17">
            <a:extLst>
              <a:ext uri="{FF2B5EF4-FFF2-40B4-BE49-F238E27FC236}">
                <a16:creationId xmlns:a16="http://schemas.microsoft.com/office/drawing/2014/main" id="{9445D2EE-105B-1482-DC2F-683E4C41B523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11870260" y="8493513"/>
            <a:ext cx="4818266" cy="3716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[E] 21">
            <a:extLst>
              <a:ext uri="{FF2B5EF4-FFF2-40B4-BE49-F238E27FC236}">
                <a16:creationId xmlns:a16="http://schemas.microsoft.com/office/drawing/2014/main" id="{250F3469-10A0-295B-FA31-BF996B76187D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rot="5400000">
            <a:off x="13072817" y="7749313"/>
            <a:ext cx="3426960" cy="5561691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804E334-0C81-C350-B8D7-F93C8E7FC7ED}"/>
              </a:ext>
            </a:extLst>
          </p:cNvPr>
          <p:cNvSpPr txBox="1"/>
          <p:nvPr/>
        </p:nvSpPr>
        <p:spPr>
          <a:xfrm>
            <a:off x="2591401" y="3156857"/>
            <a:ext cx="4114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주문목록</a:t>
            </a:r>
            <a:r>
              <a:rPr lang="en-US" altLang="ko-KR" sz="3600" dirty="0"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.xlsx</a:t>
            </a:r>
            <a:endParaRPr lang="ko-KR" altLang="en-US" sz="3600" dirty="0">
              <a:latin typeface="Spoqa Han Sans Neo Light" panose="020B0300000000000000" pitchFamily="34" charset="-127"/>
              <a:ea typeface="Spoqa Han Sans Neo Light" panose="020B03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2B9F83-332E-B3A2-E1DF-A0A1D5F9C271}"/>
              </a:ext>
            </a:extLst>
          </p:cNvPr>
          <p:cNvSpPr txBox="1"/>
          <p:nvPr/>
        </p:nvSpPr>
        <p:spPr>
          <a:xfrm>
            <a:off x="13041687" y="3091408"/>
            <a:ext cx="4114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파트너목록</a:t>
            </a:r>
            <a:r>
              <a:rPr lang="en-US" altLang="ko-KR" sz="3600" dirty="0"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.xlsx</a:t>
            </a:r>
            <a:endParaRPr lang="ko-KR" altLang="en-US" sz="3600" dirty="0">
              <a:latin typeface="Spoqa Han Sans Neo Light" panose="020B0300000000000000" pitchFamily="34" charset="-127"/>
              <a:ea typeface="Spoqa Han Sans Neo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2343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FE80261-159A-76FF-4B24-F2D391FA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쇼핑몰 주문 요청서 분류 자동화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DD57439-115F-E2F3-934D-548FBA9BF9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042571" y="5072859"/>
            <a:ext cx="5896428" cy="685583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브랜드명과 업체명 찾기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E6A7196-DFB4-BF94-9A83-D886EE9FB9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114309" y="5051832"/>
            <a:ext cx="2671326" cy="685583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3852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8DDB8C1-A53F-2557-003A-735B2BA39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인덱스를 찾고</a:t>
            </a:r>
            <a:br>
              <a:rPr lang="en-US" altLang="ko-KR" dirty="0"/>
            </a:br>
            <a:r>
              <a:rPr lang="ko-KR" altLang="en-US" dirty="0"/>
              <a:t>해당 인덱스로 업체명 찾기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481BFC7-9358-240B-9957-F497DE4EC9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90BA368-B6BD-F8E6-F7B2-2BA5A2A22E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F7A5EEC-1DC7-C844-B282-AF3ED72D21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798"/>
          <a:stretch/>
        </p:blipFill>
        <p:spPr>
          <a:xfrm>
            <a:off x="8969829" y="4788439"/>
            <a:ext cx="6694227" cy="118401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893D1F3-1062-62B8-A242-E09EBA12E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337" y="4241818"/>
            <a:ext cx="6482021" cy="838499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FB4ADA3-6BFD-6080-BA6F-B4E4B77BA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16455" y="4444253"/>
            <a:ext cx="7052862" cy="798013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A5F7BD-20D8-6BBE-A705-AEA02E5A7CD4}"/>
              </a:ext>
            </a:extLst>
          </p:cNvPr>
          <p:cNvSpPr/>
          <p:nvPr/>
        </p:nvSpPr>
        <p:spPr>
          <a:xfrm>
            <a:off x="3306691" y="11819256"/>
            <a:ext cx="2887632" cy="848764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B5A919-5118-B4E3-8A48-B5FF87F20A4F}"/>
              </a:ext>
            </a:extLst>
          </p:cNvPr>
          <p:cNvSpPr/>
          <p:nvPr/>
        </p:nvSpPr>
        <p:spPr>
          <a:xfrm>
            <a:off x="15816455" y="11553237"/>
            <a:ext cx="1116463" cy="848764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3608B4-E58F-E423-4DD4-BE0A10CDF2F4}"/>
              </a:ext>
            </a:extLst>
          </p:cNvPr>
          <p:cNvSpPr txBox="1"/>
          <p:nvPr/>
        </p:nvSpPr>
        <p:spPr>
          <a:xfrm>
            <a:off x="10825599" y="9553117"/>
            <a:ext cx="29826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dirty="0">
                <a:solidFill>
                  <a:schemeClr val="accent2"/>
                </a:solidFill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81</a:t>
            </a:r>
            <a:endParaRPr lang="ko-KR" altLang="en-US" sz="8800" dirty="0">
              <a:solidFill>
                <a:schemeClr val="accent2"/>
              </a:solidFill>
              <a:latin typeface="Spoqa Han Sans Neo Light" panose="020B0300000000000000" pitchFamily="34" charset="-127"/>
              <a:ea typeface="Spoqa Han Sans Neo Light" panose="020B0300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53EB7B-55CE-A64C-CEC2-6476D9EE4436}"/>
              </a:ext>
            </a:extLst>
          </p:cNvPr>
          <p:cNvSpPr txBox="1"/>
          <p:nvPr/>
        </p:nvSpPr>
        <p:spPr>
          <a:xfrm>
            <a:off x="9687491" y="3613933"/>
            <a:ext cx="5007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이노쉐이드가</a:t>
            </a:r>
            <a:r>
              <a:rPr lang="ko-KR" altLang="en-US" sz="4000" dirty="0"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1EBCAE-33F0-3EEA-BA10-F6D0A40459F7}"/>
              </a:ext>
            </a:extLst>
          </p:cNvPr>
          <p:cNvSpPr txBox="1"/>
          <p:nvPr/>
        </p:nvSpPr>
        <p:spPr>
          <a:xfrm>
            <a:off x="9687491" y="6150114"/>
            <a:ext cx="50074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에</a:t>
            </a:r>
            <a:endParaRPr lang="en-US" altLang="ko-KR" sz="4000" dirty="0">
              <a:latin typeface="Spoqa Han Sans Neo Light" panose="020B0300000000000000" pitchFamily="34" charset="-127"/>
              <a:ea typeface="Spoqa Han Sans Neo Light" panose="020B0300000000000000" pitchFamily="34" charset="-127"/>
            </a:endParaRPr>
          </a:p>
          <a:p>
            <a:pPr algn="ctr"/>
            <a:r>
              <a:rPr lang="ko-KR" altLang="en-US" sz="4000" dirty="0"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포함 되었는지</a:t>
            </a:r>
            <a:r>
              <a:rPr lang="en-US" altLang="ko-KR" sz="4000" dirty="0"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?</a:t>
            </a:r>
            <a:r>
              <a:rPr lang="ko-KR" altLang="en-US" sz="4000" dirty="0"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 </a:t>
            </a:r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B5DC585E-0C23-03CD-CF0F-0881060D99F7}"/>
              </a:ext>
            </a:extLst>
          </p:cNvPr>
          <p:cNvSpPr/>
          <p:nvPr/>
        </p:nvSpPr>
        <p:spPr>
          <a:xfrm>
            <a:off x="11712235" y="8052021"/>
            <a:ext cx="1110343" cy="1323439"/>
          </a:xfrm>
          <a:prstGeom prst="down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31BAB5-EA10-1A80-5F4C-8465ECEB1FBD}"/>
              </a:ext>
            </a:extLst>
          </p:cNvPr>
          <p:cNvSpPr txBox="1"/>
          <p:nvPr/>
        </p:nvSpPr>
        <p:spPr>
          <a:xfrm>
            <a:off x="2460171" y="3436276"/>
            <a:ext cx="5573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브랜드</a:t>
            </a:r>
            <a:r>
              <a:rPr lang="en-US" altLang="ko-KR" sz="4000" dirty="0"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(</a:t>
            </a:r>
            <a:r>
              <a:rPr lang="en-US" altLang="ko-KR" sz="4000" dirty="0" err="1"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self.brands</a:t>
            </a:r>
            <a:r>
              <a:rPr lang="en-US" altLang="ko-KR" sz="4000" dirty="0"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)</a:t>
            </a:r>
            <a:endParaRPr lang="ko-KR" altLang="en-US" sz="4000" dirty="0">
              <a:latin typeface="Spoqa Han Sans Neo Light" panose="020B0300000000000000" pitchFamily="34" charset="-127"/>
              <a:ea typeface="Spoqa Han Sans Neo Light" panose="020B0300000000000000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2A5B16-5049-5426-1ADC-2E8A4E784B2B}"/>
              </a:ext>
            </a:extLst>
          </p:cNvPr>
          <p:cNvSpPr txBox="1"/>
          <p:nvPr/>
        </p:nvSpPr>
        <p:spPr>
          <a:xfrm>
            <a:off x="15816455" y="3588676"/>
            <a:ext cx="5573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파트너스</a:t>
            </a:r>
            <a:r>
              <a:rPr lang="en-US" altLang="ko-KR" sz="4000" dirty="0"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(</a:t>
            </a:r>
            <a:r>
              <a:rPr lang="en-US" altLang="ko-KR" sz="4000" dirty="0" err="1"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self.partners</a:t>
            </a:r>
            <a:r>
              <a:rPr lang="en-US" altLang="ko-KR" sz="4000" dirty="0"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)</a:t>
            </a:r>
            <a:endParaRPr lang="ko-KR" altLang="en-US" sz="4000" dirty="0">
              <a:latin typeface="Spoqa Han Sans Neo Light" panose="020B0300000000000000" pitchFamily="34" charset="-127"/>
              <a:ea typeface="Spoqa Han Sans Neo Light" panose="020B0300000000000000" pitchFamily="34" charset="-127"/>
            </a:endParaRP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42010230-4233-AC90-E8C1-AC8D223188F8}"/>
              </a:ext>
            </a:extLst>
          </p:cNvPr>
          <p:cNvCxnSpPr>
            <a:stCxn id="15" idx="3"/>
            <a:endCxn id="18" idx="1"/>
          </p:cNvCxnSpPr>
          <p:nvPr/>
        </p:nvCxnSpPr>
        <p:spPr>
          <a:xfrm flipV="1">
            <a:off x="6194323" y="10276392"/>
            <a:ext cx="4631276" cy="1967246"/>
          </a:xfrm>
          <a:prstGeom prst="bentConnector3">
            <a:avLst>
              <a:gd name="adj1" fmla="val 72565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3169B4F8-07F2-5E56-88E3-B269AAEA2315}"/>
              </a:ext>
            </a:extLst>
          </p:cNvPr>
          <p:cNvCxnSpPr>
            <a:stCxn id="18" idx="3"/>
            <a:endCxn id="17" idx="1"/>
          </p:cNvCxnSpPr>
          <p:nvPr/>
        </p:nvCxnSpPr>
        <p:spPr>
          <a:xfrm>
            <a:off x="13808285" y="10276392"/>
            <a:ext cx="2008170" cy="1701227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600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FE80261-159A-76FF-4B24-F2D391FA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쇼핑몰 주문 요청서 분류 자동화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DD57439-115F-E2F3-934D-548FBA9BF9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35886" y="5072859"/>
            <a:ext cx="10403113" cy="685583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브랜드명으로 필터링 하고 업체명으로 저장하기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E6A7196-DFB4-BF94-9A83-D886EE9FB9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72200" y="5051832"/>
            <a:ext cx="2671326" cy="685583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816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E0469F7-CE8A-8E2E-56FA-2954165D7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엑셀 주간업무계획표 양식 자동화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188C31-BC94-FA63-32C8-8DF361ECFA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75059" y="5072859"/>
            <a:ext cx="11063941" cy="685583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엑셀 파일 생성 후 텍스트 입력하고 셀 병합하기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1874F61-9797-BE6D-17B8-B347C341B0F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71125" y="5073603"/>
            <a:ext cx="2671326" cy="685583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089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FE80261-159A-76FF-4B24-F2D391FA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쇼핑몰 주문 요청서 분류 자동화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DD57439-115F-E2F3-934D-548FBA9BF9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151297" y="5072859"/>
            <a:ext cx="7787702" cy="685583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분류한 파일에 주문건수 넣기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E6A7196-DFB4-BF94-9A83-D886EE9FB9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938658" y="5051832"/>
            <a:ext cx="2671326" cy="685583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67018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3DD47B8-2E18-00BB-52D8-41713587E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주문 건수 넣기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C4072C81-B0DD-E1B1-72D0-D8B3C04AB0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분류한 파일에 주문건수 넣기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5618B79-EA41-C2B6-B76D-6CDB4539A05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DC2DD18-588C-493B-C965-15D867D427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61"/>
          <a:stretch/>
        </p:blipFill>
        <p:spPr>
          <a:xfrm>
            <a:off x="2120490" y="5099887"/>
            <a:ext cx="20584013" cy="408765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505CF3D-4EC2-27F0-A3EA-FAE693BCEB71}"/>
              </a:ext>
            </a:extLst>
          </p:cNvPr>
          <p:cNvSpPr/>
          <p:nvPr/>
        </p:nvSpPr>
        <p:spPr>
          <a:xfrm>
            <a:off x="2120490" y="5099887"/>
            <a:ext cx="3148196" cy="631988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5C4366-F6AC-07DA-D249-0F0C0934C1E8}"/>
              </a:ext>
            </a:extLst>
          </p:cNvPr>
          <p:cNvSpPr txBox="1"/>
          <p:nvPr/>
        </p:nvSpPr>
        <p:spPr>
          <a:xfrm>
            <a:off x="6096000" y="6704112"/>
            <a:ext cx="1219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Chapter</a:t>
            </a:r>
            <a:r>
              <a:rPr lang="ko-KR" altLang="en-US" dirty="0"/>
              <a:t> 02.쇼핑몰 주문 요청서 분류 자동화 - 04.브랜드명으로 필터링 하고 업체명으로 저장하기</a:t>
            </a:r>
          </a:p>
        </p:txBody>
      </p:sp>
    </p:spTree>
    <p:extLst>
      <p:ext uri="{BB962C8B-B14F-4D97-AF65-F5344CB8AC3E}">
        <p14:creationId xmlns:p14="http://schemas.microsoft.com/office/powerpoint/2010/main" val="711791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FE80261-159A-76FF-4B24-F2D391FA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쇼핑몰 주문 요청서 분류 자동화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DD57439-115F-E2F3-934D-548FBA9BF9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62258" y="5072859"/>
            <a:ext cx="10619591" cy="685583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폰트 지정하고 여러 개 파일에 모두 적용하기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E6A7196-DFB4-BF94-9A83-D886EE9FB9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76358" y="5051832"/>
            <a:ext cx="2671326" cy="685583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73087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FE80261-159A-76FF-4B24-F2D391FA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쇼핑몰 주문 요청서 분류 자동화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DD57439-115F-E2F3-934D-548FBA9BF9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44350" y="5072859"/>
            <a:ext cx="7937499" cy="685583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컬럼명과 주문내역에 서식 지정하기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E6A7196-DFB4-BF94-9A83-D886EE9FB9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86108" y="5051832"/>
            <a:ext cx="2671326" cy="685583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4250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3DD47B8-2E18-00BB-52D8-41713587E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서식 지정하기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C4072C81-B0DD-E1B1-72D0-D8B3C04AB0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컬럼명과 주문내역에 서식 지정하기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5618B79-EA41-C2B6-B76D-6CDB4539A05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DC2DD18-588C-493B-C965-15D867D427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61"/>
          <a:stretch/>
        </p:blipFill>
        <p:spPr>
          <a:xfrm>
            <a:off x="2120490" y="5099887"/>
            <a:ext cx="20584013" cy="408765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505CF3D-4EC2-27F0-A3EA-FAE693BCEB71}"/>
              </a:ext>
            </a:extLst>
          </p:cNvPr>
          <p:cNvSpPr/>
          <p:nvPr/>
        </p:nvSpPr>
        <p:spPr>
          <a:xfrm>
            <a:off x="1853790" y="5899119"/>
            <a:ext cx="21025260" cy="3288424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3137830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FE80261-159A-76FF-4B24-F2D391FA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쇼핑몰 주문 요청서 분류 자동화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DD57439-115F-E2F3-934D-548FBA9BF9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01700" y="5072859"/>
            <a:ext cx="6280149" cy="685583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셀 자동 줄 바꿈</a:t>
            </a:r>
            <a:r>
              <a:rPr lang="en-US" altLang="ko-KR" dirty="0"/>
              <a:t>, </a:t>
            </a:r>
            <a:r>
              <a:rPr lang="ko-KR" altLang="en-US" dirty="0"/>
              <a:t>테두리 지정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E6A7196-DFB4-BF94-9A83-D886EE9FB9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148208" y="5051832"/>
            <a:ext cx="2671326" cy="685583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39850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E76C413-9568-5832-81FD-E1AA2D33C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엑셀 파일 읽어서 이메일 보내기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8BC154E-A8B0-1CBD-116C-1313D4C570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002000" y="5072859"/>
            <a:ext cx="3937000" cy="685583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A4F15D6-6341-DAA7-A68B-3BE20D1A9B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168080" y="5073603"/>
            <a:ext cx="2671326" cy="685583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55011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7D618-E26A-535D-1E3D-C995D9181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이메일 </a:t>
            </a:r>
            <a:r>
              <a:rPr lang="ko-KR" altLang="en-US" dirty="0" err="1"/>
              <a:t>여러건</a:t>
            </a:r>
            <a:r>
              <a:rPr lang="ko-KR" altLang="en-US" dirty="0"/>
              <a:t> 보내기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E7D2C9-8C6F-A7D3-CE46-1154A520F2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93D791-5F34-EBF7-34AD-7C53B2D229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33F6BB4-176C-070D-45E6-3C7695DE0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465" y="4641867"/>
            <a:ext cx="14303557" cy="163141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324E59C-7A2B-69FA-A0C4-D221231C6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465" y="7604473"/>
            <a:ext cx="8592855" cy="480221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ECB454C-8F1E-AED6-0E75-70E39E0BB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80187" y="7604473"/>
            <a:ext cx="5715798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526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E76C413-9568-5832-81FD-E1AA2D33C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엑셀 파일 읽어서 이메일 보내기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8BC154E-A8B0-1CBD-116C-1313D4C570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553950" y="5072859"/>
            <a:ext cx="7385050" cy="685583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Gmail, Naver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/>
              <a:t>이메일 설정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A4F15D6-6341-DAA7-A68B-3BE20D1A9B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681930" y="5073603"/>
            <a:ext cx="2671326" cy="685583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30322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772B1FD-6A1F-5C54-C77B-8AE1F405E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05A6411-1A87-46BD-B283-64744D5FF5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EB630BA-4C92-BBC3-0D47-29AC95C283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C746032-4490-78E0-462E-20F34009D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890" y="4225564"/>
            <a:ext cx="12556910" cy="781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901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E0469F7-CE8A-8E2E-56FA-2954165D7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엑셀 주간업무계획표 양식 자동화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188C31-BC94-FA63-32C8-8DF361ECFA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18776" y="5072859"/>
            <a:ext cx="6420224" cy="685583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텍스트 입력하고 셀 병합하기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1874F61-9797-BE6D-17B8-B347C341B0F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079739" y="5073603"/>
            <a:ext cx="2671326" cy="685583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60133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F21AA07-E77F-F197-ABB3-89399AA29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1CCD945-C61F-7607-E241-88619634EF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2CCEED7-0199-952A-CF85-F781EC0BD3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C0BF2ED-1767-C62C-6E63-A2AEE839D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861" y="4126545"/>
            <a:ext cx="9961256" cy="76095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F76BB8-C09F-06D1-510E-699C44F78749}"/>
              </a:ext>
            </a:extLst>
          </p:cNvPr>
          <p:cNvSpPr txBox="1"/>
          <p:nvPr/>
        </p:nvSpPr>
        <p:spPr>
          <a:xfrm>
            <a:off x="14791765" y="5934635"/>
            <a:ext cx="5862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구글 계정 </a:t>
            </a:r>
            <a:r>
              <a:rPr lang="en-US" altLang="ko-KR" sz="3600" dirty="0"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-&gt; </a:t>
            </a:r>
            <a:r>
              <a:rPr lang="ko-KR" altLang="en-US" sz="3600" dirty="0"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보안 으로 이동</a:t>
            </a:r>
          </a:p>
        </p:txBody>
      </p:sp>
    </p:spTree>
    <p:extLst>
      <p:ext uri="{BB962C8B-B14F-4D97-AF65-F5344CB8AC3E}">
        <p14:creationId xmlns:p14="http://schemas.microsoft.com/office/powerpoint/2010/main" val="3500571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467CE-43B3-87E5-ED5D-0DFD637A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8C86A4-9DD2-0D16-1271-B1943919DE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D4415C-4A11-F45C-8AF2-8F74BA35F0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F51E9F-8027-6F71-36DF-EE8F0A008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424" y="4967066"/>
            <a:ext cx="14058506" cy="544992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01594F1-E812-94BB-C4FF-FB77FBCA7280}"/>
              </a:ext>
            </a:extLst>
          </p:cNvPr>
          <p:cNvSpPr/>
          <p:nvPr/>
        </p:nvSpPr>
        <p:spPr>
          <a:xfrm>
            <a:off x="5010150" y="9258299"/>
            <a:ext cx="13525500" cy="976993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39093279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5892A-C538-B62C-964F-0BFDE05BC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D4F2B7-FA21-6809-5189-55B8EB14F3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C1651F-ABAE-6A7E-B3B6-3A5AC768DE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15520AD-1E58-60E4-FE72-5EFA742B3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867" y="4377598"/>
            <a:ext cx="13307883" cy="743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7913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E908E-29DA-1150-6C85-E943C1422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D37C2F-9D16-E71C-F93C-1ECAF5DE81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5F7091-6058-94C0-1FDE-4DF5E97F2C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452595-EE15-907F-7A18-B4BD8E931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106" y="3960644"/>
            <a:ext cx="9527894" cy="80609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6040DB-7D1D-36A6-F2C2-10828A385F9B}"/>
              </a:ext>
            </a:extLst>
          </p:cNvPr>
          <p:cNvSpPr txBox="1"/>
          <p:nvPr/>
        </p:nvSpPr>
        <p:spPr>
          <a:xfrm>
            <a:off x="14570543" y="5582035"/>
            <a:ext cx="681461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400" b="0" i="0" dirty="0" err="1">
                <a:solidFill>
                  <a:srgbClr val="202124"/>
                </a:solidFill>
                <a:effectLst/>
                <a:latin typeface="Courier New" panose="02070309020205020404" pitchFamily="49" charset="0"/>
              </a:rPr>
              <a:t>qntyzahvrcacqwyp</a:t>
            </a:r>
            <a:endParaRPr lang="ko-KR" altLang="en-US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3E1439-D156-41C8-223D-835FF231D667}"/>
              </a:ext>
            </a:extLst>
          </p:cNvPr>
          <p:cNvSpPr txBox="1"/>
          <p:nvPr/>
        </p:nvSpPr>
        <p:spPr>
          <a:xfrm>
            <a:off x="14570543" y="7608058"/>
            <a:ext cx="68146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b="0" i="0" dirty="0">
                <a:solidFill>
                  <a:srgbClr val="202124"/>
                </a:solidFill>
                <a:effectLst/>
                <a:latin typeface="Courier New" panose="02070309020205020404" pitchFamily="49" charset="0"/>
              </a:rPr>
              <a:t>비밀번호 노출 절대 금지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0669183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E76C413-9568-5832-81FD-E1AA2D33C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엑셀 파일 읽어서 이메일 보내기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8BC154E-A8B0-1CBD-116C-1313D4C570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553950" y="5072859"/>
            <a:ext cx="7385050" cy="685583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err="1"/>
              <a:t>파이썬에서</a:t>
            </a:r>
            <a:r>
              <a:rPr lang="ko-KR" altLang="en-US" dirty="0"/>
              <a:t> 이메일 보내기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A4F15D6-6341-DAA7-A68B-3BE20D1A9B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596330" y="5073603"/>
            <a:ext cx="2671326" cy="685583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05843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E76C413-9568-5832-81FD-E1AA2D33C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엑셀 파일 읽어서 이메일 보내기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8BC154E-A8B0-1CBD-116C-1313D4C570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596330" y="5072859"/>
            <a:ext cx="8342670" cy="685583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SMTP</a:t>
            </a:r>
            <a:r>
              <a:rPr lang="ko-KR" altLang="en-US" dirty="0"/>
              <a:t>서버 자동 설정 기능 추가 하기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A4F15D6-6341-DAA7-A68B-3BE20D1A9B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83050" y="5073603"/>
            <a:ext cx="2671326" cy="685583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36782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E76C413-9568-5832-81FD-E1AA2D33C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엑셀 파일 읽어서 이메일 보내기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8BC154E-A8B0-1CBD-116C-1313D4C570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596330" y="5072859"/>
            <a:ext cx="8342670" cy="685583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엑셀파일 읽어와서 이메일 보내기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A4F15D6-6341-DAA7-A68B-3BE20D1A9B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52010" y="5073603"/>
            <a:ext cx="2671326" cy="685583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90633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E76C413-9568-5832-81FD-E1AA2D33C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엑셀 파일 읽어서 이메일 보내기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8BC154E-A8B0-1CBD-116C-1313D4C570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596330" y="5072859"/>
            <a:ext cx="8342670" cy="685583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이메일 내용에 이름을 바꿔서 보내기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A4F15D6-6341-DAA7-A68B-3BE20D1A9B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3690" y="5073603"/>
            <a:ext cx="2671326" cy="685583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28361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84914ED4-5D60-E38A-7068-AD3FDCA7C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이메일 내용 바꾸기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81CDD84-C0F1-BF41-EC9B-EBA1E6974E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이메일 내용에 이름을 바꿔서 보내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6204A48-AC88-56FD-512A-7173FB6C80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FB9CE95-16BE-094C-6891-9ECE8607C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979" y="4644174"/>
            <a:ext cx="16274453" cy="724302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7D3392-9426-06F5-10BE-C8A52BD9985A}"/>
              </a:ext>
            </a:extLst>
          </p:cNvPr>
          <p:cNvSpPr/>
          <p:nvPr/>
        </p:nvSpPr>
        <p:spPr>
          <a:xfrm>
            <a:off x="9265920" y="7777190"/>
            <a:ext cx="1320800" cy="976993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22CED4A-D923-2AC0-AAE6-E421A5B88C18}"/>
              </a:ext>
            </a:extLst>
          </p:cNvPr>
          <p:cNvSpPr/>
          <p:nvPr/>
        </p:nvSpPr>
        <p:spPr>
          <a:xfrm>
            <a:off x="7416800" y="10662630"/>
            <a:ext cx="1320800" cy="976993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845078CD-BB88-D5C4-F96C-16D606598510}"/>
              </a:ext>
            </a:extLst>
          </p:cNvPr>
          <p:cNvSpPr/>
          <p:nvPr/>
        </p:nvSpPr>
        <p:spPr>
          <a:xfrm>
            <a:off x="11948160" y="8067040"/>
            <a:ext cx="650240" cy="52832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CA0259-8F40-7D19-2ED8-1DF1B198FFBD}"/>
              </a:ext>
            </a:extLst>
          </p:cNvPr>
          <p:cNvSpPr txBox="1"/>
          <p:nvPr/>
        </p:nvSpPr>
        <p:spPr>
          <a:xfrm>
            <a:off x="12984480" y="7965440"/>
            <a:ext cx="7132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안녕하세요 </a:t>
            </a:r>
            <a:r>
              <a:rPr lang="en-US" altLang="ko-KR" sz="4000" dirty="0"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000</a:t>
            </a:r>
            <a:r>
              <a:rPr lang="ko-KR" altLang="en-US" sz="4000" dirty="0"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님</a:t>
            </a:r>
          </a:p>
        </p:txBody>
      </p:sp>
    </p:spTree>
    <p:extLst>
      <p:ext uri="{BB962C8B-B14F-4D97-AF65-F5344CB8AC3E}">
        <p14:creationId xmlns:p14="http://schemas.microsoft.com/office/powerpoint/2010/main" val="23208730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E76C413-9568-5832-81FD-E1AA2D33C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엑셀 파일 읽어서 이메일 보내기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8BC154E-A8B0-1CBD-116C-1313D4C570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07040" y="5072859"/>
            <a:ext cx="9331960" cy="685583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이메일 주소와 </a:t>
            </a:r>
            <a:r>
              <a:rPr lang="ko-KR" altLang="en-US" dirty="0" err="1"/>
              <a:t>보낸이의</a:t>
            </a:r>
            <a:r>
              <a:rPr lang="ko-KR" altLang="en-US" dirty="0"/>
              <a:t> 이름 같이 보내기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A4F15D6-6341-DAA7-A68B-3BE20D1A9B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45130" y="5073603"/>
            <a:ext cx="2671326" cy="685583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2251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E0469F7-CE8A-8E2E-56FA-2954165D7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엑셀 주간업무계획표 양식 자동화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188C31-BC94-FA63-32C8-8DF361ECFA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요일 자동 생성해서 입력하기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1874F61-9797-BE6D-17B8-B347C341B0F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896399" y="5073603"/>
            <a:ext cx="2671326" cy="685583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58633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01D5AD8-AE3A-D961-2F94-7DFCF83E3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보낸이</a:t>
            </a:r>
            <a:r>
              <a:rPr lang="ko-KR" altLang="en-US" dirty="0"/>
              <a:t> 표시하기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6C648A2-F04F-C244-E678-A553B6A395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이메일 주소와 </a:t>
            </a:r>
            <a:r>
              <a:rPr lang="ko-KR" altLang="en-US" dirty="0" err="1"/>
              <a:t>보낸이의</a:t>
            </a:r>
            <a:r>
              <a:rPr lang="ko-KR" altLang="en-US" dirty="0"/>
              <a:t> 이름 같이 보내기</a:t>
            </a:r>
          </a:p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3D657DC-31CE-48CA-5767-A47BCC8991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C1C8FF3-F6E2-598A-2299-7B6074C3C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201" y="5057872"/>
            <a:ext cx="11789619" cy="522404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8E5F04-1E31-AC6D-C8B5-8595908B1C6B}"/>
              </a:ext>
            </a:extLst>
          </p:cNvPr>
          <p:cNvSpPr/>
          <p:nvPr/>
        </p:nvSpPr>
        <p:spPr>
          <a:xfrm>
            <a:off x="5056402" y="6146800"/>
            <a:ext cx="3701517" cy="976993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19087407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E6CF0D9-D38F-390F-F08A-780EEB817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r>
              <a:rPr lang="ko-KR" altLang="en-US" dirty="0"/>
              <a:t>로 이메일 꾸며서 보내기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3B5FDE5-8895-7472-C091-54FD138F5C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C69D678-08EF-D97D-323D-E6BCA2D144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030920" y="5073603"/>
            <a:ext cx="2671326" cy="685583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50195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79CFA23-B55C-B9D9-2C8D-45E636290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템플릿이 적용된 이메일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6AF8718-879D-BDFA-F859-E4A51B1FE9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4757B55-4842-50AE-C7F7-3D33B5C74F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C469DAF-62BB-2BDC-DD96-D137F0BC7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940" y="4505174"/>
            <a:ext cx="13663940" cy="794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3069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79CFA23-B55C-B9D9-2C8D-45E636290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템플릿이 적용된 이메일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6AF8718-879D-BDFA-F859-E4A51B1FE9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4757B55-4842-50AE-C7F7-3D33B5C74F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1256B7-7427-3C7F-07A7-638C5DD1D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139" y="4668066"/>
            <a:ext cx="16118554" cy="757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2792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E6CF0D9-D38F-390F-F08A-780EEB817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r>
              <a:rPr lang="ko-KR" altLang="en-US" dirty="0"/>
              <a:t>로 이메일 꾸며서 보내기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3B5FDE5-8895-7472-C091-54FD138F5C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HTML</a:t>
            </a:r>
            <a:r>
              <a:rPr lang="ko-KR" altLang="en-US" dirty="0"/>
              <a:t> 파일을 불러와서 메일 보내기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C69D678-08EF-D97D-323D-E6BCA2D144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40200" y="5073603"/>
            <a:ext cx="2671326" cy="685583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15808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E6CF0D9-D38F-390F-F08A-780EEB817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r>
              <a:rPr lang="ko-KR" altLang="en-US" dirty="0"/>
              <a:t>로 이메일 꾸며서 보내기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3B5FDE5-8895-7472-C091-54FD138F5C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HTML</a:t>
            </a:r>
            <a:r>
              <a:rPr lang="ko-KR" altLang="en-US" dirty="0"/>
              <a:t> 형식이 표현되게 설정하기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C69D678-08EF-D97D-323D-E6BCA2D144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07560" y="5073603"/>
            <a:ext cx="2671326" cy="685583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19593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E6CF0D9-D38F-390F-F08A-780EEB817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r>
              <a:rPr lang="ko-KR" altLang="en-US" dirty="0"/>
              <a:t>로 이메일 꾸며서 보내기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3B5FDE5-8895-7472-C091-54FD138F5C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84960" y="5072859"/>
            <a:ext cx="5654040" cy="685583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박스 그리고 이미지 넣기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C69D678-08EF-D97D-323D-E6BCA2D144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937960" y="5073603"/>
            <a:ext cx="2671326" cy="685583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93664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E6CF0D9-D38F-390F-F08A-780EEB817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r>
              <a:rPr lang="ko-KR" altLang="en-US" dirty="0"/>
              <a:t>로 이메일 꾸며서 보내기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3B5FDE5-8895-7472-C091-54FD138F5C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794240" y="5072859"/>
            <a:ext cx="10144760" cy="685583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텍스트 위치 조정 폰트사이즈 변경과 정렬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C69D678-08EF-D97D-323D-E6BCA2D144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22600" y="5073603"/>
            <a:ext cx="2671326" cy="685583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30420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E198D38-A557-7621-5117-44464E1DA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박스 그리고 이미지 넣기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2F6075C-85ED-9557-5822-5E52A40F6B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박스 그리고 이미지 넣기</a:t>
            </a:r>
          </a:p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794CF35-EE88-7527-1921-C571D254FD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80DBE28-5AB4-3A49-879B-42C1AF28B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291" y="4532393"/>
            <a:ext cx="14653989" cy="608020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AC0BB5-56D9-9C78-B671-56702C3A9004}"/>
              </a:ext>
            </a:extLst>
          </p:cNvPr>
          <p:cNvSpPr/>
          <p:nvPr/>
        </p:nvSpPr>
        <p:spPr>
          <a:xfrm>
            <a:off x="4731291" y="4532393"/>
            <a:ext cx="14653989" cy="6080209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36E2EE9-46F5-29B1-9D78-3D036D80AF60}"/>
              </a:ext>
            </a:extLst>
          </p:cNvPr>
          <p:cNvSpPr/>
          <p:nvPr/>
        </p:nvSpPr>
        <p:spPr>
          <a:xfrm>
            <a:off x="5168171" y="4969273"/>
            <a:ext cx="2492469" cy="760967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3321764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BBFE80-0E35-3CBA-04D7-E64752ECB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첨부파일 포함 목록 만들어서 한번에 전송하기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340CD4-1759-9025-891D-7965C9DC90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2E4F9A-EE84-7219-CE76-D8820F90AE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091880" y="5073603"/>
            <a:ext cx="2671326" cy="685583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8031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8206444B-555A-08FF-6DBD-6297638FF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날짜 </a:t>
            </a:r>
            <a:r>
              <a:rPr lang="ko-KR" altLang="en-US" dirty="0" err="1"/>
              <a:t>포메팅</a:t>
            </a:r>
            <a:r>
              <a:rPr lang="ko-KR" altLang="en-US" dirty="0"/>
              <a:t> 해서 생성하기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DD7CFFE-6941-A9E5-CEB4-71A6547A76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요일 자동 생성해서 입력하기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F67AB95-A88A-E043-7114-AC45BAEADC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1BE7282-111C-7191-4710-0DC8AC64D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6819" y="7638396"/>
            <a:ext cx="5266185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'%</a:t>
            </a:r>
            <a:r>
              <a:rPr kumimoji="0" lang="ko-KR" altLang="ko-KR" sz="7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ko-KR" altLang="ko-KR" sz="7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-%</a:t>
            </a:r>
            <a:r>
              <a:rPr kumimoji="0" lang="ko-KR" altLang="ko-KR" sz="7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ko-KR" altLang="ko-KR" sz="7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-%</a:t>
            </a:r>
            <a:r>
              <a:rPr kumimoji="0" lang="ko-KR" altLang="ko-KR" sz="7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kumimoji="0" lang="ko-KR" altLang="ko-KR" sz="7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endParaRPr kumimoji="0" lang="ko-KR" altLang="ko-KR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C3B461F9-2EB4-05BF-4680-1B89D2398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6818" y="11412535"/>
            <a:ext cx="2217274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'%</a:t>
            </a:r>
            <a:r>
              <a:rPr kumimoji="0" lang="en-US" altLang="ko-KR" sz="7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ko-KR" altLang="ko-KR" sz="7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endParaRPr kumimoji="0" lang="ko-KR" altLang="ko-KR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C25537-E0AE-6F0B-9F89-59BF4893CF8B}"/>
              </a:ext>
            </a:extLst>
          </p:cNvPr>
          <p:cNvSpPr txBox="1"/>
          <p:nvPr/>
        </p:nvSpPr>
        <p:spPr>
          <a:xfrm>
            <a:off x="5452159" y="4106310"/>
            <a:ext cx="14278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600" dirty="0"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['2022-09-01', '2022-09-02', '2022-09-03', '2022-09-04’,</a:t>
            </a:r>
          </a:p>
          <a:p>
            <a:pPr algn="l"/>
            <a:r>
              <a:rPr lang="en-US" altLang="ko-KR" sz="3600" dirty="0"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 '2022-09-05', '2022-09-06', '2022-09-07']</a:t>
            </a:r>
            <a:endParaRPr lang="ko-KR" altLang="en-US" sz="3600" dirty="0">
              <a:latin typeface="Spoqa Han Sans Neo Light" panose="020B0300000000000000" pitchFamily="34" charset="-127"/>
              <a:ea typeface="Spoqa Han Sans Neo Light" panose="020B0300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CF6908-3CA1-0769-5E39-D303040DB98B}"/>
              </a:ext>
            </a:extLst>
          </p:cNvPr>
          <p:cNvSpPr txBox="1"/>
          <p:nvPr/>
        </p:nvSpPr>
        <p:spPr>
          <a:xfrm>
            <a:off x="16595865" y="11689533"/>
            <a:ext cx="4232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600" dirty="0"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Monday</a:t>
            </a:r>
            <a:endParaRPr lang="ko-KR" altLang="en-US" sz="3600" dirty="0">
              <a:latin typeface="Spoqa Han Sans Neo Light" panose="020B0300000000000000" pitchFamily="34" charset="-127"/>
              <a:ea typeface="Spoqa Han Sans Neo Light" panose="020B0300000000000000" pitchFamily="34" charset="-127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5445B8A5-8CDC-4777-C5D1-E43A00293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6819" y="9525464"/>
            <a:ext cx="4249881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'%</a:t>
            </a:r>
            <a:r>
              <a:rPr kumimoji="0" lang="ko-KR" altLang="ko-KR" sz="7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Y%m%d</a:t>
            </a:r>
            <a:r>
              <a:rPr kumimoji="0" lang="ko-KR" altLang="ko-KR" sz="7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endParaRPr kumimoji="0" lang="ko-KR" altLang="ko-KR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28F132-CB51-3B6F-A82F-F1C294F841A9}"/>
              </a:ext>
            </a:extLst>
          </p:cNvPr>
          <p:cNvSpPr txBox="1"/>
          <p:nvPr/>
        </p:nvSpPr>
        <p:spPr>
          <a:xfrm>
            <a:off x="16595865" y="9802462"/>
            <a:ext cx="4232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600" dirty="0"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20220905</a:t>
            </a:r>
            <a:endParaRPr lang="ko-KR" altLang="en-US" sz="3600" dirty="0">
              <a:latin typeface="Spoqa Han Sans Neo Light" panose="020B0300000000000000" pitchFamily="34" charset="-127"/>
              <a:ea typeface="Spoqa Han Sans Neo Light" panose="020B0300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7418A3-7069-7621-A8A1-D358011CE9D4}"/>
              </a:ext>
            </a:extLst>
          </p:cNvPr>
          <p:cNvSpPr txBox="1"/>
          <p:nvPr/>
        </p:nvSpPr>
        <p:spPr>
          <a:xfrm>
            <a:off x="2708476" y="4106310"/>
            <a:ext cx="2312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일주일치 </a:t>
            </a:r>
            <a:r>
              <a:rPr lang="ko-KR" altLang="en-US" sz="3600" dirty="0">
                <a:solidFill>
                  <a:schemeClr val="accent2">
                    <a:lumMod val="75000"/>
                  </a:schemeClr>
                </a:solidFill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날짜</a:t>
            </a:r>
            <a:r>
              <a:rPr lang="ko-KR" altLang="en-US" sz="3600" dirty="0"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 생성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292726-E4A0-1C3A-F678-83DEC49519E4}"/>
              </a:ext>
            </a:extLst>
          </p:cNvPr>
          <p:cNvSpPr txBox="1"/>
          <p:nvPr/>
        </p:nvSpPr>
        <p:spPr>
          <a:xfrm>
            <a:off x="16434500" y="7915391"/>
            <a:ext cx="4232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600" dirty="0">
                <a:solidFill>
                  <a:schemeClr val="accent4">
                    <a:lumMod val="75000"/>
                  </a:schemeClr>
                </a:solidFill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2022-09-05</a:t>
            </a:r>
            <a:endParaRPr lang="ko-KR" altLang="en-US" sz="3600" dirty="0">
              <a:solidFill>
                <a:schemeClr val="accent4">
                  <a:lumMod val="75000"/>
                </a:schemeClr>
              </a:solidFill>
              <a:latin typeface="Spoqa Han Sans Neo Light" panose="020B0300000000000000" pitchFamily="34" charset="-127"/>
              <a:ea typeface="Spoqa Han Sans Neo Light" panose="020B03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CF7173-7FBE-D8B0-81EB-9E1B6682445C}"/>
              </a:ext>
            </a:extLst>
          </p:cNvPr>
          <p:cNvSpPr txBox="1"/>
          <p:nvPr/>
        </p:nvSpPr>
        <p:spPr>
          <a:xfrm>
            <a:off x="5452159" y="5682318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3600">
                <a:latin typeface="Spoqa Han Sans Neo Light" panose="020B0300000000000000" pitchFamily="34" charset="-127"/>
                <a:ea typeface="Spoqa Han Sans Neo Light" panose="020B0300000000000000" pitchFamily="34" charset="-127"/>
              </a:defRPr>
            </a:lvl1pPr>
          </a:lstStyle>
          <a:p>
            <a:r>
              <a:rPr lang="ko-KR" altLang="en-US" dirty="0"/>
              <a:t>['</a:t>
            </a:r>
            <a:r>
              <a:rPr lang="ko-KR" altLang="en-US" dirty="0" err="1"/>
              <a:t>Thursday</a:t>
            </a:r>
            <a:r>
              <a:rPr lang="ko-KR" altLang="en-US" dirty="0"/>
              <a:t>', '</a:t>
            </a:r>
            <a:r>
              <a:rPr lang="ko-KR" altLang="en-US" dirty="0" err="1"/>
              <a:t>Friday</a:t>
            </a:r>
            <a:r>
              <a:rPr lang="ko-KR" altLang="en-US" dirty="0"/>
              <a:t>', '</a:t>
            </a:r>
            <a:r>
              <a:rPr lang="ko-KR" altLang="en-US" dirty="0" err="1"/>
              <a:t>Saturday</a:t>
            </a:r>
            <a:r>
              <a:rPr lang="ko-KR" altLang="en-US" dirty="0"/>
              <a:t>', '</a:t>
            </a:r>
            <a:r>
              <a:rPr lang="ko-KR" altLang="en-US" dirty="0" err="1"/>
              <a:t>Sunday</a:t>
            </a:r>
            <a:r>
              <a:rPr lang="ko-KR" altLang="en-US" dirty="0"/>
              <a:t>', '</a:t>
            </a:r>
            <a:r>
              <a:rPr lang="ko-KR" altLang="en-US" dirty="0" err="1"/>
              <a:t>Monday</a:t>
            </a:r>
            <a:r>
              <a:rPr lang="ko-KR" altLang="en-US" dirty="0"/>
              <a:t>', '</a:t>
            </a:r>
            <a:r>
              <a:rPr lang="ko-KR" altLang="en-US" dirty="0" err="1"/>
              <a:t>Tuesday</a:t>
            </a:r>
            <a:r>
              <a:rPr lang="ko-KR" altLang="en-US" dirty="0"/>
              <a:t>', '</a:t>
            </a:r>
            <a:r>
              <a:rPr lang="ko-KR" altLang="en-US" dirty="0" err="1"/>
              <a:t>Wednesday</a:t>
            </a:r>
            <a:r>
              <a:rPr lang="ko-KR" altLang="en-US" dirty="0"/>
              <a:t>']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F88605-4D46-EB3C-6522-F70D7B2B9726}"/>
              </a:ext>
            </a:extLst>
          </p:cNvPr>
          <p:cNvSpPr txBox="1"/>
          <p:nvPr/>
        </p:nvSpPr>
        <p:spPr>
          <a:xfrm>
            <a:off x="2708476" y="5682317"/>
            <a:ext cx="2312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일주일치 </a:t>
            </a:r>
            <a:r>
              <a:rPr lang="ko-KR" altLang="en-US" sz="3600" dirty="0">
                <a:solidFill>
                  <a:schemeClr val="accent2">
                    <a:lumMod val="75000"/>
                  </a:schemeClr>
                </a:solidFill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요일</a:t>
            </a:r>
            <a:r>
              <a:rPr lang="ko-KR" altLang="en-US" sz="3600" dirty="0"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 생성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7A6179-4F65-5FC1-5E02-F8D283EA0E59}"/>
              </a:ext>
            </a:extLst>
          </p:cNvPr>
          <p:cNvSpPr txBox="1"/>
          <p:nvPr/>
        </p:nvSpPr>
        <p:spPr>
          <a:xfrm>
            <a:off x="2418401" y="9444686"/>
            <a:ext cx="4381187" cy="816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400" dirty="0"/>
              <a:t>1662346530595</a:t>
            </a: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DAC74349-A9C8-7547-B607-ABB7A097DC9D}"/>
              </a:ext>
            </a:extLst>
          </p:cNvPr>
          <p:cNvSpPr/>
          <p:nvPr/>
        </p:nvSpPr>
        <p:spPr>
          <a:xfrm>
            <a:off x="7449554" y="9340797"/>
            <a:ext cx="1147482" cy="923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2F91A3-4784-03DE-74E2-89CFAE7FC2ED}"/>
              </a:ext>
            </a:extLst>
          </p:cNvPr>
          <p:cNvSpPr txBox="1"/>
          <p:nvPr/>
        </p:nvSpPr>
        <p:spPr>
          <a:xfrm>
            <a:off x="19717050" y="7915390"/>
            <a:ext cx="2779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600" dirty="0"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+6</a:t>
            </a:r>
            <a:r>
              <a:rPr lang="ko-KR" altLang="en-US" sz="3600" dirty="0"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일 하려면</a:t>
            </a:r>
            <a:r>
              <a:rPr lang="en-US" altLang="ko-KR" sz="3600" dirty="0"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?</a:t>
            </a:r>
            <a:endParaRPr lang="ko-KR" altLang="en-US" sz="3600" dirty="0">
              <a:latin typeface="Spoqa Han Sans Neo Light" panose="020B0300000000000000" pitchFamily="34" charset="-127"/>
              <a:ea typeface="Spoqa Han Sans Neo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72120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E7E730E-E6CA-6637-878D-CAE9C9F1F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8358" y="4019408"/>
            <a:ext cx="5057402" cy="7437357"/>
          </a:xfrm>
          <a:prstGeom prst="rect">
            <a:avLst/>
          </a:prstGeom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6BD0F39B-C558-8737-1CA2-7C34C5FAB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받은 주문을 각 업체별로 분류 해주세요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9BCEAAD-31A5-CE74-A7D5-ACA47DA34D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8C5749F-CF7A-5849-6D48-E9854583D8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74FE9378-A35F-F280-C55C-4A455643B0E2}"/>
              </a:ext>
            </a:extLst>
          </p:cNvPr>
          <p:cNvSpPr/>
          <p:nvPr/>
        </p:nvSpPr>
        <p:spPr>
          <a:xfrm>
            <a:off x="11115986" y="10753761"/>
            <a:ext cx="1589314" cy="137160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A6A21C0-2ED9-546C-C2C0-39EA33FFF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238" y="4019408"/>
            <a:ext cx="6099705" cy="9085122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73D8E050-B874-7E12-9285-C1C0AF4FEF0E}"/>
              </a:ext>
            </a:extLst>
          </p:cNvPr>
          <p:cNvSpPr/>
          <p:nvPr/>
        </p:nvSpPr>
        <p:spPr>
          <a:xfrm>
            <a:off x="2008420" y="8853705"/>
            <a:ext cx="944880" cy="487681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540FE34-6060-F613-9174-2C9BDB99A43A}"/>
              </a:ext>
            </a:extLst>
          </p:cNvPr>
          <p:cNvSpPr/>
          <p:nvPr/>
        </p:nvSpPr>
        <p:spPr>
          <a:xfrm>
            <a:off x="2008420" y="9625452"/>
            <a:ext cx="944880" cy="487681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4AFED59-3CD0-AED9-1FC6-245888FC2F16}"/>
              </a:ext>
            </a:extLst>
          </p:cNvPr>
          <p:cNvSpPr/>
          <p:nvPr/>
        </p:nvSpPr>
        <p:spPr>
          <a:xfrm>
            <a:off x="2000800" y="10195860"/>
            <a:ext cx="1485900" cy="487681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E7A116-DA07-58E5-0CE7-397AF3F2D46B}"/>
              </a:ext>
            </a:extLst>
          </p:cNvPr>
          <p:cNvSpPr txBox="1"/>
          <p:nvPr/>
        </p:nvSpPr>
        <p:spPr>
          <a:xfrm>
            <a:off x="2084238" y="3243268"/>
            <a:ext cx="4114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브랜드명 </a:t>
            </a:r>
            <a:r>
              <a:rPr lang="en-US" altLang="ko-KR" sz="3600" dirty="0"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+</a:t>
            </a:r>
            <a:r>
              <a:rPr lang="ko-KR" altLang="en-US" sz="3600" dirty="0"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 제품명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8CCD98-5DBF-CEE0-9BDB-512FCEE8AFB4}"/>
              </a:ext>
            </a:extLst>
          </p:cNvPr>
          <p:cNvSpPr txBox="1"/>
          <p:nvPr/>
        </p:nvSpPr>
        <p:spPr>
          <a:xfrm>
            <a:off x="15637344" y="3144440"/>
            <a:ext cx="4114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600" dirty="0"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&lt;</a:t>
            </a:r>
            <a:r>
              <a:rPr lang="ko-KR" altLang="en-US" sz="3600" dirty="0"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업체명</a:t>
            </a:r>
            <a:r>
              <a:rPr lang="en-US" altLang="ko-KR" sz="3600" dirty="0"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&gt;.xlsx</a:t>
            </a:r>
            <a:endParaRPr lang="ko-KR" altLang="en-US" sz="3600" dirty="0">
              <a:latin typeface="Spoqa Han Sans Neo Light" panose="020B0300000000000000" pitchFamily="34" charset="-127"/>
              <a:ea typeface="Spoqa Han Sans Neo Light" panose="020B0300000000000000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32C793-ABA4-ACBB-EEC3-15F76826A8B6}"/>
              </a:ext>
            </a:extLst>
          </p:cNvPr>
          <p:cNvSpPr txBox="1"/>
          <p:nvPr/>
        </p:nvSpPr>
        <p:spPr>
          <a:xfrm>
            <a:off x="9900178" y="3130328"/>
            <a:ext cx="4114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브랜드명 </a:t>
            </a:r>
            <a:r>
              <a:rPr lang="en-US" altLang="ko-KR" sz="3600" dirty="0"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+ </a:t>
            </a:r>
            <a:r>
              <a:rPr lang="ko-KR" altLang="en-US" sz="3600" dirty="0"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업체명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D51DB2E9-56B1-2122-E839-33D7565A49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1592" y="4043002"/>
            <a:ext cx="5948414" cy="5963946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64923293-C536-1E53-A812-B9898FFE6BE4}"/>
              </a:ext>
            </a:extLst>
          </p:cNvPr>
          <p:cNvSpPr/>
          <p:nvPr/>
        </p:nvSpPr>
        <p:spPr>
          <a:xfrm>
            <a:off x="8808750" y="7051095"/>
            <a:ext cx="944880" cy="487681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915AAE-21A3-F593-84FB-67DB2335EDAF}"/>
              </a:ext>
            </a:extLst>
          </p:cNvPr>
          <p:cNvSpPr/>
          <p:nvPr/>
        </p:nvSpPr>
        <p:spPr>
          <a:xfrm>
            <a:off x="12509893" y="7051095"/>
            <a:ext cx="1227878" cy="487681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5A9FE67-A868-D401-BA60-8CAD157173CC}"/>
              </a:ext>
            </a:extLst>
          </p:cNvPr>
          <p:cNvSpPr/>
          <p:nvPr/>
        </p:nvSpPr>
        <p:spPr>
          <a:xfrm>
            <a:off x="15628358" y="5718450"/>
            <a:ext cx="5459170" cy="487681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5C2A16-F6E6-A496-014D-1B7E31D0210B}"/>
              </a:ext>
            </a:extLst>
          </p:cNvPr>
          <p:cNvSpPr txBox="1"/>
          <p:nvPr/>
        </p:nvSpPr>
        <p:spPr>
          <a:xfrm>
            <a:off x="3261961" y="13091037"/>
            <a:ext cx="4114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주문목록</a:t>
            </a:r>
            <a:r>
              <a:rPr lang="en-US" altLang="ko-KR" sz="3600" dirty="0"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.xlsx</a:t>
            </a:r>
            <a:endParaRPr lang="ko-KR" altLang="en-US" sz="3600" dirty="0">
              <a:latin typeface="Spoqa Han Sans Neo Light" panose="020B0300000000000000" pitchFamily="34" charset="-127"/>
              <a:ea typeface="Spoqa Han Sans Neo Light" panose="020B0300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4F50B7-F625-C08B-EE4F-5251E6105E77}"/>
              </a:ext>
            </a:extLst>
          </p:cNvPr>
          <p:cNvSpPr txBox="1"/>
          <p:nvPr/>
        </p:nvSpPr>
        <p:spPr>
          <a:xfrm>
            <a:off x="9900178" y="10006948"/>
            <a:ext cx="35315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dirty="0"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파트너목록</a:t>
            </a:r>
            <a:r>
              <a:rPr lang="en-US" altLang="ko-KR" sz="4000" dirty="0"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.xlsx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8276615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21A1813-3321-6455-9128-163257DC7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첨부파일 첨부해서 메일 보내기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C25BC0C-F0E2-9363-FC84-33713CF324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529FA4C-DA60-82BD-01B5-07C895D35C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E30ABE1-1A99-1227-21E8-4DC46FF4B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8232" y="3109174"/>
            <a:ext cx="8088747" cy="830467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8F23C04-4E74-3F37-A857-2665DB1F8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450" y="3566277"/>
            <a:ext cx="5396850" cy="7485955"/>
          </a:xfrm>
          <a:prstGeom prst="rect">
            <a:avLst/>
          </a:prstGeom>
        </p:spPr>
      </p:pic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331D47B9-EDE9-C767-0D53-A5C99B910CAD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915150" y="3876040"/>
            <a:ext cx="5153082" cy="3385469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EFCE58D-18D0-CFFC-1143-2584681D6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7450" y="11819098"/>
            <a:ext cx="19102458" cy="1612422"/>
          </a:xfrm>
          <a:prstGeom prst="rect">
            <a:avLst/>
          </a:prstGeom>
        </p:spPr>
      </p:pic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B91DD5B7-8A83-F3F7-904C-C8251F8ACCC7}"/>
              </a:ext>
            </a:extLst>
          </p:cNvPr>
          <p:cNvCxnSpPr>
            <a:cxnSpLocks/>
            <a:stCxn id="18" idx="2"/>
            <a:endCxn id="3" idx="0"/>
          </p:cNvCxnSpPr>
          <p:nvPr/>
        </p:nvCxnSpPr>
        <p:spPr>
          <a:xfrm rot="5400000">
            <a:off x="13798016" y="9504508"/>
            <a:ext cx="405254" cy="4223927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2650D8-C388-0ABF-2DF0-FE054EE2F3AC}"/>
              </a:ext>
            </a:extLst>
          </p:cNvPr>
          <p:cNvSpPr/>
          <p:nvPr/>
        </p:nvSpPr>
        <p:spPr>
          <a:xfrm>
            <a:off x="16112605" y="10884950"/>
            <a:ext cx="2297315" cy="487681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23372921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55E51-45D7-40FD-BDA6-0106FD5A8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이메일을 보낼 목록 만들기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2F9E99-8EEB-D9BD-CCC5-1CB4BB2087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AC5472-AD80-5D91-A354-A8A9DE8F15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652613-5819-7CDF-74C2-5EC13CC60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318" y="4263248"/>
            <a:ext cx="5057402" cy="74373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E7B523A-1430-53CF-A445-77CEE8A0B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2716" y="5670960"/>
            <a:ext cx="15130766" cy="39298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230DC6-0471-F1FA-6139-686EF6117D9D}"/>
              </a:ext>
            </a:extLst>
          </p:cNvPr>
          <p:cNvSpPr txBox="1"/>
          <p:nvPr/>
        </p:nvSpPr>
        <p:spPr>
          <a:xfrm>
            <a:off x="12744978" y="9905348"/>
            <a:ext cx="35315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email_list.xlsx</a:t>
            </a:r>
            <a:endParaRPr lang="ko-KR" altLang="en-US" sz="4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4D3F3F-CAF0-EF89-C314-D73BC5D3CE1B}"/>
              </a:ext>
            </a:extLst>
          </p:cNvPr>
          <p:cNvSpPr txBox="1"/>
          <p:nvPr/>
        </p:nvSpPr>
        <p:spPr>
          <a:xfrm>
            <a:off x="8270240" y="3819886"/>
            <a:ext cx="10302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보낼 이메일 목록 만드는 기능 개발</a:t>
            </a:r>
            <a:endParaRPr lang="ko-KR" altLang="en-US" sz="4000" dirty="0">
              <a:latin typeface="Spoqa Han Sans Neo Light" panose="020B0300000000000000" pitchFamily="34" charset="-127"/>
              <a:ea typeface="Spoqa Han Sans Neo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40509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BBFE80-0E35-3CBA-04D7-E64752ECB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첨부파일 포함 목록 만들어서 한번에 전송하기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340CD4-1759-9025-891D-7965C9DC90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첨부파일 첨부하여 이메일 보내기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2E4F9A-EE84-7219-CE76-D8820F90AE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29480" y="5073603"/>
            <a:ext cx="2671326" cy="685583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8506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BBFE80-0E35-3CBA-04D7-E64752ECB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첨부파일 포함 목록 만들어서 한번에 전송하기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340CD4-1759-9025-891D-7965C9DC90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84480" y="5072859"/>
            <a:ext cx="6954520" cy="685583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파일명 읽어서 업체명 뽑아내기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2E4F9A-EE84-7219-CE76-D8820F90AE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34280" y="5073603"/>
            <a:ext cx="2671326" cy="685583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28515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DB26154-659F-4899-E85A-CD1912B43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컨택담당자</a:t>
            </a:r>
            <a:r>
              <a:rPr lang="en-US" altLang="ko-KR" dirty="0"/>
              <a:t>, </a:t>
            </a:r>
            <a:r>
              <a:rPr lang="ko-KR" altLang="en-US" dirty="0"/>
              <a:t>이메일</a:t>
            </a:r>
            <a:r>
              <a:rPr lang="en-US" altLang="ko-KR" dirty="0"/>
              <a:t>, </a:t>
            </a:r>
            <a:r>
              <a:rPr lang="ko-KR" altLang="en-US" dirty="0"/>
              <a:t>참조 찾아오기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1E79F9D-115A-0825-2454-DE2D23FE60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파일명 읽어서 업체명 뽑아내기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504B0CD-256C-C20D-C8C3-212FA215A4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080CD93-7911-3047-D9A7-6F50DC8300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575"/>
          <a:stretch/>
        </p:blipFill>
        <p:spPr>
          <a:xfrm>
            <a:off x="1993625" y="3729849"/>
            <a:ext cx="5057402" cy="270905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C42B10B-D1BB-107A-D7FD-E2DE9B7DF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803" y="7476706"/>
            <a:ext cx="20356577" cy="4947678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1BF1A5BC-AB20-DA44-77EB-8BCA8FC22C42}"/>
              </a:ext>
            </a:extLst>
          </p:cNvPr>
          <p:cNvSpPr/>
          <p:nvPr/>
        </p:nvSpPr>
        <p:spPr>
          <a:xfrm>
            <a:off x="1993625" y="3996780"/>
            <a:ext cx="188686" cy="159657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AF67D40-5784-3AE2-9F36-AC116667B692}"/>
              </a:ext>
            </a:extLst>
          </p:cNvPr>
          <p:cNvSpPr/>
          <p:nvPr/>
        </p:nvSpPr>
        <p:spPr>
          <a:xfrm>
            <a:off x="6862341" y="8783213"/>
            <a:ext cx="188686" cy="159657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75F17E14-73BB-C789-3BE7-50B9DEE1537A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>
            <a:off x="2182311" y="4076609"/>
            <a:ext cx="4680030" cy="4786433"/>
          </a:xfrm>
          <a:prstGeom prst="bentConnector3">
            <a:avLst>
              <a:gd name="adj1" fmla="val 130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662DB5E-DA43-10BE-9A69-36753CC7EA33}"/>
              </a:ext>
            </a:extLst>
          </p:cNvPr>
          <p:cNvSpPr/>
          <p:nvPr/>
        </p:nvSpPr>
        <p:spPr>
          <a:xfrm>
            <a:off x="13293205" y="8619200"/>
            <a:ext cx="3470795" cy="487681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F9A400D-9506-C3A8-3264-A228D34EAD86}"/>
              </a:ext>
            </a:extLst>
          </p:cNvPr>
          <p:cNvSpPr/>
          <p:nvPr/>
        </p:nvSpPr>
        <p:spPr>
          <a:xfrm>
            <a:off x="10607156" y="8619199"/>
            <a:ext cx="2497364" cy="487681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73A4F58-D1BE-26A0-A48A-B136EAC40B51}"/>
              </a:ext>
            </a:extLst>
          </p:cNvPr>
          <p:cNvSpPr/>
          <p:nvPr/>
        </p:nvSpPr>
        <p:spPr>
          <a:xfrm>
            <a:off x="18783300" y="8619198"/>
            <a:ext cx="4216922" cy="487681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342EEB-9A40-5D27-666B-254EEE50109C}"/>
              </a:ext>
            </a:extLst>
          </p:cNvPr>
          <p:cNvSpPr txBox="1"/>
          <p:nvPr/>
        </p:nvSpPr>
        <p:spPr>
          <a:xfrm>
            <a:off x="2182311" y="6755785"/>
            <a:ext cx="4114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파트너목록</a:t>
            </a:r>
            <a:r>
              <a:rPr lang="en-US" altLang="ko-KR" sz="3600" dirty="0"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.xlsx</a:t>
            </a:r>
            <a:endParaRPr lang="ko-KR" altLang="en-US" sz="3600" dirty="0">
              <a:latin typeface="Spoqa Han Sans Neo Light" panose="020B0300000000000000" pitchFamily="34" charset="-127"/>
              <a:ea typeface="Spoqa Han Sans Neo Light" panose="020B0300000000000000" pitchFamily="34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412C3DA-6F58-9671-9C17-F1FFE8EF7F21}"/>
              </a:ext>
            </a:extLst>
          </p:cNvPr>
          <p:cNvSpPr/>
          <p:nvPr/>
        </p:nvSpPr>
        <p:spPr>
          <a:xfrm>
            <a:off x="4239410" y="3864409"/>
            <a:ext cx="2370940" cy="487681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30174296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BBFE80-0E35-3CBA-04D7-E64752ECB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첨부파일 포함 목록 만들어서 한번에 전송하기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340CD4-1759-9025-891D-7965C9DC90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772650" y="5072859"/>
            <a:ext cx="10166350" cy="685583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업체명을 이용해 이메일</a:t>
            </a:r>
            <a:r>
              <a:rPr lang="en-US" altLang="ko-KR" dirty="0"/>
              <a:t>, </a:t>
            </a:r>
            <a:r>
              <a:rPr lang="ko-KR" altLang="en-US" dirty="0"/>
              <a:t>담당자명 추출하기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2E4F9A-EE84-7219-CE76-D8820F90AE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33980" y="5073603"/>
            <a:ext cx="2671326" cy="685583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64108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BBFE80-0E35-3CBA-04D7-E64752ECB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첨부파일 포함 목록 만들어서 한번에 전송하기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340CD4-1759-9025-891D-7965C9DC90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925550" y="5072859"/>
            <a:ext cx="6013450" cy="685583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이메일 발송할 목록 만들기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2E4F9A-EE84-7219-CE76-D8820F90AE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558230" y="5073603"/>
            <a:ext cx="2671326" cy="685583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10864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BECB69F-DB19-085D-8CBB-0D8B434DC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이메일 발송할 목록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66F01B5-C9B7-78CD-0BC1-8CCDD81416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이메일 발송할 목록 만들기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53A4C8D-BCF2-5C18-F4FF-38BB7106735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9016EEA-21D7-D788-39BE-206A6DF07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158" y="4501034"/>
            <a:ext cx="17533027" cy="120497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9359383-5FC9-A839-B7AB-B4C021F71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158" y="7943850"/>
            <a:ext cx="17636458" cy="44386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A42B512-7F0B-FF8E-98C2-90DB151EAEA3}"/>
              </a:ext>
            </a:extLst>
          </p:cNvPr>
          <p:cNvSpPr txBox="1"/>
          <p:nvPr/>
        </p:nvSpPr>
        <p:spPr>
          <a:xfrm>
            <a:off x="3107583" y="7315200"/>
            <a:ext cx="2662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담당자 이메일</a:t>
            </a:r>
            <a:endParaRPr lang="ko-KR" altLang="en-US" sz="3200" dirty="0">
              <a:latin typeface="Spoqa Han Sans Neo Light" panose="020B0300000000000000" pitchFamily="34" charset="-127"/>
              <a:ea typeface="Spoqa Han Sans Neo Light" panose="020B03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F07885-1388-9E69-6B37-BFCBFE455082}"/>
              </a:ext>
            </a:extLst>
          </p:cNvPr>
          <p:cNvSpPr txBox="1"/>
          <p:nvPr/>
        </p:nvSpPr>
        <p:spPr>
          <a:xfrm>
            <a:off x="7260483" y="7315199"/>
            <a:ext cx="2662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참조 </a:t>
            </a:r>
            <a:r>
              <a:rPr lang="ko-KR" altLang="en-US" sz="3200" dirty="0"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이메일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C8F02F-A501-B2EB-0F14-A677910A2C63}"/>
              </a:ext>
            </a:extLst>
          </p:cNvPr>
          <p:cNvSpPr txBox="1"/>
          <p:nvPr/>
        </p:nvSpPr>
        <p:spPr>
          <a:xfrm>
            <a:off x="11021818" y="7315198"/>
            <a:ext cx="1652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담당자</a:t>
            </a:r>
            <a:endParaRPr lang="ko-KR" altLang="en-US" sz="3200" dirty="0">
              <a:latin typeface="Spoqa Han Sans Neo Light" panose="020B0300000000000000" pitchFamily="34" charset="-127"/>
              <a:ea typeface="Spoqa Han Sans Neo Light" panose="020B0300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A186B7-76E2-ADAF-CEC0-CD67D5AADA43}"/>
              </a:ext>
            </a:extLst>
          </p:cNvPr>
          <p:cNvSpPr txBox="1"/>
          <p:nvPr/>
        </p:nvSpPr>
        <p:spPr>
          <a:xfrm>
            <a:off x="13520948" y="7315198"/>
            <a:ext cx="1652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제목</a:t>
            </a:r>
            <a:endParaRPr lang="ko-KR" altLang="en-US" sz="3200" dirty="0">
              <a:latin typeface="Spoqa Han Sans Neo Light" panose="020B0300000000000000" pitchFamily="34" charset="-127"/>
              <a:ea typeface="Spoqa Han Sans Neo Light" panose="020B03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1CB756-4CEF-AD3E-9881-6A566ACAABE8}"/>
              </a:ext>
            </a:extLst>
          </p:cNvPr>
          <p:cNvSpPr txBox="1"/>
          <p:nvPr/>
        </p:nvSpPr>
        <p:spPr>
          <a:xfrm>
            <a:off x="15806948" y="7315196"/>
            <a:ext cx="2404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첨부파일명</a:t>
            </a:r>
            <a:endParaRPr lang="ko-KR" altLang="en-US" sz="3200" dirty="0">
              <a:latin typeface="Spoqa Han Sans Neo Light" panose="020B0300000000000000" pitchFamily="34" charset="-127"/>
              <a:ea typeface="Spoqa Han Sans Neo Light" panose="020B0300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7F7504-7138-0469-FA68-48AB398673FA}"/>
              </a:ext>
            </a:extLst>
          </p:cNvPr>
          <p:cNvSpPr txBox="1"/>
          <p:nvPr/>
        </p:nvSpPr>
        <p:spPr>
          <a:xfrm>
            <a:off x="2730262" y="3780540"/>
            <a:ext cx="62564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/>
              <a:t>이메일리스트_with_</a:t>
            </a:r>
            <a:r>
              <a:rPr lang="en-US" altLang="ko-KR" sz="2800" dirty="0"/>
              <a:t>name</a:t>
            </a:r>
            <a:r>
              <a:rPr lang="ko-KR" altLang="en-US" sz="2800" dirty="0"/>
              <a:t>.xlsx</a:t>
            </a:r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B84F3D86-74E6-C650-6F10-ABEDB6063EFF}"/>
              </a:ext>
            </a:extLst>
          </p:cNvPr>
          <p:cNvSpPr/>
          <p:nvPr/>
        </p:nvSpPr>
        <p:spPr>
          <a:xfrm>
            <a:off x="10640818" y="5932004"/>
            <a:ext cx="762000" cy="925996"/>
          </a:xfrm>
          <a:prstGeom prst="down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41533034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BBFE80-0E35-3CBA-04D7-E64752ECB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첨부파일 포함 목록 만들어서 한번에 전송하기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340CD4-1759-9025-891D-7965C9DC90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15400" y="5072859"/>
            <a:ext cx="11023600" cy="685583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이메일 발송 목록을 읽어서 이메일 한번에 보내기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2E4F9A-EE84-7219-CE76-D8820F90AE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10030" y="5073603"/>
            <a:ext cx="2671326" cy="685583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81361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E0469F7-CE8A-8E2E-56FA-2954165D7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엑셀 주간업무계획표 양식 자동화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188C31-BC94-FA63-32C8-8DF361ECFA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36706" y="5072859"/>
            <a:ext cx="6402294" cy="685583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err="1"/>
              <a:t>컬럼명</a:t>
            </a:r>
            <a:r>
              <a:rPr lang="en-US" altLang="ko-KR" dirty="0"/>
              <a:t>, </a:t>
            </a:r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요일 출력하기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1874F61-9797-BE6D-17B8-B347C341B0F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151451" y="5073603"/>
            <a:ext cx="2671326" cy="685583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5917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BBFE80-0E35-3CBA-04D7-E64752ECB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첨부파일 포함 목록 만들어서 한번에 전송하기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340CD4-1759-9025-891D-7965C9DC90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249650" y="5072859"/>
            <a:ext cx="3689350" cy="685583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참조 추가하기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2E4F9A-EE84-7219-CE76-D8820F90AE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015680" y="5072859"/>
            <a:ext cx="2671326" cy="685583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8370547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3421C4-3439-027E-E164-A0C34B06C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PPT</a:t>
            </a:r>
            <a:r>
              <a:rPr lang="ko-KR" altLang="en-US" dirty="0"/>
              <a:t>로 대량의 라벨 만들기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BA5F93-8FB4-82B2-7C07-35B6E62CAD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479520" y="5072859"/>
            <a:ext cx="3459480" cy="685583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2217E79-9AA4-B33A-8410-A0C835482B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152840" y="5069388"/>
            <a:ext cx="2671326" cy="685583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70716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F97B667-C471-2B34-B05D-FF9A5B920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재물 조사표 만들기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6168A72-045E-C9E4-EC00-C664C824B3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C983B9E-4BFF-AE4C-B783-BF136BFDE8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265C8A3-52CC-242A-6C73-B6682FA67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680" y="4203343"/>
            <a:ext cx="15528849" cy="764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00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6A166-A7FE-9B31-2423-BBE8E39A2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재물 조사표 만들기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36FA5-9BB3-A9EF-9798-E90CEA88C4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68F590-0EDF-5CEA-8AD1-A71E7D2408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19A31C8-6C65-0DA2-65B4-5C3F00699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923" y="4729605"/>
            <a:ext cx="4658800" cy="6799966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20181BE1-3AC6-5D27-B967-726573892E29}"/>
              </a:ext>
            </a:extLst>
          </p:cNvPr>
          <p:cNvSpPr/>
          <p:nvPr/>
        </p:nvSpPr>
        <p:spPr>
          <a:xfrm>
            <a:off x="10694617" y="7011937"/>
            <a:ext cx="1483360" cy="104648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E19DF29-FD5A-0F99-65AA-1571E80F3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7577" y="3371753"/>
            <a:ext cx="4077241" cy="9775935"/>
          </a:xfrm>
          <a:prstGeom prst="rect">
            <a:avLst/>
          </a:prstGeom>
        </p:spPr>
      </p:pic>
      <p:pic>
        <p:nvPicPr>
          <p:cNvPr id="1026" name="Picture 2" descr="Python Logo, symbol, meaning, history, PNG">
            <a:extLst>
              <a:ext uri="{FF2B5EF4-FFF2-40B4-BE49-F238E27FC236}">
                <a16:creationId xmlns:a16="http://schemas.microsoft.com/office/drawing/2014/main" id="{813CAC0D-33BC-4957-507B-59A43C75E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3097" y="4884187"/>
            <a:ext cx="2946400" cy="1657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ADE87A-B4F4-0190-5DAB-C9290F826A43}"/>
              </a:ext>
            </a:extLst>
          </p:cNvPr>
          <p:cNvSpPr txBox="1"/>
          <p:nvPr/>
        </p:nvSpPr>
        <p:spPr>
          <a:xfrm>
            <a:off x="9814560" y="8757920"/>
            <a:ext cx="3312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python-pptx</a:t>
            </a:r>
            <a:endParaRPr lang="ko-KR" altLang="en-US" sz="4000" dirty="0">
              <a:latin typeface="Spoqa Han Sans Neo Light" panose="020B0300000000000000" pitchFamily="34" charset="-127"/>
              <a:ea typeface="Spoqa Han Sans Neo Light" panose="020B03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BC53B5-D202-79B9-5DA4-85035DB63C18}"/>
              </a:ext>
            </a:extLst>
          </p:cNvPr>
          <p:cNvSpPr txBox="1"/>
          <p:nvPr/>
        </p:nvSpPr>
        <p:spPr>
          <a:xfrm>
            <a:off x="4084320" y="3737513"/>
            <a:ext cx="3799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재물목록</a:t>
            </a:r>
            <a:r>
              <a:rPr lang="en-US" altLang="ko-KR" sz="4000" dirty="0"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.xlsx</a:t>
            </a:r>
            <a:endParaRPr lang="ko-KR" altLang="en-US" sz="4000" dirty="0">
              <a:latin typeface="Spoqa Han Sans Neo Light" panose="020B0300000000000000" pitchFamily="34" charset="-127"/>
              <a:ea typeface="Spoqa Han Sans Neo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00478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3421C4-3439-027E-E164-A0C34B06C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PPT</a:t>
            </a:r>
            <a:r>
              <a:rPr lang="ko-KR" altLang="en-US" dirty="0"/>
              <a:t>로 대량의 라벨 만들기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BA5F93-8FB4-82B2-7C07-35B6E62CAD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14560" y="5072859"/>
            <a:ext cx="10124440" cy="685583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PPTX </a:t>
            </a:r>
            <a:r>
              <a:rPr lang="ko-KR" altLang="en-US" dirty="0"/>
              <a:t>슬라이드 만들고 </a:t>
            </a:r>
            <a:r>
              <a:rPr lang="ko-KR" altLang="en-US" dirty="0" err="1"/>
              <a:t>파이썬에서</a:t>
            </a:r>
            <a:r>
              <a:rPr lang="ko-KR" altLang="en-US" dirty="0"/>
              <a:t> 불러오기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2217E79-9AA4-B33A-8410-A0C835482B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50440" y="5069388"/>
            <a:ext cx="2671326" cy="685583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81266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3421C4-3439-027E-E164-A0C34B06C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PPT</a:t>
            </a:r>
            <a:r>
              <a:rPr lang="ko-KR" altLang="en-US" dirty="0"/>
              <a:t>로 대량의 라벨 만들기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BA5F93-8FB4-82B2-7C07-35B6E62CAD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309600" y="5072859"/>
            <a:ext cx="6629400" cy="685583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슬라이드 복제하고 저장하기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2217E79-9AA4-B33A-8410-A0C835482B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206440" y="5069388"/>
            <a:ext cx="2671326" cy="685583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850554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3421C4-3439-027E-E164-A0C34B06C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PPT</a:t>
            </a:r>
            <a:r>
              <a:rPr lang="ko-KR" altLang="en-US" dirty="0"/>
              <a:t>로 대량의 라벨 만들기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BA5F93-8FB4-82B2-7C07-35B6E62CAD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826240" y="5072859"/>
            <a:ext cx="8112760" cy="685583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지정한 개수만큼 슬라이드 복제하기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2217E79-9AA4-B33A-8410-A0C835482B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01160" y="5069388"/>
            <a:ext cx="2671326" cy="685583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28082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3421C4-3439-027E-E164-A0C34B06C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PPT</a:t>
            </a:r>
            <a:r>
              <a:rPr lang="ko-KR" altLang="en-US" dirty="0"/>
              <a:t>로 대량의 라벨 만들기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BA5F93-8FB4-82B2-7C07-35B6E62CAD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309600" y="5072859"/>
            <a:ext cx="6629400" cy="685583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텍스트 박스의 값 바꾸기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2217E79-9AA4-B33A-8410-A0C835482B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917640" y="5069388"/>
            <a:ext cx="2671326" cy="685583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31769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3421C4-3439-027E-E164-A0C34B06C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PPT</a:t>
            </a:r>
            <a:r>
              <a:rPr lang="ko-KR" altLang="en-US" dirty="0"/>
              <a:t>로 대량의 라벨 만들기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BA5F93-8FB4-82B2-7C07-35B6E62CAD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28960" y="5072859"/>
            <a:ext cx="9210040" cy="685583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err="1"/>
              <a:t>여러개</a:t>
            </a:r>
            <a:r>
              <a:rPr lang="ko-KR" altLang="en-US" dirty="0"/>
              <a:t> 텍스트 박스의 값 한번에 바꾸기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2217E79-9AA4-B33A-8410-A0C835482B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30600" y="5069388"/>
            <a:ext cx="2671326" cy="685583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39475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3421C4-3439-027E-E164-A0C34B06C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PPT</a:t>
            </a:r>
            <a:r>
              <a:rPr lang="ko-KR" altLang="en-US" dirty="0"/>
              <a:t>로 대량의 라벨 만들기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BA5F93-8FB4-82B2-7C07-35B6E62CAD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28960" y="5072859"/>
            <a:ext cx="9210040" cy="685583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엑셀파일 읽어서 대량으로 라벨 만들기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2217E79-9AA4-B33A-8410-A0C835482B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30600" y="5069388"/>
            <a:ext cx="2671326" cy="685583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4974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BF6D09CB-FC12-ACB8-D713-F51173947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</a:t>
            </a:r>
            <a:r>
              <a:rPr lang="ko-KR" altLang="en-US" dirty="0"/>
              <a:t>를 엑셀 시트에 출력하기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2E3D896-DA61-B743-66D6-A04C02B65D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컬럼명</a:t>
            </a:r>
            <a:r>
              <a:rPr lang="en-US" altLang="ko-KR" dirty="0"/>
              <a:t>, </a:t>
            </a:r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요일 출력하기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07BB68C-BA6C-6E83-EAF4-06DB2AE478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D0903E-B3AD-F2C1-B5A7-A567FDEB2649}"/>
              </a:ext>
            </a:extLst>
          </p:cNvPr>
          <p:cNvSpPr txBox="1"/>
          <p:nvPr/>
        </p:nvSpPr>
        <p:spPr>
          <a:xfrm>
            <a:off x="2529182" y="4918827"/>
            <a:ext cx="12539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['2022-09-01', '2022-09-02', '2022-09-03', '2022-09-04’, '2022-09-05’, …]</a:t>
            </a:r>
            <a:endParaRPr lang="ko-KR" altLang="en-US" sz="2800" dirty="0">
              <a:latin typeface="Spoqa Han Sans Neo Light" panose="020B0300000000000000" pitchFamily="34" charset="-127"/>
              <a:ea typeface="Spoqa Han Sans Neo Light" panose="020B03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4FBA35-DD1F-EAB4-48D2-E136E4D1CAF8}"/>
              </a:ext>
            </a:extLst>
          </p:cNvPr>
          <p:cNvSpPr txBox="1"/>
          <p:nvPr/>
        </p:nvSpPr>
        <p:spPr>
          <a:xfrm>
            <a:off x="2708476" y="4106310"/>
            <a:ext cx="6561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일주일치 </a:t>
            </a:r>
            <a:r>
              <a:rPr lang="ko-KR" altLang="en-US" sz="3600" dirty="0">
                <a:solidFill>
                  <a:schemeClr val="accent2">
                    <a:lumMod val="75000"/>
                  </a:schemeClr>
                </a:solidFill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날짜</a:t>
            </a:r>
            <a:r>
              <a:rPr lang="en-US" altLang="ko-KR" sz="3600" dirty="0">
                <a:solidFill>
                  <a:schemeClr val="accent2">
                    <a:lumMod val="75000"/>
                  </a:schemeClr>
                </a:solidFill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, </a:t>
            </a:r>
            <a:r>
              <a:rPr lang="ko-KR" altLang="en-US" sz="3600" dirty="0">
                <a:solidFill>
                  <a:schemeClr val="accent2">
                    <a:lumMod val="75000"/>
                  </a:schemeClr>
                </a:solidFill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요일</a:t>
            </a:r>
            <a:endParaRPr lang="ko-KR" altLang="en-US" sz="3600" dirty="0">
              <a:latin typeface="Spoqa Han Sans Neo Light" panose="020B0300000000000000" pitchFamily="34" charset="-127"/>
              <a:ea typeface="Spoqa Han Sans Neo Light" panose="020B0300000000000000" pitchFamily="34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514B7F7-9D94-1B8E-CE25-E1F3D2DA9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5059" y="4106310"/>
            <a:ext cx="3988486" cy="8868707"/>
          </a:xfrm>
          <a:prstGeom prst="rect">
            <a:avLst/>
          </a:prstGeom>
        </p:spPr>
      </p:pic>
      <p:sp>
        <p:nvSpPr>
          <p:cNvPr id="16" name="화살표: 위로 굽음 15">
            <a:extLst>
              <a:ext uri="{FF2B5EF4-FFF2-40B4-BE49-F238E27FC236}">
                <a16:creationId xmlns:a16="http://schemas.microsoft.com/office/drawing/2014/main" id="{49F4CC14-3796-E0CB-7557-3E7F1F79B2DD}"/>
              </a:ext>
            </a:extLst>
          </p:cNvPr>
          <p:cNvSpPr/>
          <p:nvPr/>
        </p:nvSpPr>
        <p:spPr>
          <a:xfrm rot="5400000">
            <a:off x="7682753" y="7640484"/>
            <a:ext cx="3173506" cy="286870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56AEDC-876D-D7A9-ED2C-3F298CA7AF4F}"/>
              </a:ext>
            </a:extLst>
          </p:cNvPr>
          <p:cNvSpPr txBox="1"/>
          <p:nvPr/>
        </p:nvSpPr>
        <p:spPr>
          <a:xfrm>
            <a:off x="2703154" y="565767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3600">
                <a:latin typeface="Spoqa Han Sans Neo Light" panose="020B0300000000000000" pitchFamily="34" charset="-127"/>
                <a:ea typeface="Spoqa Han Sans Neo Light" panose="020B0300000000000000" pitchFamily="34" charset="-127"/>
              </a:defRPr>
            </a:lvl1pPr>
          </a:lstStyle>
          <a:p>
            <a:r>
              <a:rPr lang="ko-KR" altLang="en-US" sz="2800" dirty="0"/>
              <a:t>['</a:t>
            </a:r>
            <a:r>
              <a:rPr lang="ko-KR" altLang="en-US" sz="2800" dirty="0" err="1"/>
              <a:t>Thursday</a:t>
            </a:r>
            <a:r>
              <a:rPr lang="ko-KR" altLang="en-US" sz="2800" dirty="0"/>
              <a:t>', '</a:t>
            </a:r>
            <a:r>
              <a:rPr lang="ko-KR" altLang="en-US" sz="2800" dirty="0" err="1"/>
              <a:t>Friday</a:t>
            </a:r>
            <a:r>
              <a:rPr lang="ko-KR" altLang="en-US" sz="2800" dirty="0"/>
              <a:t>', '</a:t>
            </a:r>
            <a:r>
              <a:rPr lang="ko-KR" altLang="en-US" sz="2800" dirty="0" err="1"/>
              <a:t>Saturday</a:t>
            </a:r>
            <a:r>
              <a:rPr lang="ko-KR" altLang="en-US" sz="2800" dirty="0"/>
              <a:t>', '</a:t>
            </a:r>
            <a:r>
              <a:rPr lang="ko-KR" altLang="en-US" sz="2800" dirty="0" err="1"/>
              <a:t>Sunday</a:t>
            </a:r>
            <a:r>
              <a:rPr lang="ko-KR" altLang="en-US" sz="2800" dirty="0"/>
              <a:t>', '</a:t>
            </a:r>
            <a:r>
              <a:rPr lang="ko-KR" altLang="en-US" sz="2800" dirty="0" err="1"/>
              <a:t>Monday</a:t>
            </a:r>
            <a:r>
              <a:rPr lang="ko-KR" altLang="en-US" sz="2800" dirty="0"/>
              <a:t>', '</a:t>
            </a:r>
            <a:r>
              <a:rPr lang="ko-KR" altLang="en-US" sz="2800" dirty="0" err="1"/>
              <a:t>Tuesday</a:t>
            </a:r>
            <a:r>
              <a:rPr lang="ko-KR" altLang="en-US" sz="2800" dirty="0"/>
              <a:t>', '</a:t>
            </a:r>
            <a:r>
              <a:rPr lang="ko-KR" altLang="en-US" sz="2800" dirty="0" err="1"/>
              <a:t>Wednesday</a:t>
            </a:r>
            <a:r>
              <a:rPr lang="ko-KR" altLang="en-US" sz="2800" dirty="0"/>
              <a:t>']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79E85A-0D72-B481-8F12-7134E1F0B27F}"/>
              </a:ext>
            </a:extLst>
          </p:cNvPr>
          <p:cNvSpPr txBox="1"/>
          <p:nvPr/>
        </p:nvSpPr>
        <p:spPr>
          <a:xfrm>
            <a:off x="5217459" y="11385176"/>
            <a:ext cx="909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Loop</a:t>
            </a:r>
            <a:r>
              <a:rPr lang="ko-KR" altLang="en-US" sz="3600" dirty="0"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를 돌면서 엑셀 시트에 출력</a:t>
            </a:r>
          </a:p>
        </p:txBody>
      </p:sp>
    </p:spTree>
    <p:extLst>
      <p:ext uri="{BB962C8B-B14F-4D97-AF65-F5344CB8AC3E}">
        <p14:creationId xmlns:p14="http://schemas.microsoft.com/office/powerpoint/2010/main" val="107801800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3421C4-3439-027E-E164-A0C34B06C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PPT</a:t>
            </a:r>
            <a:r>
              <a:rPr lang="ko-KR" altLang="en-US" dirty="0"/>
              <a:t>로 대량의 라벨 만들기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BA5F93-8FB4-82B2-7C07-35B6E62CAD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007840" y="5072859"/>
            <a:ext cx="2931160" cy="685583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/>
              <a:t>폰트 바꾸기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2217E79-9AA4-B33A-8410-A0C835482B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660840" y="5069388"/>
            <a:ext cx="2671326" cy="685583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223403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3421C4-3439-027E-E164-A0C34B06C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PPT</a:t>
            </a:r>
            <a:r>
              <a:rPr lang="ko-KR" altLang="en-US" dirty="0"/>
              <a:t>로 대량의 라벨 만들기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BA5F93-8FB4-82B2-7C07-35B6E62CAD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30880" y="5072859"/>
            <a:ext cx="4008120" cy="685583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이미지 복사하기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2217E79-9AA4-B33A-8410-A0C835482B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685480" y="5069388"/>
            <a:ext cx="2671326" cy="685583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292586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25C5739-E482-38B9-CDCA-F629679D2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 페이지에 여러 개 라벨 만들기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D0255C3-DAB1-3D4E-40CB-21E57CBD4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337280" y="5072859"/>
            <a:ext cx="3601720" cy="685583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1AD8E50-A44E-2F81-DA2E-AAB8F844DE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091880" y="5069388"/>
            <a:ext cx="2671326" cy="685583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024082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25C5739-E482-38B9-CDCA-F629679D2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 페이지에 여러 개 라벨 만들기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D0255C3-DAB1-3D4E-40CB-21E57CBD4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794240" y="5072859"/>
            <a:ext cx="10144760" cy="685583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/>
              <a:t>한 페이지에 </a:t>
            </a:r>
            <a:r>
              <a:rPr lang="en-US" altLang="ko-KR" dirty="0"/>
              <a:t>4</a:t>
            </a:r>
            <a:r>
              <a:rPr lang="ko-KR" altLang="en-US" dirty="0"/>
              <a:t>개의 라벨이 들어간 </a:t>
            </a:r>
            <a:r>
              <a:rPr lang="ko-KR" altLang="en-US" dirty="0" err="1"/>
              <a:t>탬플릿</a:t>
            </a:r>
            <a:r>
              <a:rPr lang="ko-KR" altLang="en-US" dirty="0"/>
              <a:t> 만들기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1AD8E50-A44E-2F81-DA2E-AAB8F844DE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94280" y="5069388"/>
            <a:ext cx="2671326" cy="685583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375355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36">
            <a:extLst>
              <a:ext uri="{FF2B5EF4-FFF2-40B4-BE49-F238E27FC236}">
                <a16:creationId xmlns:a16="http://schemas.microsoft.com/office/drawing/2014/main" id="{3A83EA85-D591-1BA5-7357-AE58F66A5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 페이지에 </a:t>
            </a:r>
            <a:r>
              <a:rPr lang="en-US" altLang="ko-KR" dirty="0"/>
              <a:t>4</a:t>
            </a:r>
            <a:r>
              <a:rPr lang="ko-KR" altLang="en-US" dirty="0"/>
              <a:t>개의 라벨</a:t>
            </a:r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80912757-C920-FBEB-9E76-75533CD399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한 페이지에 </a:t>
            </a:r>
            <a:r>
              <a:rPr lang="ko-KR" altLang="en-US" dirty="0" err="1"/>
              <a:t>여러개</a:t>
            </a:r>
            <a:r>
              <a:rPr lang="ko-KR" altLang="en-US" dirty="0"/>
              <a:t> 라벨 들어가게 만들기</a:t>
            </a:r>
          </a:p>
        </p:txBody>
      </p:sp>
      <p:sp>
        <p:nvSpPr>
          <p:cNvPr id="39" name="텍스트 개체 틀 38">
            <a:extLst>
              <a:ext uri="{FF2B5EF4-FFF2-40B4-BE49-F238E27FC236}">
                <a16:creationId xmlns:a16="http://schemas.microsoft.com/office/drawing/2014/main" id="{A641A06F-BA8E-BE3F-94DC-DF806604F3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73" name="title">
            <a:extLst>
              <a:ext uri="{FF2B5EF4-FFF2-40B4-BE49-F238E27FC236}">
                <a16:creationId xmlns:a16="http://schemas.microsoft.com/office/drawing/2014/main" id="{C7BF8103-97F1-089F-ECB0-C80B835E9EEB}"/>
              </a:ext>
            </a:extLst>
          </p:cNvPr>
          <p:cNvSpPr txBox="1"/>
          <p:nvPr/>
        </p:nvSpPr>
        <p:spPr>
          <a:xfrm>
            <a:off x="6653783" y="4093993"/>
            <a:ext cx="4106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75" name="product_name">
            <a:extLst>
              <a:ext uri="{FF2B5EF4-FFF2-40B4-BE49-F238E27FC236}">
                <a16:creationId xmlns:a16="http://schemas.microsoft.com/office/drawing/2014/main" id="{B877DF21-E4F0-26B0-8BAB-D9DDE444FC21}"/>
              </a:ext>
            </a:extLst>
          </p:cNvPr>
          <p:cNvSpPr txBox="1"/>
          <p:nvPr/>
        </p:nvSpPr>
        <p:spPr>
          <a:xfrm>
            <a:off x="8356750" y="5369120"/>
            <a:ext cx="2968690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32</a:t>
            </a:r>
            <a:r>
              <a:rPr lang="ko-KR" altLang="en-US" sz="3200" dirty="0"/>
              <a:t>인치 모니터</a:t>
            </a:r>
          </a:p>
        </p:txBody>
      </p:sp>
      <p:sp>
        <p:nvSpPr>
          <p:cNvPr id="77" name="model_no">
            <a:extLst>
              <a:ext uri="{FF2B5EF4-FFF2-40B4-BE49-F238E27FC236}">
                <a16:creationId xmlns:a16="http://schemas.microsoft.com/office/drawing/2014/main" id="{A765CDF7-9A7B-30D4-F352-238F9B39FF38}"/>
              </a:ext>
            </a:extLst>
          </p:cNvPr>
          <p:cNvSpPr txBox="1"/>
          <p:nvPr/>
        </p:nvSpPr>
        <p:spPr>
          <a:xfrm>
            <a:off x="8356750" y="6287019"/>
            <a:ext cx="2968690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MO12345</a:t>
            </a:r>
            <a:endParaRPr lang="ko-KR" altLang="en-US" sz="32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EBE0E48-AC86-7E34-167A-F84E90BD60FB}"/>
              </a:ext>
            </a:extLst>
          </p:cNvPr>
          <p:cNvSpPr txBox="1"/>
          <p:nvPr/>
        </p:nvSpPr>
        <p:spPr>
          <a:xfrm>
            <a:off x="6242724" y="5361431"/>
            <a:ext cx="1809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9E28618-61D1-4369-D648-1CDF092D9658}"/>
              </a:ext>
            </a:extLst>
          </p:cNvPr>
          <p:cNvSpPr txBox="1"/>
          <p:nvPr/>
        </p:nvSpPr>
        <p:spPr>
          <a:xfrm>
            <a:off x="6242724" y="6287019"/>
            <a:ext cx="1809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C855AB5-230D-2130-0AB1-8472739DA3EC}"/>
              </a:ext>
            </a:extLst>
          </p:cNvPr>
          <p:cNvSpPr/>
          <p:nvPr/>
        </p:nvSpPr>
        <p:spPr>
          <a:xfrm>
            <a:off x="5322926" y="3800378"/>
            <a:ext cx="6708993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5" name="Picture 2" descr="Life-changing Education을 실현하는 패스트캠퍼스입니다">
            <a:extLst>
              <a:ext uri="{FF2B5EF4-FFF2-40B4-BE49-F238E27FC236}">
                <a16:creationId xmlns:a16="http://schemas.microsoft.com/office/drawing/2014/main" id="{96942481-D0A9-7D7F-060A-EAADA84B8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715" y="7014658"/>
            <a:ext cx="3834117" cy="77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title">
            <a:extLst>
              <a:ext uri="{FF2B5EF4-FFF2-40B4-BE49-F238E27FC236}">
                <a16:creationId xmlns:a16="http://schemas.microsoft.com/office/drawing/2014/main" id="{A50CF527-F2EB-B083-47F0-955B18DE2600}"/>
              </a:ext>
            </a:extLst>
          </p:cNvPr>
          <p:cNvSpPr txBox="1"/>
          <p:nvPr/>
        </p:nvSpPr>
        <p:spPr>
          <a:xfrm>
            <a:off x="6653783" y="8895487"/>
            <a:ext cx="4106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88" name="product_name">
            <a:extLst>
              <a:ext uri="{FF2B5EF4-FFF2-40B4-BE49-F238E27FC236}">
                <a16:creationId xmlns:a16="http://schemas.microsoft.com/office/drawing/2014/main" id="{B79789B3-7E3C-7AB9-FDE6-43BFD431D15D}"/>
              </a:ext>
            </a:extLst>
          </p:cNvPr>
          <p:cNvSpPr txBox="1"/>
          <p:nvPr/>
        </p:nvSpPr>
        <p:spPr>
          <a:xfrm>
            <a:off x="8356750" y="10170614"/>
            <a:ext cx="2968690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32</a:t>
            </a:r>
            <a:r>
              <a:rPr lang="ko-KR" altLang="en-US" sz="3200" dirty="0"/>
              <a:t>인치 모니터</a:t>
            </a:r>
          </a:p>
        </p:txBody>
      </p:sp>
      <p:sp>
        <p:nvSpPr>
          <p:cNvPr id="89" name="model_no">
            <a:extLst>
              <a:ext uri="{FF2B5EF4-FFF2-40B4-BE49-F238E27FC236}">
                <a16:creationId xmlns:a16="http://schemas.microsoft.com/office/drawing/2014/main" id="{0E9A696E-750D-5628-76D3-7EB858F3ACC7}"/>
              </a:ext>
            </a:extLst>
          </p:cNvPr>
          <p:cNvSpPr txBox="1"/>
          <p:nvPr/>
        </p:nvSpPr>
        <p:spPr>
          <a:xfrm>
            <a:off x="8356750" y="11088513"/>
            <a:ext cx="2968690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MO12345</a:t>
            </a:r>
            <a:endParaRPr lang="ko-KR" altLang="en-US" sz="32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721C434-ACCB-CC6F-78A9-2AC99040D580}"/>
              </a:ext>
            </a:extLst>
          </p:cNvPr>
          <p:cNvSpPr txBox="1"/>
          <p:nvPr/>
        </p:nvSpPr>
        <p:spPr>
          <a:xfrm>
            <a:off x="6242724" y="10162925"/>
            <a:ext cx="1809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F7B1561-2944-5C58-46B8-61AF622D5C78}"/>
              </a:ext>
            </a:extLst>
          </p:cNvPr>
          <p:cNvSpPr txBox="1"/>
          <p:nvPr/>
        </p:nvSpPr>
        <p:spPr>
          <a:xfrm>
            <a:off x="6242724" y="11088513"/>
            <a:ext cx="1809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51FD234-B45F-5D16-68DC-2DFD1C083514}"/>
              </a:ext>
            </a:extLst>
          </p:cNvPr>
          <p:cNvSpPr/>
          <p:nvPr/>
        </p:nvSpPr>
        <p:spPr>
          <a:xfrm>
            <a:off x="5322926" y="8601872"/>
            <a:ext cx="6708993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3" name="Picture 2" descr="Life-changing Education을 실현하는 패스트캠퍼스입니다">
            <a:extLst>
              <a:ext uri="{FF2B5EF4-FFF2-40B4-BE49-F238E27FC236}">
                <a16:creationId xmlns:a16="http://schemas.microsoft.com/office/drawing/2014/main" id="{9449A7FE-A191-F576-3F27-39DA795C0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715" y="11816152"/>
            <a:ext cx="3834117" cy="77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itle">
            <a:extLst>
              <a:ext uri="{FF2B5EF4-FFF2-40B4-BE49-F238E27FC236}">
                <a16:creationId xmlns:a16="http://schemas.microsoft.com/office/drawing/2014/main" id="{24AF59DA-3EAC-92A3-0EAC-B920D2A4C775}"/>
              </a:ext>
            </a:extLst>
          </p:cNvPr>
          <p:cNvSpPr txBox="1"/>
          <p:nvPr/>
        </p:nvSpPr>
        <p:spPr>
          <a:xfrm>
            <a:off x="14040700" y="4093993"/>
            <a:ext cx="4106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95" name="product_name">
            <a:extLst>
              <a:ext uri="{FF2B5EF4-FFF2-40B4-BE49-F238E27FC236}">
                <a16:creationId xmlns:a16="http://schemas.microsoft.com/office/drawing/2014/main" id="{0522F18D-3E8E-9512-0BF0-48267BADDF45}"/>
              </a:ext>
            </a:extLst>
          </p:cNvPr>
          <p:cNvSpPr txBox="1"/>
          <p:nvPr/>
        </p:nvSpPr>
        <p:spPr>
          <a:xfrm>
            <a:off x="15743667" y="5369120"/>
            <a:ext cx="2968690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32</a:t>
            </a:r>
            <a:r>
              <a:rPr lang="ko-KR" altLang="en-US" sz="3200" dirty="0"/>
              <a:t>인치 모니터</a:t>
            </a:r>
          </a:p>
        </p:txBody>
      </p:sp>
      <p:sp>
        <p:nvSpPr>
          <p:cNvPr id="96" name="model_no">
            <a:extLst>
              <a:ext uri="{FF2B5EF4-FFF2-40B4-BE49-F238E27FC236}">
                <a16:creationId xmlns:a16="http://schemas.microsoft.com/office/drawing/2014/main" id="{94CC5E8D-4697-D7F2-1347-DC39BEFA2E85}"/>
              </a:ext>
            </a:extLst>
          </p:cNvPr>
          <p:cNvSpPr txBox="1"/>
          <p:nvPr/>
        </p:nvSpPr>
        <p:spPr>
          <a:xfrm>
            <a:off x="15743667" y="6287019"/>
            <a:ext cx="2968690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MO12345</a:t>
            </a:r>
            <a:endParaRPr lang="ko-KR" altLang="en-US" sz="32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DA91C06-77B2-7EF7-C7E3-3C754D63CC14}"/>
              </a:ext>
            </a:extLst>
          </p:cNvPr>
          <p:cNvSpPr txBox="1"/>
          <p:nvPr/>
        </p:nvSpPr>
        <p:spPr>
          <a:xfrm>
            <a:off x="13629641" y="5361431"/>
            <a:ext cx="1809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55BE9FE-171B-270F-1092-0214F6174DD3}"/>
              </a:ext>
            </a:extLst>
          </p:cNvPr>
          <p:cNvSpPr txBox="1"/>
          <p:nvPr/>
        </p:nvSpPr>
        <p:spPr>
          <a:xfrm>
            <a:off x="13629641" y="6287019"/>
            <a:ext cx="1809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9720B8F-9BAF-BCE4-D4DC-285355F9D36B}"/>
              </a:ext>
            </a:extLst>
          </p:cNvPr>
          <p:cNvSpPr/>
          <p:nvPr/>
        </p:nvSpPr>
        <p:spPr>
          <a:xfrm>
            <a:off x="12709843" y="3800378"/>
            <a:ext cx="6708993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0" name="Picture 2" descr="Life-changing Education을 실현하는 패스트캠퍼스입니다">
            <a:extLst>
              <a:ext uri="{FF2B5EF4-FFF2-40B4-BE49-F238E27FC236}">
                <a16:creationId xmlns:a16="http://schemas.microsoft.com/office/drawing/2014/main" id="{C6DFC018-D3D0-1ECC-A857-4C0CC904D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7632" y="7014658"/>
            <a:ext cx="3834117" cy="77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title">
            <a:extLst>
              <a:ext uri="{FF2B5EF4-FFF2-40B4-BE49-F238E27FC236}">
                <a16:creationId xmlns:a16="http://schemas.microsoft.com/office/drawing/2014/main" id="{D9DF07DC-A5BB-5E3E-C4FD-7CCD396DC955}"/>
              </a:ext>
            </a:extLst>
          </p:cNvPr>
          <p:cNvSpPr txBox="1"/>
          <p:nvPr/>
        </p:nvSpPr>
        <p:spPr>
          <a:xfrm>
            <a:off x="14040700" y="8895487"/>
            <a:ext cx="4106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재물 조사표</a:t>
            </a:r>
          </a:p>
        </p:txBody>
      </p:sp>
      <p:sp>
        <p:nvSpPr>
          <p:cNvPr id="102" name="product_name">
            <a:extLst>
              <a:ext uri="{FF2B5EF4-FFF2-40B4-BE49-F238E27FC236}">
                <a16:creationId xmlns:a16="http://schemas.microsoft.com/office/drawing/2014/main" id="{BE874C3C-35DD-3F6B-A430-DEC7AE983D90}"/>
              </a:ext>
            </a:extLst>
          </p:cNvPr>
          <p:cNvSpPr txBox="1"/>
          <p:nvPr/>
        </p:nvSpPr>
        <p:spPr>
          <a:xfrm>
            <a:off x="15743667" y="10170614"/>
            <a:ext cx="2968690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32</a:t>
            </a:r>
            <a:r>
              <a:rPr lang="ko-KR" altLang="en-US" sz="3200" dirty="0"/>
              <a:t>인치 모니터</a:t>
            </a:r>
          </a:p>
        </p:txBody>
      </p:sp>
      <p:sp>
        <p:nvSpPr>
          <p:cNvPr id="103" name="model_no">
            <a:extLst>
              <a:ext uri="{FF2B5EF4-FFF2-40B4-BE49-F238E27FC236}">
                <a16:creationId xmlns:a16="http://schemas.microsoft.com/office/drawing/2014/main" id="{D197C54F-1BB0-BB88-947F-F5803CA77E31}"/>
              </a:ext>
            </a:extLst>
          </p:cNvPr>
          <p:cNvSpPr txBox="1"/>
          <p:nvPr/>
        </p:nvSpPr>
        <p:spPr>
          <a:xfrm>
            <a:off x="15743667" y="11088513"/>
            <a:ext cx="2968690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MO12345</a:t>
            </a:r>
            <a:endParaRPr lang="ko-KR" altLang="en-US" sz="3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F79F95A-B449-486F-4D32-AAC448179740}"/>
              </a:ext>
            </a:extLst>
          </p:cNvPr>
          <p:cNvSpPr txBox="1"/>
          <p:nvPr/>
        </p:nvSpPr>
        <p:spPr>
          <a:xfrm>
            <a:off x="13629641" y="10162925"/>
            <a:ext cx="1809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품명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ADFC07F-5047-EA4A-E086-3DF685B3BF61}"/>
              </a:ext>
            </a:extLst>
          </p:cNvPr>
          <p:cNvSpPr txBox="1"/>
          <p:nvPr/>
        </p:nvSpPr>
        <p:spPr>
          <a:xfrm>
            <a:off x="13629641" y="11088513"/>
            <a:ext cx="1809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</a:t>
            </a:r>
            <a:r>
              <a:rPr lang="en-US" altLang="ko-KR" sz="3200" dirty="0"/>
              <a:t>No:</a:t>
            </a:r>
            <a:endParaRPr lang="ko-KR" altLang="en-US" sz="32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B2F23043-11A2-733C-A68E-CEE84F036D1C}"/>
              </a:ext>
            </a:extLst>
          </p:cNvPr>
          <p:cNvSpPr/>
          <p:nvPr/>
        </p:nvSpPr>
        <p:spPr>
          <a:xfrm>
            <a:off x="12709843" y="8601872"/>
            <a:ext cx="6708993" cy="42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7" name="Picture 2" descr="Life-changing Education을 실현하는 패스트캠퍼스입니다">
            <a:extLst>
              <a:ext uri="{FF2B5EF4-FFF2-40B4-BE49-F238E27FC236}">
                <a16:creationId xmlns:a16="http://schemas.microsoft.com/office/drawing/2014/main" id="{AB547960-7CC3-8354-BF27-CD2EC06B2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7632" y="11816152"/>
            <a:ext cx="3834117" cy="77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42836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25C5739-E482-38B9-CDCA-F629679D2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 페이지에 여러 개 라벨 만들기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D0255C3-DAB1-3D4E-40CB-21E57CBD4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379200" y="5072859"/>
            <a:ext cx="8559800" cy="685583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개씩 반복하기 위한 몫과 나머지 알고리즘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1AD8E50-A44E-2F81-DA2E-AAB8F844DE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69640" y="5069388"/>
            <a:ext cx="2671326" cy="685583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461664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686D975-60F4-539D-C031-A0394B691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개씩 뿌리고 넘어가기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39B860-CE74-E10D-14FB-9DAB36C408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한 페이지에 </a:t>
            </a:r>
            <a:r>
              <a:rPr lang="ko-KR" altLang="en-US" dirty="0" err="1"/>
              <a:t>여러개</a:t>
            </a:r>
            <a:r>
              <a:rPr lang="ko-KR" altLang="en-US" dirty="0"/>
              <a:t> 라벨 들어가게 만들기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AD8AB28-BDD2-D5AE-E604-2A561B2EA5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F249999-2D1D-64CC-6192-4CF0FD06A5CA}"/>
              </a:ext>
            </a:extLst>
          </p:cNvPr>
          <p:cNvGraphicFramePr>
            <a:graphicFrameLocks noGrp="1"/>
          </p:cNvGraphicFramePr>
          <p:nvPr/>
        </p:nvGraphicFramePr>
        <p:xfrm>
          <a:off x="5293936" y="3936068"/>
          <a:ext cx="3724554" cy="8381438"/>
        </p:xfrm>
        <a:graphic>
          <a:graphicData uri="http://schemas.openxmlformats.org/drawingml/2006/table">
            <a:tbl>
              <a:tblPr>
                <a:tableStyleId>{DEE86115-CE0D-4894-9B51-7C3228E6E7BF}</a:tableStyleId>
              </a:tblPr>
              <a:tblGrid>
                <a:gridCol w="2184031">
                  <a:extLst>
                    <a:ext uri="{9D8B030D-6E8A-4147-A177-3AD203B41FA5}">
                      <a16:colId xmlns:a16="http://schemas.microsoft.com/office/drawing/2014/main" val="3641495751"/>
                    </a:ext>
                  </a:extLst>
                </a:gridCol>
                <a:gridCol w="1540523">
                  <a:extLst>
                    <a:ext uri="{9D8B030D-6E8A-4147-A177-3AD203B41FA5}">
                      <a16:colId xmlns:a16="http://schemas.microsoft.com/office/drawing/2014/main" val="1964141920"/>
                    </a:ext>
                  </a:extLst>
                </a:gridCol>
              </a:tblGrid>
              <a:tr h="644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err="1">
                          <a:effectLst/>
                        </a:rPr>
                        <a:t>product_name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model_no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3187705"/>
                  </a:ext>
                </a:extLst>
              </a:tr>
              <a:tr h="64472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effectLst/>
                        </a:rPr>
                        <a:t>모니터</a:t>
                      </a:r>
                      <a:r>
                        <a:rPr lang="en-US" altLang="ko-KR" sz="2400" u="none" strike="noStrike" dirty="0">
                          <a:effectLst/>
                        </a:rPr>
                        <a:t>1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MO0001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75964304"/>
                  </a:ext>
                </a:extLst>
              </a:tr>
              <a:tr h="64472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effectLst/>
                        </a:rPr>
                        <a:t>모니터</a:t>
                      </a:r>
                      <a:r>
                        <a:rPr lang="en-US" altLang="ko-KR" sz="2400" u="none" strike="noStrike" dirty="0">
                          <a:effectLst/>
                        </a:rPr>
                        <a:t>2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MO0002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3526413"/>
                  </a:ext>
                </a:extLst>
              </a:tr>
              <a:tr h="64472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>
                          <a:effectLst/>
                        </a:rPr>
                        <a:t>모니터</a:t>
                      </a:r>
                      <a:r>
                        <a:rPr lang="en-US" altLang="ko-KR" sz="2400" u="none" strike="noStrike">
                          <a:effectLst/>
                        </a:rPr>
                        <a:t>3</a:t>
                      </a:r>
                      <a:endParaRPr lang="en-US" altLang="ko-KR" sz="2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MO0003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47251151"/>
                  </a:ext>
                </a:extLst>
              </a:tr>
              <a:tr h="64472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>
                          <a:effectLst/>
                        </a:rPr>
                        <a:t>모니터</a:t>
                      </a:r>
                      <a:r>
                        <a:rPr lang="en-US" altLang="ko-KR" sz="2400" u="none" strike="noStrike">
                          <a:effectLst/>
                        </a:rPr>
                        <a:t>4</a:t>
                      </a:r>
                      <a:endParaRPr lang="en-US" altLang="ko-KR" sz="2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MO0004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34309579"/>
                  </a:ext>
                </a:extLst>
              </a:tr>
              <a:tr h="64472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>
                          <a:effectLst/>
                        </a:rPr>
                        <a:t>모니터</a:t>
                      </a:r>
                      <a:r>
                        <a:rPr lang="en-US" altLang="ko-KR" sz="2400" u="none" strike="noStrike">
                          <a:effectLst/>
                        </a:rPr>
                        <a:t>5</a:t>
                      </a:r>
                      <a:endParaRPr lang="en-US" altLang="ko-KR" sz="2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MO0005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7941232"/>
                  </a:ext>
                </a:extLst>
              </a:tr>
              <a:tr h="64472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>
                          <a:effectLst/>
                        </a:rPr>
                        <a:t>모니터</a:t>
                      </a:r>
                      <a:r>
                        <a:rPr lang="en-US" altLang="ko-KR" sz="2400" u="none" strike="noStrike">
                          <a:effectLst/>
                        </a:rPr>
                        <a:t>6</a:t>
                      </a:r>
                      <a:endParaRPr lang="en-US" altLang="ko-KR" sz="2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MO0006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5507775"/>
                  </a:ext>
                </a:extLst>
              </a:tr>
              <a:tr h="64472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>
                          <a:effectLst/>
                        </a:rPr>
                        <a:t>모니터</a:t>
                      </a:r>
                      <a:r>
                        <a:rPr lang="en-US" altLang="ko-KR" sz="2400" u="none" strike="noStrike">
                          <a:effectLst/>
                        </a:rPr>
                        <a:t>7</a:t>
                      </a:r>
                      <a:endParaRPr lang="en-US" altLang="ko-KR" sz="2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MO0007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7558280"/>
                  </a:ext>
                </a:extLst>
              </a:tr>
              <a:tr h="64472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>
                          <a:effectLst/>
                        </a:rPr>
                        <a:t>모니터</a:t>
                      </a:r>
                      <a:r>
                        <a:rPr lang="en-US" altLang="ko-KR" sz="2400" u="none" strike="noStrike">
                          <a:effectLst/>
                        </a:rPr>
                        <a:t>8</a:t>
                      </a:r>
                      <a:endParaRPr lang="en-US" altLang="ko-KR" sz="2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MO0008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6130320"/>
                  </a:ext>
                </a:extLst>
              </a:tr>
              <a:tr h="64472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>
                          <a:effectLst/>
                        </a:rPr>
                        <a:t>모니터</a:t>
                      </a:r>
                      <a:r>
                        <a:rPr lang="en-US" altLang="ko-KR" sz="2400" u="none" strike="noStrike">
                          <a:effectLst/>
                        </a:rPr>
                        <a:t>9</a:t>
                      </a:r>
                      <a:endParaRPr lang="en-US" altLang="ko-KR" sz="2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MO0009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18801132"/>
                  </a:ext>
                </a:extLst>
              </a:tr>
              <a:tr h="64472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>
                          <a:effectLst/>
                        </a:rPr>
                        <a:t>모니터</a:t>
                      </a:r>
                      <a:r>
                        <a:rPr lang="en-US" altLang="ko-KR" sz="2400" u="none" strike="noStrike">
                          <a:effectLst/>
                        </a:rPr>
                        <a:t>10</a:t>
                      </a:r>
                      <a:endParaRPr lang="en-US" altLang="ko-KR" sz="2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MO0010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1169106"/>
                  </a:ext>
                </a:extLst>
              </a:tr>
              <a:tr h="64472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>
                          <a:effectLst/>
                        </a:rPr>
                        <a:t>모니터</a:t>
                      </a:r>
                      <a:r>
                        <a:rPr lang="en-US" altLang="ko-KR" sz="2400" u="none" strike="noStrike">
                          <a:effectLst/>
                        </a:rPr>
                        <a:t>11</a:t>
                      </a:r>
                      <a:endParaRPr lang="en-US" altLang="ko-KR" sz="2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MO0011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46086267"/>
                  </a:ext>
                </a:extLst>
              </a:tr>
              <a:tr h="644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29765690"/>
                  </a:ext>
                </a:extLst>
              </a:tr>
            </a:tbl>
          </a:graphicData>
        </a:graphic>
      </p:graphicFrame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D5F3335-C9EE-C844-C49F-EA59BABFD8F0}"/>
              </a:ext>
            </a:extLst>
          </p:cNvPr>
          <p:cNvSpPr/>
          <p:nvPr/>
        </p:nvSpPr>
        <p:spPr>
          <a:xfrm>
            <a:off x="10989137" y="7198104"/>
            <a:ext cx="1506071" cy="1075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B7FF91-D9C5-F0CD-BFAE-89B926FB3552}"/>
              </a:ext>
            </a:extLst>
          </p:cNvPr>
          <p:cNvSpPr/>
          <p:nvPr/>
        </p:nvSpPr>
        <p:spPr>
          <a:xfrm>
            <a:off x="13787716" y="4868397"/>
            <a:ext cx="4267200" cy="28053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F167DBD-8D3B-B7F1-625A-A646C5ADF679}"/>
              </a:ext>
            </a:extLst>
          </p:cNvPr>
          <p:cNvSpPr/>
          <p:nvPr/>
        </p:nvSpPr>
        <p:spPr>
          <a:xfrm>
            <a:off x="14325602" y="5325041"/>
            <a:ext cx="1308847" cy="788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1</a:t>
            </a:r>
            <a:endParaRPr lang="ko-KR" altLang="en-US" sz="3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F46D3E-85DA-66EE-A10C-7594EB2C8071}"/>
              </a:ext>
            </a:extLst>
          </p:cNvPr>
          <p:cNvSpPr/>
          <p:nvPr/>
        </p:nvSpPr>
        <p:spPr>
          <a:xfrm>
            <a:off x="16160194" y="5325041"/>
            <a:ext cx="1308847" cy="788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2</a:t>
            </a:r>
            <a:endParaRPr lang="ko-KR" altLang="en-US" sz="3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F10C61E-0618-21C3-D313-6553930FA54A}"/>
              </a:ext>
            </a:extLst>
          </p:cNvPr>
          <p:cNvSpPr/>
          <p:nvPr/>
        </p:nvSpPr>
        <p:spPr>
          <a:xfrm>
            <a:off x="14325602" y="6454596"/>
            <a:ext cx="1308847" cy="788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3</a:t>
            </a:r>
            <a:endParaRPr lang="ko-KR" altLang="en-US" sz="3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0C5A241-4DE6-BA1E-9F0C-3CAC06106F40}"/>
              </a:ext>
            </a:extLst>
          </p:cNvPr>
          <p:cNvSpPr/>
          <p:nvPr/>
        </p:nvSpPr>
        <p:spPr>
          <a:xfrm>
            <a:off x="16160194" y="6454596"/>
            <a:ext cx="1308847" cy="788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4</a:t>
            </a:r>
            <a:endParaRPr lang="ko-KR" altLang="en-US" sz="3600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4653805-7E39-5739-7575-003C27DECF59}"/>
              </a:ext>
            </a:extLst>
          </p:cNvPr>
          <p:cNvSpPr/>
          <p:nvPr/>
        </p:nvSpPr>
        <p:spPr>
          <a:xfrm>
            <a:off x="5022613" y="4572002"/>
            <a:ext cx="4267200" cy="2626102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9DB04CF-7E54-64DA-1A55-9BECCDDF9AF0}"/>
              </a:ext>
            </a:extLst>
          </p:cNvPr>
          <p:cNvSpPr/>
          <p:nvPr/>
        </p:nvSpPr>
        <p:spPr>
          <a:xfrm>
            <a:off x="5022613" y="7198104"/>
            <a:ext cx="4267200" cy="2626102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AA2425-C75B-4554-D9FC-70FA2D4612D4}"/>
              </a:ext>
            </a:extLst>
          </p:cNvPr>
          <p:cNvSpPr/>
          <p:nvPr/>
        </p:nvSpPr>
        <p:spPr>
          <a:xfrm>
            <a:off x="13787716" y="8152566"/>
            <a:ext cx="4267200" cy="28053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96C126B-50C3-D664-39E1-DA633562E263}"/>
              </a:ext>
            </a:extLst>
          </p:cNvPr>
          <p:cNvSpPr/>
          <p:nvPr/>
        </p:nvSpPr>
        <p:spPr>
          <a:xfrm>
            <a:off x="14325602" y="8609210"/>
            <a:ext cx="1308847" cy="788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1</a:t>
            </a:r>
            <a:endParaRPr lang="ko-KR" altLang="en-US" sz="36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5A91929-E9B8-BC0B-AE2D-4BE57C4D2A1D}"/>
              </a:ext>
            </a:extLst>
          </p:cNvPr>
          <p:cNvSpPr/>
          <p:nvPr/>
        </p:nvSpPr>
        <p:spPr>
          <a:xfrm>
            <a:off x="16160194" y="8609210"/>
            <a:ext cx="1308847" cy="788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2</a:t>
            </a:r>
            <a:endParaRPr lang="ko-KR" altLang="en-US" sz="36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1BD7F71-FE35-A8F6-B4DC-70C97028BF04}"/>
              </a:ext>
            </a:extLst>
          </p:cNvPr>
          <p:cNvSpPr/>
          <p:nvPr/>
        </p:nvSpPr>
        <p:spPr>
          <a:xfrm>
            <a:off x="14325602" y="9738765"/>
            <a:ext cx="1308847" cy="788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3</a:t>
            </a:r>
            <a:endParaRPr lang="ko-KR" altLang="en-US" sz="3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642899-F168-BC54-A21E-6593725A32B6}"/>
              </a:ext>
            </a:extLst>
          </p:cNvPr>
          <p:cNvSpPr/>
          <p:nvPr/>
        </p:nvSpPr>
        <p:spPr>
          <a:xfrm>
            <a:off x="16160194" y="9738765"/>
            <a:ext cx="1308847" cy="788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4</a:t>
            </a:r>
            <a:endParaRPr lang="ko-KR" altLang="en-US" sz="3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2DDE0F-555E-62F2-3361-CCA07A4DDFDA}"/>
              </a:ext>
            </a:extLst>
          </p:cNvPr>
          <p:cNvSpPr txBox="1"/>
          <p:nvPr/>
        </p:nvSpPr>
        <p:spPr>
          <a:xfrm>
            <a:off x="10040471" y="11565778"/>
            <a:ext cx="12371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1</a:t>
            </a:r>
            <a:r>
              <a:rPr lang="ko-KR" altLang="en-US" sz="3600" dirty="0"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번째위치 </a:t>
            </a:r>
            <a:r>
              <a:rPr lang="en-US" altLang="ko-KR" sz="3600" dirty="0"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~ 4</a:t>
            </a:r>
            <a:r>
              <a:rPr lang="ko-KR" altLang="en-US" sz="3600" dirty="0"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번째 위치를 각 슬라이드마다 반복 합니다</a:t>
            </a:r>
            <a:r>
              <a:rPr lang="en-US" altLang="ko-KR" sz="3600" dirty="0">
                <a:latin typeface="Spoqa Han Sans Neo Light" panose="020B0300000000000000" pitchFamily="34" charset="-127"/>
                <a:ea typeface="Spoqa Han Sans Neo Light" panose="020B0300000000000000" pitchFamily="34" charset="-127"/>
              </a:rPr>
              <a:t>.</a:t>
            </a:r>
            <a:endParaRPr lang="ko-KR" altLang="en-US" sz="3600" dirty="0">
              <a:latin typeface="Spoqa Han Sans Neo Light" panose="020B0300000000000000" pitchFamily="34" charset="-127"/>
              <a:ea typeface="Spoqa Han Sans Neo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928527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4F4413-DF6A-14E6-323B-3102C7A1A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번씩 반복 하려면</a:t>
            </a:r>
            <a:br>
              <a:rPr lang="en-US" altLang="ko-KR" dirty="0"/>
            </a:br>
            <a:r>
              <a:rPr lang="en-US" altLang="ko-KR" dirty="0"/>
              <a:t>'</a:t>
            </a:r>
            <a:r>
              <a:rPr lang="ko-KR" altLang="en-US" dirty="0"/>
              <a:t>몫</a:t>
            </a:r>
            <a:r>
              <a:rPr lang="en-US" altLang="ko-KR" dirty="0"/>
              <a:t> ' </a:t>
            </a:r>
            <a:r>
              <a:rPr lang="ko-KR" altLang="en-US" dirty="0"/>
              <a:t>을 이용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24D398-9D18-B508-9633-F01A093431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한 페이지에 </a:t>
            </a:r>
            <a:r>
              <a:rPr lang="ko-KR" altLang="en-US" dirty="0" err="1"/>
              <a:t>여러개</a:t>
            </a:r>
            <a:r>
              <a:rPr lang="ko-KR" altLang="en-US" dirty="0"/>
              <a:t> 라벨 들어가게 만들기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7079CB-EB25-D144-06DD-5660C09CBF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6F861B4-C447-F138-63FB-73D9D1F542C6}"/>
              </a:ext>
            </a:extLst>
          </p:cNvPr>
          <p:cNvGraphicFramePr>
            <a:graphicFrameLocks noGrp="1"/>
          </p:cNvGraphicFramePr>
          <p:nvPr/>
        </p:nvGraphicFramePr>
        <p:xfrm>
          <a:off x="2671482" y="3989856"/>
          <a:ext cx="16979152" cy="8381438"/>
        </p:xfrm>
        <a:graphic>
          <a:graphicData uri="http://schemas.openxmlformats.org/drawingml/2006/table">
            <a:tbl>
              <a:tblPr>
                <a:tableStyleId>{DEE86115-CE0D-4894-9B51-7C3228E6E7BF}</a:tableStyleId>
              </a:tblPr>
              <a:tblGrid>
                <a:gridCol w="2993600">
                  <a:extLst>
                    <a:ext uri="{9D8B030D-6E8A-4147-A177-3AD203B41FA5}">
                      <a16:colId xmlns:a16="http://schemas.microsoft.com/office/drawing/2014/main" val="3641495751"/>
                    </a:ext>
                  </a:extLst>
                </a:gridCol>
                <a:gridCol w="2456942">
                  <a:extLst>
                    <a:ext uri="{9D8B030D-6E8A-4147-A177-3AD203B41FA5}">
                      <a16:colId xmlns:a16="http://schemas.microsoft.com/office/drawing/2014/main" val="1964141920"/>
                    </a:ext>
                  </a:extLst>
                </a:gridCol>
                <a:gridCol w="3137647">
                  <a:extLst>
                    <a:ext uri="{9D8B030D-6E8A-4147-A177-3AD203B41FA5}">
                      <a16:colId xmlns:a16="http://schemas.microsoft.com/office/drawing/2014/main" val="78182781"/>
                    </a:ext>
                  </a:extLst>
                </a:gridCol>
                <a:gridCol w="2492188">
                  <a:extLst>
                    <a:ext uri="{9D8B030D-6E8A-4147-A177-3AD203B41FA5}">
                      <a16:colId xmlns:a16="http://schemas.microsoft.com/office/drawing/2014/main" val="2307454665"/>
                    </a:ext>
                  </a:extLst>
                </a:gridCol>
                <a:gridCol w="4285129">
                  <a:extLst>
                    <a:ext uri="{9D8B030D-6E8A-4147-A177-3AD203B41FA5}">
                      <a16:colId xmlns:a16="http://schemas.microsoft.com/office/drawing/2014/main" val="3137092668"/>
                    </a:ext>
                  </a:extLst>
                </a:gridCol>
                <a:gridCol w="1613646">
                  <a:extLst>
                    <a:ext uri="{9D8B030D-6E8A-4147-A177-3AD203B41FA5}">
                      <a16:colId xmlns:a16="http://schemas.microsoft.com/office/drawing/2014/main" val="3172361086"/>
                    </a:ext>
                  </a:extLst>
                </a:gridCol>
              </a:tblGrid>
              <a:tr h="644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err="1">
                          <a:effectLst/>
                        </a:rPr>
                        <a:t>product_name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err="1">
                          <a:effectLst/>
                        </a:rPr>
                        <a:t>model_no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 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label_idx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label_idx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3187705"/>
                  </a:ext>
                </a:extLst>
              </a:tr>
              <a:tr h="64472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effectLst/>
                        </a:rPr>
                        <a:t>모니터</a:t>
                      </a:r>
                      <a:r>
                        <a:rPr lang="en-US" altLang="ko-KR" sz="2400" u="none" strike="noStrike" dirty="0">
                          <a:effectLst/>
                        </a:rPr>
                        <a:t>1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MO0001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</a:t>
                      </a: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나눈 몫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</a:t>
                      </a: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나눈 나머지 </a:t>
                      </a: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964304"/>
                  </a:ext>
                </a:extLst>
              </a:tr>
              <a:tr h="64472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effectLst/>
                        </a:rPr>
                        <a:t>모니터</a:t>
                      </a:r>
                      <a:r>
                        <a:rPr lang="en-US" altLang="ko-KR" sz="2400" u="none" strike="noStrike" dirty="0">
                          <a:effectLst/>
                        </a:rPr>
                        <a:t>2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MO0002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</a:t>
                      </a: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나눈 몫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</a:t>
                      </a: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나눈 나머지 </a:t>
                      </a: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3526413"/>
                  </a:ext>
                </a:extLst>
              </a:tr>
              <a:tr h="64472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>
                          <a:effectLst/>
                        </a:rPr>
                        <a:t>모니터</a:t>
                      </a:r>
                      <a:r>
                        <a:rPr lang="en-US" altLang="ko-KR" sz="2400" u="none" strike="noStrike">
                          <a:effectLst/>
                        </a:rPr>
                        <a:t>3</a:t>
                      </a:r>
                      <a:endParaRPr lang="en-US" altLang="ko-KR" sz="2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MO0003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</a:t>
                      </a: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나눈 몫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</a:t>
                      </a: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나눈 나머지 </a:t>
                      </a: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251151"/>
                  </a:ext>
                </a:extLst>
              </a:tr>
              <a:tr h="64472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>
                          <a:effectLst/>
                        </a:rPr>
                        <a:t>모니터</a:t>
                      </a:r>
                      <a:r>
                        <a:rPr lang="en-US" altLang="ko-KR" sz="2400" u="none" strike="noStrike">
                          <a:effectLst/>
                        </a:rPr>
                        <a:t>4</a:t>
                      </a:r>
                      <a:endParaRPr lang="en-US" altLang="ko-KR" sz="2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MO0004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</a:t>
                      </a: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나눈 몫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</a:t>
                      </a: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나눈 나머지 </a:t>
                      </a: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309579"/>
                  </a:ext>
                </a:extLst>
              </a:tr>
              <a:tr h="64472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effectLst/>
                        </a:rPr>
                        <a:t>모니터</a:t>
                      </a:r>
                      <a:r>
                        <a:rPr lang="en-US" altLang="ko-KR" sz="2400" u="none" strike="noStrike" dirty="0">
                          <a:effectLst/>
                        </a:rPr>
                        <a:t>5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MO0005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</a:t>
                      </a: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나눈 몫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</a:t>
                      </a: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나눈 나머지 </a:t>
                      </a: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941232"/>
                  </a:ext>
                </a:extLst>
              </a:tr>
              <a:tr h="64472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>
                          <a:effectLst/>
                        </a:rPr>
                        <a:t>모니터</a:t>
                      </a:r>
                      <a:r>
                        <a:rPr lang="en-US" altLang="ko-KR" sz="2400" u="none" strike="noStrike">
                          <a:effectLst/>
                        </a:rPr>
                        <a:t>6</a:t>
                      </a:r>
                      <a:endParaRPr lang="en-US" altLang="ko-KR" sz="2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MO0006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</a:t>
                      </a: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나눈 몫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</a:t>
                      </a: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나눈 나머지 </a:t>
                      </a: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507775"/>
                  </a:ext>
                </a:extLst>
              </a:tr>
              <a:tr h="64472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>
                          <a:effectLst/>
                        </a:rPr>
                        <a:t>모니터</a:t>
                      </a:r>
                      <a:r>
                        <a:rPr lang="en-US" altLang="ko-KR" sz="2400" u="none" strike="noStrike">
                          <a:effectLst/>
                        </a:rPr>
                        <a:t>7</a:t>
                      </a:r>
                      <a:endParaRPr lang="en-US" altLang="ko-KR" sz="2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MO0007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</a:t>
                      </a: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나눈 몫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</a:t>
                      </a: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나눈 나머지 </a:t>
                      </a: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558280"/>
                  </a:ext>
                </a:extLst>
              </a:tr>
              <a:tr h="64472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>
                          <a:effectLst/>
                        </a:rPr>
                        <a:t>모니터</a:t>
                      </a:r>
                      <a:r>
                        <a:rPr lang="en-US" altLang="ko-KR" sz="2400" u="none" strike="noStrike">
                          <a:effectLst/>
                        </a:rPr>
                        <a:t>8</a:t>
                      </a:r>
                      <a:endParaRPr lang="en-US" altLang="ko-KR" sz="2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MO0008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</a:t>
                      </a: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나눈 몫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</a:t>
                      </a: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나눈 나머지 </a:t>
                      </a: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130320"/>
                  </a:ext>
                </a:extLst>
              </a:tr>
              <a:tr h="64472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effectLst/>
                        </a:rPr>
                        <a:t>모니터</a:t>
                      </a:r>
                      <a:r>
                        <a:rPr lang="en-US" altLang="ko-KR" sz="2400" u="none" strike="noStrike" dirty="0">
                          <a:effectLst/>
                        </a:rPr>
                        <a:t>9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MO0009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</a:t>
                      </a: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나눈 몫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</a:t>
                      </a: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나눈 나머지 </a:t>
                      </a: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801132"/>
                  </a:ext>
                </a:extLst>
              </a:tr>
              <a:tr h="64472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effectLst/>
                        </a:rPr>
                        <a:t>모니터</a:t>
                      </a:r>
                      <a:r>
                        <a:rPr lang="en-US" altLang="ko-KR" sz="2400" u="none" strike="noStrike" dirty="0">
                          <a:effectLst/>
                        </a:rPr>
                        <a:t>10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MO0010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</a:t>
                      </a: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나눈 몫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</a:t>
                      </a: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나눈 나머지 </a:t>
                      </a: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169106"/>
                  </a:ext>
                </a:extLst>
              </a:tr>
              <a:tr h="64472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>
                          <a:effectLst/>
                        </a:rPr>
                        <a:t>모니터</a:t>
                      </a:r>
                      <a:r>
                        <a:rPr lang="en-US" altLang="ko-KR" sz="2400" u="none" strike="noStrike">
                          <a:effectLst/>
                        </a:rPr>
                        <a:t>11</a:t>
                      </a:r>
                      <a:endParaRPr lang="en-US" altLang="ko-KR" sz="2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MO0011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</a:t>
                      </a: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나눈 몫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</a:t>
                      </a: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나눈 나머지 </a:t>
                      </a: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086267"/>
                  </a:ext>
                </a:extLst>
              </a:tr>
              <a:tr h="644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</a:t>
                      </a: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나눈 몫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</a:t>
                      </a: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나눈 나머지 </a:t>
                      </a:r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765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049725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25C5739-E482-38B9-CDCA-F629679D2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 페이지에 여러 개 라벨 만들기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D0255C3-DAB1-3D4E-40CB-21E57CBD4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페이지가 </a:t>
            </a:r>
            <a:r>
              <a:rPr lang="en-US" altLang="ko-KR" dirty="0"/>
              <a:t>4</a:t>
            </a:r>
            <a:r>
              <a:rPr lang="ko-KR" altLang="en-US" dirty="0"/>
              <a:t>개마다 올라가게 수정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1AD8E50-A44E-2F81-DA2E-AAB8F844DE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373320" y="5069388"/>
            <a:ext cx="2671326" cy="685583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702539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25C5739-E482-38B9-CDCA-F629679D2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 페이지에 여러 개 라벨 만들기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D0255C3-DAB1-3D4E-40CB-21E57CBD4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레이블마다 반복</a:t>
            </a:r>
            <a:r>
              <a:rPr lang="en-US" altLang="ko-KR" dirty="0"/>
              <a:t>,</a:t>
            </a:r>
            <a:r>
              <a:rPr lang="ko-KR" altLang="en-US" dirty="0"/>
              <a:t> 이미지 문제 해결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1AD8E50-A44E-2F81-DA2E-AAB8F844DE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824680" y="5069388"/>
            <a:ext cx="2671326" cy="685583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20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E0469F7-CE8A-8E2E-56FA-2954165D7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엑셀 주간업무계획표 양식 자동화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188C31-BC94-FA63-32C8-8DF361ECFA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191206" y="5072859"/>
            <a:ext cx="7747794" cy="685583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행 삽입하고 서식에 맞게 병합하기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1874F61-9797-BE6D-17B8-B347C341B0F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932255" y="5073603"/>
            <a:ext cx="2671326" cy="685583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082399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A2D5F6B-F938-066A-871B-ED318BB9B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텔레그램</a:t>
            </a:r>
            <a:r>
              <a:rPr lang="ko-KR" altLang="en-US" dirty="0"/>
              <a:t> 봇 만들기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3340366-A2A5-44D5-4E52-574045EDC0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A861DF5-B7A0-8FDC-21E6-D1E7FC1E64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25997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FD332ACE-06FC-2BC1-6AEF-E1CBC5A51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C1089381-C687-C480-95AA-05A9E7BA61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713EDED-993B-2E2B-B633-E9683AD19D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4CF4C9-6738-9FF2-5781-10D21FDAF0D7}"/>
              </a:ext>
            </a:extLst>
          </p:cNvPr>
          <p:cNvSpPr txBox="1"/>
          <p:nvPr/>
        </p:nvSpPr>
        <p:spPr>
          <a:xfrm>
            <a:off x="2653553" y="3942983"/>
            <a:ext cx="1219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hlinkClick r:id="rId2"/>
              </a:rPr>
              <a:t>규칙에 대한 예약 표현식 </a:t>
            </a:r>
            <a:r>
              <a:rPr lang="en-US" altLang="ko-KR" sz="2000" dirty="0">
                <a:hlinkClick r:id="rId2"/>
              </a:rPr>
              <a:t>- Amazon CloudWatch Events</a:t>
            </a:r>
            <a:endParaRPr lang="ko-KR" altLang="en-US" sz="20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8C6B9B4-37D7-2137-2BB2-71108A4EC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553" y="4918268"/>
            <a:ext cx="15545024" cy="771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67347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3"/>
          <p:cNvSpPr/>
          <p:nvPr/>
        </p:nvSpPr>
        <p:spPr>
          <a:xfrm>
            <a:off x="1524000" y="1460302"/>
            <a:ext cx="444500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예비</a:t>
            </a:r>
            <a:r>
              <a:rPr lang="en-US" sz="3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비즈니스</a:t>
            </a:r>
            <a:r>
              <a:rPr lang="en-US" sz="3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활동과</a:t>
            </a:r>
            <a:r>
              <a:rPr lang="en-US" sz="3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 </a:t>
            </a:r>
            <a:r>
              <a:rPr lang="en-US" sz="3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정련하기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23"/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1800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458" name="Google Shape;458;p23"/>
          <p:cNvSpPr/>
          <p:nvPr/>
        </p:nvSpPr>
        <p:spPr>
          <a:xfrm>
            <a:off x="20828000" y="2200124"/>
            <a:ext cx="2540000" cy="782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1800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맞춤 보고서 및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0000" marR="0" lvl="1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세그먼트 활용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9" name="Google Shape;459;p23"/>
          <p:cNvGrpSpPr/>
          <p:nvPr/>
        </p:nvGrpSpPr>
        <p:grpSpPr>
          <a:xfrm>
            <a:off x="19896138" y="8627020"/>
            <a:ext cx="4486275" cy="5083200"/>
            <a:chOff x="19896138" y="8627020"/>
            <a:chExt cx="4486275" cy="5083200"/>
          </a:xfrm>
        </p:grpSpPr>
        <p:sp>
          <p:nvSpPr>
            <p:cNvPr id="460" name="Google Shape;460;p23"/>
            <p:cNvSpPr/>
            <p:nvPr/>
          </p:nvSpPr>
          <p:spPr>
            <a:xfrm>
              <a:off x="19896138" y="8627020"/>
              <a:ext cx="4486275" cy="5083200"/>
            </a:xfrm>
            <a:prstGeom prst="rect">
              <a:avLst/>
            </a:prstGeom>
            <a:solidFill>
              <a:schemeClr val="accent1">
                <a:alpha val="55686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20825613" y="8627020"/>
              <a:ext cx="3556800" cy="5083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강사님 크로마키</a:t>
              </a:r>
              <a:endParaRPr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280px * 400px</a:t>
              </a:r>
              <a:endParaRPr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82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23"/>
          <p:cNvSpPr/>
          <p:nvPr/>
        </p:nvSpPr>
        <p:spPr>
          <a:xfrm>
            <a:off x="2398713" y="3833665"/>
            <a:ext cx="15984537" cy="3384376"/>
          </a:xfrm>
          <a:prstGeom prst="roundRect">
            <a:avLst>
              <a:gd name="adj" fmla="val 7205"/>
            </a:avLst>
          </a:prstGeom>
          <a:solidFill>
            <a:srgbClr val="EDEB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142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>
                <a:solidFill>
                  <a:srgbClr val="7391FF"/>
                </a:solidFill>
                <a:latin typeface="Calibri"/>
                <a:ea typeface="Calibri"/>
                <a:cs typeface="Calibri"/>
                <a:sym typeface="Calibri"/>
              </a:rPr>
              <a:t>&gt;&gt;&gt;</a:t>
            </a:r>
            <a:r>
              <a:rPr lang="en-US" sz="2500" b="0" i="0" u="none" strike="noStrike" cap="none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 a = </a:t>
            </a:r>
            <a:r>
              <a:rPr lang="en-US" sz="2500" b="0" i="0" u="none" strike="noStrike" cap="none">
                <a:solidFill>
                  <a:srgbClr val="ED234B"/>
                </a:solidFill>
                <a:latin typeface="Calibri"/>
                <a:ea typeface="Calibri"/>
                <a:cs typeface="Calibri"/>
                <a:sym typeface="Calibri"/>
              </a:rPr>
              <a:t>“Life is too short, you need python”</a:t>
            </a:r>
            <a:endParaRPr/>
          </a:p>
          <a:p>
            <a:pPr marL="457142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>
                <a:solidFill>
                  <a:srgbClr val="7391FF"/>
                </a:solidFill>
                <a:latin typeface="Calibri"/>
                <a:ea typeface="Calibri"/>
                <a:cs typeface="Calibri"/>
                <a:sym typeface="Calibri"/>
              </a:rPr>
              <a:t>&gt;&gt;&gt;</a:t>
            </a:r>
            <a:r>
              <a:rPr lang="en-US" sz="2500" b="0" i="0" u="none" strike="noStrike" cap="none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 if ‘</a:t>
            </a:r>
            <a:r>
              <a:rPr lang="en-US" sz="2500" b="0" i="0" u="none" strike="noStrike" cap="none">
                <a:solidFill>
                  <a:srgbClr val="ED234B"/>
                </a:solidFill>
                <a:latin typeface="Calibri"/>
                <a:ea typeface="Calibri"/>
                <a:cs typeface="Calibri"/>
                <a:sym typeface="Calibri"/>
              </a:rPr>
              <a:t>wife</a:t>
            </a:r>
            <a:r>
              <a:rPr lang="en-US" sz="2500" b="0" i="0" u="none" strike="noStrike" cap="none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’ in a :</a:t>
            </a:r>
            <a:endParaRPr/>
          </a:p>
          <a:p>
            <a:pPr marL="457142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>
                <a:solidFill>
                  <a:srgbClr val="7391FF"/>
                </a:solidFill>
                <a:latin typeface="Calibri"/>
                <a:ea typeface="Calibri"/>
                <a:cs typeface="Calibri"/>
                <a:sym typeface="Calibri"/>
              </a:rPr>
              <a:t>***</a:t>
            </a:r>
            <a:r>
              <a:rPr lang="en-US" sz="2500" b="0" i="0" u="none" strike="noStrike" cap="none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     print(‘</a:t>
            </a:r>
            <a:r>
              <a:rPr lang="en-US" sz="2500" b="0" i="0" u="none" strike="noStrike" cap="none">
                <a:solidFill>
                  <a:srgbClr val="ED234B"/>
                </a:solidFill>
                <a:latin typeface="Calibri"/>
                <a:ea typeface="Calibri"/>
                <a:cs typeface="Calibri"/>
                <a:sym typeface="Calibri"/>
              </a:rPr>
              <a:t>wife</a:t>
            </a:r>
            <a:r>
              <a:rPr lang="en-US" sz="2500" b="0" i="0" u="none" strike="noStrike" cap="none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’)</a:t>
            </a:r>
            <a:endParaRPr/>
          </a:p>
          <a:p>
            <a:pPr marL="457142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>
                <a:solidFill>
                  <a:srgbClr val="7391FF"/>
                </a:solidFill>
                <a:latin typeface="Calibri"/>
                <a:ea typeface="Calibri"/>
                <a:cs typeface="Calibri"/>
                <a:sym typeface="Calibri"/>
              </a:rPr>
              <a:t>***</a:t>
            </a:r>
            <a:r>
              <a:rPr lang="en-US" sz="2500" b="0" i="0" u="none" strike="noStrike" cap="none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 elif ‘</a:t>
            </a:r>
            <a:r>
              <a:rPr lang="en-US" sz="2500" b="0" i="0" u="none" strike="noStrike" cap="none">
                <a:solidFill>
                  <a:srgbClr val="ED234B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lang="en-US" sz="2500" b="0" i="0" u="none" strike="noStrike" cap="none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’ in a and ‘</a:t>
            </a:r>
            <a:r>
              <a:rPr lang="en-US" sz="2500" b="0" i="0" u="none" strike="noStrike" cap="none">
                <a:solidFill>
                  <a:srgbClr val="ED234B"/>
                </a:solidFill>
                <a:latin typeface="Calibri"/>
                <a:ea typeface="Calibri"/>
                <a:cs typeface="Calibri"/>
                <a:sym typeface="Calibri"/>
              </a:rPr>
              <a:t>you</a:t>
            </a:r>
            <a:r>
              <a:rPr lang="en-US" sz="2500" b="0" i="0" u="none" strike="noStrike" cap="none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’ not in a :</a:t>
            </a:r>
            <a:endParaRPr/>
          </a:p>
          <a:p>
            <a:pPr marL="457142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>
                <a:solidFill>
                  <a:srgbClr val="7391FF"/>
                </a:solidFill>
                <a:latin typeface="Calibri"/>
                <a:ea typeface="Calibri"/>
                <a:cs typeface="Calibri"/>
                <a:sym typeface="Calibri"/>
              </a:rPr>
              <a:t>***</a:t>
            </a:r>
            <a:r>
              <a:rPr lang="en-US" sz="2500" b="0" i="0" u="none" strike="noStrike" cap="none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     print(‘</a:t>
            </a:r>
            <a:r>
              <a:rPr lang="en-US" sz="2500" b="0" i="0" u="none" strike="noStrike" cap="none">
                <a:solidFill>
                  <a:srgbClr val="ED234B"/>
                </a:solidFill>
                <a:latin typeface="Calibri"/>
                <a:ea typeface="Calibri"/>
                <a:cs typeface="Calibri"/>
                <a:sym typeface="Calibri"/>
              </a:rPr>
              <a:t>wife</a:t>
            </a:r>
            <a:r>
              <a:rPr lang="en-US" sz="2500" b="0" i="0" u="none" strike="noStrike" cap="none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’)</a:t>
            </a:r>
            <a:endParaRPr/>
          </a:p>
        </p:txBody>
      </p:sp>
      <p:sp>
        <p:nvSpPr>
          <p:cNvPr id="464" name="Google Shape;464;p23"/>
          <p:cNvSpPr/>
          <p:nvPr/>
        </p:nvSpPr>
        <p:spPr>
          <a:xfrm>
            <a:off x="2398713" y="7948465"/>
            <a:ext cx="15984537" cy="2293911"/>
          </a:xfrm>
          <a:prstGeom prst="roundRect">
            <a:avLst>
              <a:gd name="adj" fmla="val 7205"/>
            </a:avLst>
          </a:prstGeom>
          <a:solidFill>
            <a:schemeClr val="lt1"/>
          </a:solidFill>
          <a:ln w="254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142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>
                <a:solidFill>
                  <a:srgbClr val="7391FF"/>
                </a:solidFill>
                <a:latin typeface="Calibri"/>
                <a:ea typeface="Calibri"/>
                <a:cs typeface="Calibri"/>
                <a:sym typeface="Calibri"/>
              </a:rPr>
              <a:t>&gt;&gt;&gt;</a:t>
            </a:r>
            <a:r>
              <a:rPr lang="en-US" sz="2500" b="0" i="0" u="none" strike="noStrike" cap="none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 a = </a:t>
            </a:r>
            <a:r>
              <a:rPr lang="en-US" sz="2500" b="0" i="0" u="none" strike="noStrike" cap="none">
                <a:solidFill>
                  <a:srgbClr val="ED234B"/>
                </a:solidFill>
                <a:latin typeface="Calibri"/>
                <a:ea typeface="Calibri"/>
                <a:cs typeface="Calibri"/>
                <a:sym typeface="Calibri"/>
              </a:rPr>
              <a:t>“Life is too short, you need python”</a:t>
            </a:r>
            <a:endParaRPr/>
          </a:p>
          <a:p>
            <a:pPr marL="457142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>
                <a:solidFill>
                  <a:srgbClr val="7391FF"/>
                </a:solidFill>
                <a:latin typeface="Calibri"/>
                <a:ea typeface="Calibri"/>
                <a:cs typeface="Calibri"/>
                <a:sym typeface="Calibri"/>
              </a:rPr>
              <a:t>&gt;&gt;&gt;</a:t>
            </a:r>
            <a:r>
              <a:rPr lang="en-US" sz="2500" b="0" i="0" u="none" strike="noStrike" cap="none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 if ‘</a:t>
            </a:r>
            <a:r>
              <a:rPr lang="en-US" sz="2500" b="0" i="0" u="none" strike="noStrike" cap="none">
                <a:solidFill>
                  <a:srgbClr val="ED234B"/>
                </a:solidFill>
                <a:latin typeface="Calibri"/>
                <a:ea typeface="Calibri"/>
                <a:cs typeface="Calibri"/>
                <a:sym typeface="Calibri"/>
              </a:rPr>
              <a:t>wife</a:t>
            </a:r>
            <a:r>
              <a:rPr lang="en-US" sz="2500" b="0" i="0" u="none" strike="noStrike" cap="none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’ in a :</a:t>
            </a:r>
            <a:endParaRPr/>
          </a:p>
          <a:p>
            <a:pPr marL="457142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>
                <a:solidFill>
                  <a:srgbClr val="7391FF"/>
                </a:solidFill>
                <a:latin typeface="Calibri"/>
                <a:ea typeface="Calibri"/>
                <a:cs typeface="Calibri"/>
                <a:sym typeface="Calibri"/>
              </a:rPr>
              <a:t>***</a:t>
            </a:r>
            <a:r>
              <a:rPr lang="en-US" sz="2500" b="0" i="0" u="none" strike="noStrike" cap="none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     print(‘</a:t>
            </a:r>
            <a:r>
              <a:rPr lang="en-US" sz="2500" b="0" i="0" u="none" strike="noStrike" cap="none">
                <a:solidFill>
                  <a:srgbClr val="ED234B"/>
                </a:solidFill>
                <a:latin typeface="Calibri"/>
                <a:ea typeface="Calibri"/>
                <a:cs typeface="Calibri"/>
                <a:sym typeface="Calibri"/>
              </a:rPr>
              <a:t>wife</a:t>
            </a:r>
            <a:r>
              <a:rPr lang="en-US" sz="2500" b="0" i="0" u="none" strike="noStrike" cap="none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’)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E0469F7-CE8A-8E2E-56FA-2954165D7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엑셀 주간업무계획표 양식 자동화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188C31-BC94-FA63-32C8-8DF361ECFA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972801" y="5072859"/>
            <a:ext cx="8966200" cy="685583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/>
              <a:t>열 너비</a:t>
            </a:r>
            <a:r>
              <a:rPr lang="en-US" altLang="ko-KR" dirty="0"/>
              <a:t>, </a:t>
            </a:r>
            <a:r>
              <a:rPr lang="ko-KR" altLang="en-US" dirty="0"/>
              <a:t>폰트와 사이즈 설정</a:t>
            </a:r>
            <a:r>
              <a:rPr lang="en-US" altLang="ko-KR" dirty="0"/>
              <a:t>, </a:t>
            </a:r>
            <a:r>
              <a:rPr lang="ko-KR" altLang="en-US" dirty="0"/>
              <a:t>가운데 정렬하기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1874F61-9797-BE6D-17B8-B347C341B0F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53671" y="5072859"/>
            <a:ext cx="2671326" cy="685583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752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패캠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244A"/>
      </a:accent2>
      <a:accent3>
        <a:srgbClr val="53585F"/>
      </a:accent3>
      <a:accent4>
        <a:srgbClr val="7391FF"/>
      </a:accent4>
      <a:accent5>
        <a:srgbClr val="C8D7FF"/>
      </a:accent5>
      <a:accent6>
        <a:srgbClr val="F0F5F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</a:spPr>
      <a:bodyPr rtlCol="0" anchor="ctr"/>
      <a:lstStyle>
        <a:defPPr algn="ctr">
          <a:defRPr sz="36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sz="4000" dirty="0" smtClean="0">
            <a:latin typeface="Spoqa Han Sans Neo Light" panose="020B0300000000000000" pitchFamily="34" charset="-127"/>
            <a:ea typeface="Spoqa Han Sans Neo Light" panose="020B0300000000000000" pitchFamily="34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8559</TotalTime>
  <Words>1441</Words>
  <Application>Microsoft Office PowerPoint</Application>
  <PresentationFormat>사용자 지정</PresentationFormat>
  <Paragraphs>427</Paragraphs>
  <Slides>82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82</vt:i4>
      </vt:variant>
    </vt:vector>
  </HeadingPairs>
  <TitlesOfParts>
    <vt:vector size="91" baseType="lpstr">
      <vt:lpstr>Spoqa Han Sans Neo</vt:lpstr>
      <vt:lpstr>Spoqa Han Sans Neo Bold</vt:lpstr>
      <vt:lpstr>Spoqa Han Sans Neo Light</vt:lpstr>
      <vt:lpstr>맑은 고딕</vt:lpstr>
      <vt:lpstr>Arial</vt:lpstr>
      <vt:lpstr>Calibri</vt:lpstr>
      <vt:lpstr>Consolas</vt:lpstr>
      <vt:lpstr>Courier New</vt:lpstr>
      <vt:lpstr>Office 테마</vt:lpstr>
      <vt:lpstr>엑셀 주간업무계획표 양식 자동화</vt:lpstr>
      <vt:lpstr>엑셀 주간업무계획표 양식 자동화</vt:lpstr>
      <vt:lpstr>엑셀 주간업무계획표 양식 자동화</vt:lpstr>
      <vt:lpstr>엑셀 주간업무계획표 양식 자동화</vt:lpstr>
      <vt:lpstr>날짜 포메팅 해서 생성하기</vt:lpstr>
      <vt:lpstr>엑셀 주간업무계획표 양식 자동화</vt:lpstr>
      <vt:lpstr>List를 엑셀 시트에 출력하기</vt:lpstr>
      <vt:lpstr>엑셀 주간업무계획표 양식 자동화</vt:lpstr>
      <vt:lpstr>엑셀 주간업무계획표 양식 자동화</vt:lpstr>
      <vt:lpstr>엑셀 주간업무계획표 양식 자동화</vt:lpstr>
      <vt:lpstr>쇼핑몰 주문 요청서 분류 자동화</vt:lpstr>
      <vt:lpstr>업무시간 단축</vt:lpstr>
      <vt:lpstr>받은 주문을 각 업체별로 분류 해주세요</vt:lpstr>
      <vt:lpstr>쇼핑몰 주문 요청서 분류 자동화</vt:lpstr>
      <vt:lpstr>브랜드명으로 업체명 찾기</vt:lpstr>
      <vt:lpstr>'주문목록'을 '파트너목록'을 참조하여 분류하기</vt:lpstr>
      <vt:lpstr>쇼핑몰 주문 요청서 분류 자동화</vt:lpstr>
      <vt:lpstr>인덱스를 찾고 해당 인덱스로 업체명 찾기</vt:lpstr>
      <vt:lpstr>쇼핑몰 주문 요청서 분류 자동화</vt:lpstr>
      <vt:lpstr>쇼핑몰 주문 요청서 분류 자동화</vt:lpstr>
      <vt:lpstr>주문 건수 넣기</vt:lpstr>
      <vt:lpstr>쇼핑몰 주문 요청서 분류 자동화</vt:lpstr>
      <vt:lpstr>쇼핑몰 주문 요청서 분류 자동화</vt:lpstr>
      <vt:lpstr>서식 지정하기</vt:lpstr>
      <vt:lpstr>쇼핑몰 주문 요청서 분류 자동화</vt:lpstr>
      <vt:lpstr>엑셀 파일 읽어서 이메일 보내기</vt:lpstr>
      <vt:lpstr>이메일 여러건 보내기</vt:lpstr>
      <vt:lpstr>엑셀 파일 읽어서 이메일 보내기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엑셀 파일 읽어서 이메일 보내기</vt:lpstr>
      <vt:lpstr>엑셀 파일 읽어서 이메일 보내기</vt:lpstr>
      <vt:lpstr>엑셀 파일 읽어서 이메일 보내기</vt:lpstr>
      <vt:lpstr>엑셀 파일 읽어서 이메일 보내기</vt:lpstr>
      <vt:lpstr>이메일 내용 바꾸기</vt:lpstr>
      <vt:lpstr>엑셀 파일 읽어서 이메일 보내기</vt:lpstr>
      <vt:lpstr>보낸이 표시하기</vt:lpstr>
      <vt:lpstr>HTML로 이메일 꾸며서 보내기</vt:lpstr>
      <vt:lpstr>템플릿이 적용된 이메일</vt:lpstr>
      <vt:lpstr>템플릿이 적용된 이메일</vt:lpstr>
      <vt:lpstr>HTML로 이메일 꾸며서 보내기</vt:lpstr>
      <vt:lpstr>HTML로 이메일 꾸며서 보내기</vt:lpstr>
      <vt:lpstr>HTML로 이메일 꾸며서 보내기</vt:lpstr>
      <vt:lpstr>HTML로 이메일 꾸며서 보내기</vt:lpstr>
      <vt:lpstr>박스 그리고 이미지 넣기</vt:lpstr>
      <vt:lpstr>첨부파일 포함 목록 만들어서 한번에 전송하기</vt:lpstr>
      <vt:lpstr>받은 주문을 각 업체별로 분류 해주세요</vt:lpstr>
      <vt:lpstr>첨부파일 첨부해서 메일 보내기</vt:lpstr>
      <vt:lpstr>이메일을 보낼 목록 만들기</vt:lpstr>
      <vt:lpstr>첨부파일 포함 목록 만들어서 한번에 전송하기</vt:lpstr>
      <vt:lpstr>첨부파일 포함 목록 만들어서 한번에 전송하기</vt:lpstr>
      <vt:lpstr>컨택담당자, 이메일, 참조 찾아오기</vt:lpstr>
      <vt:lpstr>첨부파일 포함 목록 만들어서 한번에 전송하기</vt:lpstr>
      <vt:lpstr>첨부파일 포함 목록 만들어서 한번에 전송하기</vt:lpstr>
      <vt:lpstr>이메일 발송할 목록</vt:lpstr>
      <vt:lpstr>첨부파일 포함 목록 만들어서 한번에 전송하기</vt:lpstr>
      <vt:lpstr>첨부파일 포함 목록 만들어서 한번에 전송하기</vt:lpstr>
      <vt:lpstr>PPT로 대량의 라벨 만들기</vt:lpstr>
      <vt:lpstr>재물 조사표 만들기</vt:lpstr>
      <vt:lpstr>재물 조사표 만들기</vt:lpstr>
      <vt:lpstr>PPT로 대량의 라벨 만들기</vt:lpstr>
      <vt:lpstr>PPT로 대량의 라벨 만들기</vt:lpstr>
      <vt:lpstr>PPT로 대량의 라벨 만들기</vt:lpstr>
      <vt:lpstr>PPT로 대량의 라벨 만들기</vt:lpstr>
      <vt:lpstr>PPT로 대량의 라벨 만들기</vt:lpstr>
      <vt:lpstr>PPT로 대량의 라벨 만들기</vt:lpstr>
      <vt:lpstr>PPT로 대량의 라벨 만들기</vt:lpstr>
      <vt:lpstr>PPT로 대량의 라벨 만들기</vt:lpstr>
      <vt:lpstr>한 페이지에 여러 개 라벨 만들기</vt:lpstr>
      <vt:lpstr>한 페이지에 여러 개 라벨 만들기</vt:lpstr>
      <vt:lpstr>한 페이지에 4개의 라벨</vt:lpstr>
      <vt:lpstr>한 페이지에 여러 개 라벨 만들기</vt:lpstr>
      <vt:lpstr>4개씩 뿌리고 넘어가기</vt:lpstr>
      <vt:lpstr>4번씩 반복 하려면 '몫 ' 을 이용 합니다.</vt:lpstr>
      <vt:lpstr>한 페이지에 여러 개 라벨 만들기</vt:lpstr>
      <vt:lpstr>한 페이지에 여러 개 라벨 만들기</vt:lpstr>
      <vt:lpstr>텔레그램 봇 만들기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jh_lee@fastcampus.co.kr</dc:creator>
  <cp:lastModifiedBy>Kyeongrok Kim</cp:lastModifiedBy>
  <cp:revision>7</cp:revision>
  <dcterms:created xsi:type="dcterms:W3CDTF">2021-04-05T07:22:06Z</dcterms:created>
  <dcterms:modified xsi:type="dcterms:W3CDTF">2023-03-09T14:32:27Z</dcterms:modified>
</cp:coreProperties>
</file>