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77" r:id="rId3"/>
  </p:sldIdLst>
  <p:sldSz cx="24382413" cy="13716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Spoqa Han Sans Neo Bold" panose="020B0800000000000000" pitchFamily="50" charset="-127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g/8goX+ElY+R3gIIk01w9ahqp0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85F"/>
    <a:srgbClr val="ED244A"/>
    <a:srgbClr val="739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A1A4F2-0779-4487-BB32-C0E8380EFBAD}">
  <a:tblStyle styleId="{3AA1A4F2-0779-4487-BB32-C0E8380EFBA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58" y="96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55" Type="http://schemas.openxmlformats.org/officeDocument/2006/relationships/theme" Target="theme/theme1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3" Type="http://schemas.openxmlformats.org/officeDocument/2006/relationships/presProps" Target="presProps.xml"/><Relationship Id="rId5" Type="http://schemas.openxmlformats.org/officeDocument/2006/relationships/font" Target="fonts/font1.fntdata"/><Relationship Id="rId52" Type="http://customschemas.google.com/relationships/presentationmetadata" Target="meta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d02f02780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g12d02f0278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d02f02780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g12d02f0278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6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2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2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3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4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35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marL="914400" lvl="1" indent="-584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marL="1371600" lvl="2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marL="1828800" lvl="3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marL="3200400" lvl="6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marL="3657600" lvl="7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marL="4114800" lvl="8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g12d02f02780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"/>
            <a:ext cx="2439553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41;p22">
            <a:extLst>
              <a:ext uri="{FF2B5EF4-FFF2-40B4-BE49-F238E27FC236}">
                <a16:creationId xmlns:a16="http://schemas.microsoft.com/office/drawing/2014/main" id="{0EC85931-AD20-450A-8128-2DAC55F9E89D}"/>
              </a:ext>
            </a:extLst>
          </p:cNvPr>
          <p:cNvSpPr/>
          <p:nvPr/>
        </p:nvSpPr>
        <p:spPr>
          <a:xfrm>
            <a:off x="3297577" y="3676742"/>
            <a:ext cx="17526000" cy="182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5400" b="1" dirty="0">
                <a:solidFill>
                  <a:schemeClr val="dk1"/>
                </a:solidFill>
                <a:latin typeface="+mj-ea"/>
                <a:ea typeface="+mj-ea"/>
              </a:rPr>
              <a:t>Survival Analysis – </a:t>
            </a:r>
            <a:r>
              <a:rPr lang="ko-KR" altLang="en-US" sz="5400" b="1" dirty="0">
                <a:solidFill>
                  <a:schemeClr val="dk1"/>
                </a:solidFill>
                <a:latin typeface="+mj-ea"/>
                <a:ea typeface="+mj-ea"/>
              </a:rPr>
              <a:t>고객 생존율 분석</a:t>
            </a:r>
            <a:endParaRPr sz="5400" b="1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D234B"/>
                </a:solidFill>
                <a:latin typeface="+mj-ea"/>
                <a:ea typeface="+mj-ea"/>
                <a:cs typeface="Arial"/>
                <a:sym typeface="Arial"/>
              </a:rPr>
              <a:t>1 </a:t>
            </a:r>
            <a:r>
              <a:rPr lang="ko-KR" altLang="en-US" sz="4000" b="1" dirty="0">
                <a:solidFill>
                  <a:schemeClr val="dk1"/>
                </a:solidFill>
                <a:latin typeface="+mj-ea"/>
                <a:ea typeface="+mj-ea"/>
              </a:rPr>
              <a:t>프로젝트 개요</a:t>
            </a:r>
            <a:endParaRPr sz="1800" b="1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g12d02f02780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"/>
            <a:ext cx="2439553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41;p22">
            <a:extLst>
              <a:ext uri="{FF2B5EF4-FFF2-40B4-BE49-F238E27FC236}">
                <a16:creationId xmlns:a16="http://schemas.microsoft.com/office/drawing/2014/main" id="{0EC85931-AD20-450A-8128-2DAC55F9E89D}"/>
              </a:ext>
            </a:extLst>
          </p:cNvPr>
          <p:cNvSpPr/>
          <p:nvPr/>
        </p:nvSpPr>
        <p:spPr>
          <a:xfrm>
            <a:off x="3297577" y="3676742"/>
            <a:ext cx="17526000" cy="182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5400" b="1" dirty="0">
                <a:solidFill>
                  <a:schemeClr val="dk1"/>
                </a:solidFill>
                <a:latin typeface="+mj-ea"/>
                <a:ea typeface="+mj-ea"/>
              </a:rPr>
              <a:t>Survival Analysis – </a:t>
            </a:r>
            <a:r>
              <a:rPr lang="ko-KR" altLang="en-US" sz="5400" b="1" dirty="0">
                <a:solidFill>
                  <a:schemeClr val="dk1"/>
                </a:solidFill>
                <a:latin typeface="+mj-ea"/>
                <a:ea typeface="+mj-ea"/>
              </a:rPr>
              <a:t>고객 생존율 분석</a:t>
            </a:r>
            <a:endParaRPr sz="5400" b="1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D234B"/>
                </a:solidFill>
                <a:latin typeface="+mj-ea"/>
                <a:ea typeface="+mj-ea"/>
                <a:cs typeface="Arial"/>
                <a:sym typeface="Arial"/>
              </a:rPr>
              <a:t>6 </a:t>
            </a:r>
            <a:r>
              <a:rPr lang="en-US" altLang="ko-KR" sz="4000" b="1" dirty="0">
                <a:solidFill>
                  <a:schemeClr val="dk1"/>
                </a:solidFill>
                <a:latin typeface="+mj-ea"/>
                <a:ea typeface="+mj-ea"/>
              </a:rPr>
              <a:t>Kaplan Meier </a:t>
            </a:r>
            <a:r>
              <a:rPr lang="ko-KR" altLang="en-US" sz="4000" b="1" dirty="0">
                <a:solidFill>
                  <a:schemeClr val="dk1"/>
                </a:solidFill>
                <a:latin typeface="+mj-ea"/>
                <a:ea typeface="+mj-ea"/>
              </a:rPr>
              <a:t>서바이벌 분석</a:t>
            </a:r>
            <a:endParaRPr sz="1800" b="1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858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Spoqa Han Sans Neo Bold"/>
        <a:ea typeface="Spoqa Han Sans Neo Bold"/>
        <a:cs typeface=""/>
      </a:majorFont>
      <a:minorFont>
        <a:latin typeface="Spoqa Han Sans Neo"/>
        <a:ea typeface="Spoqa Han Sans Ne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20</Words>
  <Application>Microsoft Office PowerPoint</Application>
  <PresentationFormat>사용자 지정</PresentationFormat>
  <Paragraphs>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Spoqa Han Sans Neo Bold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Sihyun Kwon</cp:lastModifiedBy>
  <cp:revision>14</cp:revision>
  <dcterms:created xsi:type="dcterms:W3CDTF">2021-04-05T07:22:06Z</dcterms:created>
  <dcterms:modified xsi:type="dcterms:W3CDTF">2022-12-11T04:01:12Z</dcterms:modified>
</cp:coreProperties>
</file>