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75" r:id="rId2"/>
    <p:sldId id="277" r:id="rId3"/>
    <p:sldId id="276" r:id="rId4"/>
    <p:sldId id="278" r:id="rId5"/>
    <p:sldId id="279" r:id="rId6"/>
  </p:sldIdLst>
  <p:sldSz cx="24382413" cy="13716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poqa Han Sans Neo" panose="020B0500000000000000" pitchFamily="50" charset="-127"/>
      <p:regular r:id="rId12"/>
    </p:embeddedFont>
    <p:embeddedFont>
      <p:font typeface="Spoqa Han Sans Neo Bold" panose="020B0800000000000000" pitchFamily="50" charset="-127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/8goX+ElY+R3gIIk01w9ahqp0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F"/>
    <a:srgbClr val="ED244A"/>
    <a:srgbClr val="73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A1A4F2-0779-4487-BB32-C0E8380EFBAD}">
  <a:tblStyle styleId="{3AA1A4F2-0779-4487-BB32-C0E8380EFB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d02f02780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12d02f0278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d02f02780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12d02f0278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00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693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567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12d02f02780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"/>
            <a:ext cx="24405485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63;g12d02f02780_0_25">
            <a:extLst>
              <a:ext uri="{FF2B5EF4-FFF2-40B4-BE49-F238E27FC236}">
                <a16:creationId xmlns:a16="http://schemas.microsoft.com/office/drawing/2014/main" id="{980C2EFC-3CBC-42C8-9335-BD03E56285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"/>
            <a:ext cx="24405485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1;p22">
            <a:extLst>
              <a:ext uri="{FF2B5EF4-FFF2-40B4-BE49-F238E27FC236}">
                <a16:creationId xmlns:a16="http://schemas.microsoft.com/office/drawing/2014/main" id="{A48A1A57-180F-41EA-BF29-09A2D62E3A43}"/>
              </a:ext>
            </a:extLst>
          </p:cNvPr>
          <p:cNvSpPr/>
          <p:nvPr/>
        </p:nvSpPr>
        <p:spPr>
          <a:xfrm>
            <a:off x="3297577" y="3676742"/>
            <a:ext cx="17526000" cy="18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5400" b="1" dirty="0">
                <a:solidFill>
                  <a:schemeClr val="dk1"/>
                </a:solidFill>
                <a:latin typeface="+mj-ea"/>
                <a:ea typeface="+mj-ea"/>
              </a:rPr>
              <a:t>Final Project – Mortgage </a:t>
            </a:r>
            <a:r>
              <a:rPr lang="ko-KR" altLang="en-US" sz="5400" b="1" dirty="0">
                <a:solidFill>
                  <a:schemeClr val="dk1"/>
                </a:solidFill>
                <a:latin typeface="+mj-ea"/>
                <a:ea typeface="+mj-ea"/>
              </a:rPr>
              <a:t>승인 금액 예측</a:t>
            </a:r>
            <a:endParaRPr lang="ko-KR" altLang="en-US" sz="54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D234B"/>
                </a:solidFill>
                <a:latin typeface="+mj-ea"/>
                <a:ea typeface="+mj-ea"/>
                <a:cs typeface="Arial"/>
                <a:sym typeface="Arial"/>
              </a:rPr>
              <a:t>1 </a:t>
            </a:r>
            <a:r>
              <a:rPr lang="ko-KR" altLang="en-US" sz="4000" b="1">
                <a:solidFill>
                  <a:schemeClr val="dk1"/>
                </a:solidFill>
                <a:latin typeface="+mj-ea"/>
                <a:ea typeface="+mj-ea"/>
              </a:rPr>
              <a:t>프로젝트 개요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12d02f02780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"/>
            <a:ext cx="24405485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63;g12d02f02780_0_25">
            <a:extLst>
              <a:ext uri="{FF2B5EF4-FFF2-40B4-BE49-F238E27FC236}">
                <a16:creationId xmlns:a16="http://schemas.microsoft.com/office/drawing/2014/main" id="{980C2EFC-3CBC-42C8-9335-BD03E56285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"/>
            <a:ext cx="24405485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63;g12d02f02780_0_25">
            <a:extLst>
              <a:ext uri="{FF2B5EF4-FFF2-40B4-BE49-F238E27FC236}">
                <a16:creationId xmlns:a16="http://schemas.microsoft.com/office/drawing/2014/main" id="{A89A97E0-2096-4D70-9E95-37A575176A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"/>
            <a:ext cx="24405485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1;p22">
            <a:extLst>
              <a:ext uri="{FF2B5EF4-FFF2-40B4-BE49-F238E27FC236}">
                <a16:creationId xmlns:a16="http://schemas.microsoft.com/office/drawing/2014/main" id="{25527EB8-27FE-459E-804C-A3A7A29AC38D}"/>
              </a:ext>
            </a:extLst>
          </p:cNvPr>
          <p:cNvSpPr/>
          <p:nvPr/>
        </p:nvSpPr>
        <p:spPr>
          <a:xfrm>
            <a:off x="3297577" y="3676742"/>
            <a:ext cx="17526000" cy="18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5400" b="1" dirty="0">
                <a:solidFill>
                  <a:schemeClr val="dk1"/>
                </a:solidFill>
                <a:latin typeface="+mj-ea"/>
                <a:ea typeface="+mj-ea"/>
              </a:rPr>
              <a:t>Final Project – Mortgage </a:t>
            </a:r>
            <a:r>
              <a:rPr lang="ko-KR" altLang="en-US" sz="5400" b="1" dirty="0">
                <a:solidFill>
                  <a:schemeClr val="dk1"/>
                </a:solidFill>
                <a:latin typeface="+mj-ea"/>
                <a:ea typeface="+mj-ea"/>
              </a:rPr>
              <a:t>승인 금액 예측</a:t>
            </a:r>
            <a:endParaRPr lang="ko-KR" altLang="en-US" sz="54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r">
              <a:buSzPts val="4000"/>
            </a:pPr>
            <a:r>
              <a:rPr lang="en-US" altLang="ko-KR" sz="4000" b="1" dirty="0">
                <a:solidFill>
                  <a:srgbClr val="ED234B"/>
                </a:solidFill>
                <a:latin typeface="Spoqa Han Sans Neo Bold"/>
                <a:ea typeface="Spoqa Han Sans Neo Bold"/>
              </a:rPr>
              <a:t>8 </a:t>
            </a:r>
            <a:r>
              <a:rPr lang="ko-KR" altLang="en-US" sz="4000" b="1" dirty="0" err="1">
                <a:latin typeface="Spoqa Han Sans Neo Bold"/>
                <a:ea typeface="Spoqa Han Sans Neo Bold"/>
              </a:rPr>
              <a:t>오버피팅이란</a:t>
            </a:r>
            <a:endParaRPr lang="ko-KR" altLang="en-US" sz="1800" b="1" dirty="0">
              <a:latin typeface="Spoqa Han Sans Neo Bold"/>
              <a:ea typeface="Spoqa Han Sans Neo Bold"/>
            </a:endParaRPr>
          </a:p>
        </p:txBody>
      </p:sp>
    </p:spTree>
    <p:extLst>
      <p:ext uri="{BB962C8B-B14F-4D97-AF65-F5344CB8AC3E}">
        <p14:creationId xmlns:p14="http://schemas.microsoft.com/office/powerpoint/2010/main" val="26381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/>
          <p:nvPr/>
        </p:nvSpPr>
        <p:spPr>
          <a:xfrm>
            <a:off x="1546726" y="1917995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언더피팅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0" i="0" u="none" strike="noStrike" cap="none" dirty="0" err="1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오버피팅이란</a:t>
            </a:r>
            <a:endParaRPr sz="1800" b="0" i="0" u="none" strike="noStrike" cap="none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74" name="Google Shape;374;p23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3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2A4D92-9424-4F2B-9A72-795D12835376}"/>
              </a:ext>
            </a:extLst>
          </p:cNvPr>
          <p:cNvCxnSpPr/>
          <p:nvPr/>
        </p:nvCxnSpPr>
        <p:spPr>
          <a:xfrm>
            <a:off x="5991726" y="4174958"/>
            <a:ext cx="0" cy="7471610"/>
          </a:xfrm>
          <a:prstGeom prst="line">
            <a:avLst/>
          </a:prstGeom>
          <a:ln w="3810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81F1A7-B57C-4738-B355-19D0A798912A}"/>
              </a:ext>
            </a:extLst>
          </p:cNvPr>
          <p:cNvCxnSpPr>
            <a:cxnSpLocks/>
          </p:cNvCxnSpPr>
          <p:nvPr/>
        </p:nvCxnSpPr>
        <p:spPr>
          <a:xfrm flipH="1">
            <a:off x="5979694" y="11646568"/>
            <a:ext cx="11369842" cy="0"/>
          </a:xfrm>
          <a:prstGeom prst="line">
            <a:avLst/>
          </a:prstGeom>
          <a:ln w="3810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003A8E1-39CA-4AFD-A81F-35D5B4331638}"/>
              </a:ext>
            </a:extLst>
          </p:cNvPr>
          <p:cNvSpPr/>
          <p:nvPr/>
        </p:nvSpPr>
        <p:spPr>
          <a:xfrm>
            <a:off x="9837917" y="6142981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944C4D-22BE-406D-A4AA-F4DAAAE303DB}"/>
              </a:ext>
            </a:extLst>
          </p:cNvPr>
          <p:cNvSpPr/>
          <p:nvPr/>
        </p:nvSpPr>
        <p:spPr>
          <a:xfrm>
            <a:off x="8967737" y="8255478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C15C54-DBB5-4530-9108-23E50DE76678}"/>
              </a:ext>
            </a:extLst>
          </p:cNvPr>
          <p:cNvSpPr/>
          <p:nvPr/>
        </p:nvSpPr>
        <p:spPr>
          <a:xfrm>
            <a:off x="7451589" y="8557006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91A588B-2727-4269-923A-16493D5F3305}"/>
              </a:ext>
            </a:extLst>
          </p:cNvPr>
          <p:cNvSpPr/>
          <p:nvPr/>
        </p:nvSpPr>
        <p:spPr>
          <a:xfrm>
            <a:off x="6852018" y="10389267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4E2E1D-58F0-4887-B9D7-26F299A89ABB}"/>
              </a:ext>
            </a:extLst>
          </p:cNvPr>
          <p:cNvSpPr/>
          <p:nvPr/>
        </p:nvSpPr>
        <p:spPr>
          <a:xfrm>
            <a:off x="11644627" y="6142981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E1A98A5-9D48-4C85-956E-D988E0072DF9}"/>
              </a:ext>
            </a:extLst>
          </p:cNvPr>
          <p:cNvSpPr/>
          <p:nvPr/>
        </p:nvSpPr>
        <p:spPr>
          <a:xfrm>
            <a:off x="12573072" y="4859232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B68806-D8E9-40AA-B305-1D813FF744AF}"/>
              </a:ext>
            </a:extLst>
          </p:cNvPr>
          <p:cNvSpPr/>
          <p:nvPr/>
        </p:nvSpPr>
        <p:spPr>
          <a:xfrm>
            <a:off x="15479175" y="5662589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79;p14">
            <a:extLst>
              <a:ext uri="{FF2B5EF4-FFF2-40B4-BE49-F238E27FC236}">
                <a16:creationId xmlns:a16="http://schemas.microsoft.com/office/drawing/2014/main" id="{D8D81FED-42BA-49DE-9897-979C1C0A32F2}"/>
              </a:ext>
            </a:extLst>
          </p:cNvPr>
          <p:cNvSpPr/>
          <p:nvPr/>
        </p:nvSpPr>
        <p:spPr>
          <a:xfrm>
            <a:off x="16643156" y="11875703"/>
            <a:ext cx="154405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53585F"/>
                </a:solidFill>
                <a:latin typeface="+mj-ea"/>
                <a:ea typeface="+mj-ea"/>
                <a:cs typeface="Calibri"/>
                <a:sym typeface="Calibri"/>
              </a:rPr>
              <a:t>Size</a:t>
            </a:r>
            <a:endParaRPr sz="3000" b="0" i="0" u="none" strike="noStrike" cap="none" dirty="0">
              <a:solidFill>
                <a:srgbClr val="53585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29" name="Google Shape;179;p14">
            <a:extLst>
              <a:ext uri="{FF2B5EF4-FFF2-40B4-BE49-F238E27FC236}">
                <a16:creationId xmlns:a16="http://schemas.microsoft.com/office/drawing/2014/main" id="{4D21E047-57C9-41C3-939B-FC2D95234DAD}"/>
              </a:ext>
            </a:extLst>
          </p:cNvPr>
          <p:cNvSpPr/>
          <p:nvPr/>
        </p:nvSpPr>
        <p:spPr>
          <a:xfrm>
            <a:off x="4646193" y="4174958"/>
            <a:ext cx="154405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altLang="ko-KR" sz="3000" b="0" i="0" u="none" strike="noStrike" cap="none" dirty="0">
                <a:solidFill>
                  <a:srgbClr val="53585F"/>
                </a:solidFill>
                <a:latin typeface="+mj-ea"/>
                <a:ea typeface="+mj-ea"/>
                <a:cs typeface="Calibri"/>
                <a:sym typeface="Calibri"/>
              </a:rPr>
              <a:t>Rent</a:t>
            </a:r>
            <a:endParaRPr sz="3000" b="0" i="0" u="none" strike="noStrike" cap="none" dirty="0">
              <a:solidFill>
                <a:srgbClr val="53585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4C3F76-8758-4058-88B9-11764BC5DA41}"/>
              </a:ext>
            </a:extLst>
          </p:cNvPr>
          <p:cNvCxnSpPr>
            <a:cxnSpLocks/>
          </p:cNvCxnSpPr>
          <p:nvPr/>
        </p:nvCxnSpPr>
        <p:spPr>
          <a:xfrm flipV="1">
            <a:off x="6236067" y="4174958"/>
            <a:ext cx="9344359" cy="5584996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7BB68B8-781D-4148-8777-9CDEF2F5BE53}"/>
              </a:ext>
            </a:extLst>
          </p:cNvPr>
          <p:cNvSpPr/>
          <p:nvPr/>
        </p:nvSpPr>
        <p:spPr>
          <a:xfrm>
            <a:off x="14441916" y="4790227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CC017A0-1A7B-47B5-AC21-5EA8853CC820}"/>
              </a:ext>
            </a:extLst>
          </p:cNvPr>
          <p:cNvSpPr/>
          <p:nvPr/>
        </p:nvSpPr>
        <p:spPr>
          <a:xfrm>
            <a:off x="11267572" y="5659743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E10EE6F-1AC0-46C7-8177-40F61DD5269B}"/>
              </a:ext>
            </a:extLst>
          </p:cNvPr>
          <p:cNvSpPr/>
          <p:nvPr/>
        </p:nvSpPr>
        <p:spPr>
          <a:xfrm>
            <a:off x="8367266" y="7476297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/>
          <p:nvPr/>
        </p:nvSpPr>
        <p:spPr>
          <a:xfrm>
            <a:off x="1546726" y="1917995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오버피팅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0" i="0" u="none" strike="noStrike" cap="none" dirty="0" err="1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오버피팅이란</a:t>
            </a:r>
            <a:endParaRPr sz="1800" b="0" i="0" u="none" strike="noStrike" cap="none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74" name="Google Shape;374;p23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4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2A4D92-9424-4F2B-9A72-795D12835376}"/>
              </a:ext>
            </a:extLst>
          </p:cNvPr>
          <p:cNvCxnSpPr/>
          <p:nvPr/>
        </p:nvCxnSpPr>
        <p:spPr>
          <a:xfrm>
            <a:off x="5991726" y="4174958"/>
            <a:ext cx="0" cy="7471610"/>
          </a:xfrm>
          <a:prstGeom prst="line">
            <a:avLst/>
          </a:prstGeom>
          <a:ln w="3810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81F1A7-B57C-4738-B355-19D0A798912A}"/>
              </a:ext>
            </a:extLst>
          </p:cNvPr>
          <p:cNvCxnSpPr>
            <a:cxnSpLocks/>
          </p:cNvCxnSpPr>
          <p:nvPr/>
        </p:nvCxnSpPr>
        <p:spPr>
          <a:xfrm flipH="1">
            <a:off x="5979694" y="11646568"/>
            <a:ext cx="11369842" cy="0"/>
          </a:xfrm>
          <a:prstGeom prst="line">
            <a:avLst/>
          </a:prstGeom>
          <a:ln w="3810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003A8E1-39CA-4AFD-A81F-35D5B4331638}"/>
              </a:ext>
            </a:extLst>
          </p:cNvPr>
          <p:cNvSpPr/>
          <p:nvPr/>
        </p:nvSpPr>
        <p:spPr>
          <a:xfrm>
            <a:off x="9837917" y="6142981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944C4D-22BE-406D-A4AA-F4DAAAE303DB}"/>
              </a:ext>
            </a:extLst>
          </p:cNvPr>
          <p:cNvSpPr/>
          <p:nvPr/>
        </p:nvSpPr>
        <p:spPr>
          <a:xfrm>
            <a:off x="8967737" y="8255478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C15C54-DBB5-4530-9108-23E50DE76678}"/>
              </a:ext>
            </a:extLst>
          </p:cNvPr>
          <p:cNvSpPr/>
          <p:nvPr/>
        </p:nvSpPr>
        <p:spPr>
          <a:xfrm>
            <a:off x="7451589" y="8557006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91A588B-2727-4269-923A-16493D5F3305}"/>
              </a:ext>
            </a:extLst>
          </p:cNvPr>
          <p:cNvSpPr/>
          <p:nvPr/>
        </p:nvSpPr>
        <p:spPr>
          <a:xfrm>
            <a:off x="6852018" y="10389267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4E2E1D-58F0-4887-B9D7-26F299A89ABB}"/>
              </a:ext>
            </a:extLst>
          </p:cNvPr>
          <p:cNvSpPr/>
          <p:nvPr/>
        </p:nvSpPr>
        <p:spPr>
          <a:xfrm>
            <a:off x="11644627" y="6142981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E1A98A5-9D48-4C85-956E-D988E0072DF9}"/>
              </a:ext>
            </a:extLst>
          </p:cNvPr>
          <p:cNvSpPr/>
          <p:nvPr/>
        </p:nvSpPr>
        <p:spPr>
          <a:xfrm>
            <a:off x="12573072" y="4859232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B68806-D8E9-40AA-B305-1D813FF744AF}"/>
              </a:ext>
            </a:extLst>
          </p:cNvPr>
          <p:cNvSpPr/>
          <p:nvPr/>
        </p:nvSpPr>
        <p:spPr>
          <a:xfrm>
            <a:off x="15479175" y="5662589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79;p14">
            <a:extLst>
              <a:ext uri="{FF2B5EF4-FFF2-40B4-BE49-F238E27FC236}">
                <a16:creationId xmlns:a16="http://schemas.microsoft.com/office/drawing/2014/main" id="{D8D81FED-42BA-49DE-9897-979C1C0A32F2}"/>
              </a:ext>
            </a:extLst>
          </p:cNvPr>
          <p:cNvSpPr/>
          <p:nvPr/>
        </p:nvSpPr>
        <p:spPr>
          <a:xfrm>
            <a:off x="16643156" y="11875703"/>
            <a:ext cx="154405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53585F"/>
                </a:solidFill>
                <a:latin typeface="+mj-ea"/>
                <a:ea typeface="+mj-ea"/>
                <a:cs typeface="Calibri"/>
                <a:sym typeface="Calibri"/>
              </a:rPr>
              <a:t>Size</a:t>
            </a:r>
            <a:endParaRPr sz="3000" b="0" i="0" u="none" strike="noStrike" cap="none" dirty="0">
              <a:solidFill>
                <a:srgbClr val="53585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29" name="Google Shape;179;p14">
            <a:extLst>
              <a:ext uri="{FF2B5EF4-FFF2-40B4-BE49-F238E27FC236}">
                <a16:creationId xmlns:a16="http://schemas.microsoft.com/office/drawing/2014/main" id="{4D21E047-57C9-41C3-939B-FC2D95234DAD}"/>
              </a:ext>
            </a:extLst>
          </p:cNvPr>
          <p:cNvSpPr/>
          <p:nvPr/>
        </p:nvSpPr>
        <p:spPr>
          <a:xfrm>
            <a:off x="4646193" y="4174958"/>
            <a:ext cx="154405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altLang="ko-KR" sz="3000" b="0" i="0" u="none" strike="noStrike" cap="none" dirty="0">
                <a:solidFill>
                  <a:srgbClr val="53585F"/>
                </a:solidFill>
                <a:latin typeface="+mj-ea"/>
                <a:ea typeface="+mj-ea"/>
                <a:cs typeface="Calibri"/>
                <a:sym typeface="Calibri"/>
              </a:rPr>
              <a:t>Rent</a:t>
            </a:r>
            <a:endParaRPr sz="3000" b="0" i="0" u="none" strike="noStrike" cap="none" dirty="0">
              <a:solidFill>
                <a:srgbClr val="53585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222A761-748F-4D46-8B2C-C4DFEE712570}"/>
              </a:ext>
            </a:extLst>
          </p:cNvPr>
          <p:cNvSpPr/>
          <p:nvPr/>
        </p:nvSpPr>
        <p:spPr>
          <a:xfrm>
            <a:off x="6958940" y="5118265"/>
            <a:ext cx="8775865" cy="5510151"/>
          </a:xfrm>
          <a:custGeom>
            <a:avLst/>
            <a:gdLst>
              <a:gd name="connsiteX0" fmla="*/ 0 w 8775865"/>
              <a:gd name="connsiteY0" fmla="*/ 5510151 h 5510151"/>
              <a:gd name="connsiteX1" fmla="*/ 23751 w 8775865"/>
              <a:gd name="connsiteY1" fmla="*/ 5450774 h 5510151"/>
              <a:gd name="connsiteX2" fmla="*/ 47502 w 8775865"/>
              <a:gd name="connsiteY2" fmla="*/ 5379522 h 5510151"/>
              <a:gd name="connsiteX3" fmla="*/ 59377 w 8775865"/>
              <a:gd name="connsiteY3" fmla="*/ 5260769 h 5510151"/>
              <a:gd name="connsiteX4" fmla="*/ 71252 w 8775865"/>
              <a:gd name="connsiteY4" fmla="*/ 5189517 h 5510151"/>
              <a:gd name="connsiteX5" fmla="*/ 83128 w 8775865"/>
              <a:gd name="connsiteY5" fmla="*/ 5035138 h 5510151"/>
              <a:gd name="connsiteX6" fmla="*/ 95003 w 8775865"/>
              <a:gd name="connsiteY6" fmla="*/ 4975761 h 5510151"/>
              <a:gd name="connsiteX7" fmla="*/ 118754 w 8775865"/>
              <a:gd name="connsiteY7" fmla="*/ 4833257 h 5510151"/>
              <a:gd name="connsiteX8" fmla="*/ 130629 w 8775865"/>
              <a:gd name="connsiteY8" fmla="*/ 4750130 h 5510151"/>
              <a:gd name="connsiteX9" fmla="*/ 178130 w 8775865"/>
              <a:gd name="connsiteY9" fmla="*/ 4583875 h 5510151"/>
              <a:gd name="connsiteX10" fmla="*/ 201881 w 8775865"/>
              <a:gd name="connsiteY10" fmla="*/ 4500748 h 5510151"/>
              <a:gd name="connsiteX11" fmla="*/ 213756 w 8775865"/>
              <a:gd name="connsiteY11" fmla="*/ 4453247 h 5510151"/>
              <a:gd name="connsiteX12" fmla="*/ 225631 w 8775865"/>
              <a:gd name="connsiteY12" fmla="*/ 4417621 h 5510151"/>
              <a:gd name="connsiteX13" fmla="*/ 249382 w 8775865"/>
              <a:gd name="connsiteY13" fmla="*/ 4322618 h 5510151"/>
              <a:gd name="connsiteX14" fmla="*/ 261257 w 8775865"/>
              <a:gd name="connsiteY14" fmla="*/ 4286992 h 5510151"/>
              <a:gd name="connsiteX15" fmla="*/ 285008 w 8775865"/>
              <a:gd name="connsiteY15" fmla="*/ 4251366 h 5510151"/>
              <a:gd name="connsiteX16" fmla="*/ 308759 w 8775865"/>
              <a:gd name="connsiteY16" fmla="*/ 4168239 h 5510151"/>
              <a:gd name="connsiteX17" fmla="*/ 320634 w 8775865"/>
              <a:gd name="connsiteY17" fmla="*/ 4132613 h 5510151"/>
              <a:gd name="connsiteX18" fmla="*/ 368135 w 8775865"/>
              <a:gd name="connsiteY18" fmla="*/ 4061361 h 5510151"/>
              <a:gd name="connsiteX19" fmla="*/ 380011 w 8775865"/>
              <a:gd name="connsiteY19" fmla="*/ 4025735 h 5510151"/>
              <a:gd name="connsiteX20" fmla="*/ 415637 w 8775865"/>
              <a:gd name="connsiteY20" fmla="*/ 3990109 h 5510151"/>
              <a:gd name="connsiteX21" fmla="*/ 427512 w 8775865"/>
              <a:gd name="connsiteY21" fmla="*/ 3954483 h 5510151"/>
              <a:gd name="connsiteX22" fmla="*/ 463138 w 8775865"/>
              <a:gd name="connsiteY22" fmla="*/ 3918857 h 5510151"/>
              <a:gd name="connsiteX23" fmla="*/ 486889 w 8775865"/>
              <a:gd name="connsiteY23" fmla="*/ 3883231 h 5510151"/>
              <a:gd name="connsiteX24" fmla="*/ 558141 w 8775865"/>
              <a:gd name="connsiteY24" fmla="*/ 3811979 h 5510151"/>
              <a:gd name="connsiteX25" fmla="*/ 593766 w 8775865"/>
              <a:gd name="connsiteY25" fmla="*/ 3764478 h 5510151"/>
              <a:gd name="connsiteX26" fmla="*/ 665018 w 8775865"/>
              <a:gd name="connsiteY26" fmla="*/ 3716977 h 5510151"/>
              <a:gd name="connsiteX27" fmla="*/ 700644 w 8775865"/>
              <a:gd name="connsiteY27" fmla="*/ 3693226 h 5510151"/>
              <a:gd name="connsiteX28" fmla="*/ 771896 w 8775865"/>
              <a:gd name="connsiteY28" fmla="*/ 3645725 h 5510151"/>
              <a:gd name="connsiteX29" fmla="*/ 807522 w 8775865"/>
              <a:gd name="connsiteY29" fmla="*/ 3633849 h 5510151"/>
              <a:gd name="connsiteX30" fmla="*/ 926276 w 8775865"/>
              <a:gd name="connsiteY30" fmla="*/ 3610099 h 5510151"/>
              <a:gd name="connsiteX31" fmla="*/ 1056904 w 8775865"/>
              <a:gd name="connsiteY31" fmla="*/ 3586348 h 5510151"/>
              <a:gd name="connsiteX32" fmla="*/ 1140031 w 8775865"/>
              <a:gd name="connsiteY32" fmla="*/ 3574473 h 5510151"/>
              <a:gd name="connsiteX33" fmla="*/ 1900052 w 8775865"/>
              <a:gd name="connsiteY33" fmla="*/ 3562597 h 5510151"/>
              <a:gd name="connsiteX34" fmla="*/ 2030681 w 8775865"/>
              <a:gd name="connsiteY34" fmla="*/ 3550722 h 5510151"/>
              <a:gd name="connsiteX35" fmla="*/ 2066307 w 8775865"/>
              <a:gd name="connsiteY35" fmla="*/ 3538847 h 5510151"/>
              <a:gd name="connsiteX36" fmla="*/ 2161309 w 8775865"/>
              <a:gd name="connsiteY36" fmla="*/ 3515096 h 5510151"/>
              <a:gd name="connsiteX37" fmla="*/ 2232561 w 8775865"/>
              <a:gd name="connsiteY37" fmla="*/ 3467595 h 5510151"/>
              <a:gd name="connsiteX38" fmla="*/ 2268187 w 8775865"/>
              <a:gd name="connsiteY38" fmla="*/ 3443844 h 5510151"/>
              <a:gd name="connsiteX39" fmla="*/ 2291938 w 8775865"/>
              <a:gd name="connsiteY39" fmla="*/ 3408218 h 5510151"/>
              <a:gd name="connsiteX40" fmla="*/ 2303813 w 8775865"/>
              <a:gd name="connsiteY40" fmla="*/ 3372592 h 5510151"/>
              <a:gd name="connsiteX41" fmla="*/ 2327564 w 8775865"/>
              <a:gd name="connsiteY41" fmla="*/ 3325091 h 5510151"/>
              <a:gd name="connsiteX42" fmla="*/ 2351315 w 8775865"/>
              <a:gd name="connsiteY42" fmla="*/ 3206338 h 5510151"/>
              <a:gd name="connsiteX43" fmla="*/ 2375065 w 8775865"/>
              <a:gd name="connsiteY43" fmla="*/ 3158836 h 5510151"/>
              <a:gd name="connsiteX44" fmla="*/ 2410691 w 8775865"/>
              <a:gd name="connsiteY44" fmla="*/ 3016332 h 5510151"/>
              <a:gd name="connsiteX45" fmla="*/ 2422566 w 8775865"/>
              <a:gd name="connsiteY45" fmla="*/ 2968831 h 5510151"/>
              <a:gd name="connsiteX46" fmla="*/ 2458192 w 8775865"/>
              <a:gd name="connsiteY46" fmla="*/ 2885704 h 5510151"/>
              <a:gd name="connsiteX47" fmla="*/ 2493818 w 8775865"/>
              <a:gd name="connsiteY47" fmla="*/ 2790701 h 5510151"/>
              <a:gd name="connsiteX48" fmla="*/ 2517569 w 8775865"/>
              <a:gd name="connsiteY48" fmla="*/ 2707574 h 5510151"/>
              <a:gd name="connsiteX49" fmla="*/ 2541320 w 8775865"/>
              <a:gd name="connsiteY49" fmla="*/ 2660073 h 5510151"/>
              <a:gd name="connsiteX50" fmla="*/ 2576946 w 8775865"/>
              <a:gd name="connsiteY50" fmla="*/ 2541319 h 5510151"/>
              <a:gd name="connsiteX51" fmla="*/ 2600696 w 8775865"/>
              <a:gd name="connsiteY51" fmla="*/ 2470067 h 5510151"/>
              <a:gd name="connsiteX52" fmla="*/ 2612572 w 8775865"/>
              <a:gd name="connsiteY52" fmla="*/ 2422566 h 5510151"/>
              <a:gd name="connsiteX53" fmla="*/ 2648198 w 8775865"/>
              <a:gd name="connsiteY53" fmla="*/ 2315688 h 5510151"/>
              <a:gd name="connsiteX54" fmla="*/ 2660073 w 8775865"/>
              <a:gd name="connsiteY54" fmla="*/ 2280062 h 5510151"/>
              <a:gd name="connsiteX55" fmla="*/ 2671948 w 8775865"/>
              <a:gd name="connsiteY55" fmla="*/ 2232561 h 5510151"/>
              <a:gd name="connsiteX56" fmla="*/ 2695699 w 8775865"/>
              <a:gd name="connsiteY56" fmla="*/ 2185060 h 5510151"/>
              <a:gd name="connsiteX57" fmla="*/ 2707574 w 8775865"/>
              <a:gd name="connsiteY57" fmla="*/ 2137558 h 5510151"/>
              <a:gd name="connsiteX58" fmla="*/ 2731325 w 8775865"/>
              <a:gd name="connsiteY58" fmla="*/ 2066306 h 5510151"/>
              <a:gd name="connsiteX59" fmla="*/ 2743200 w 8775865"/>
              <a:gd name="connsiteY59" fmla="*/ 2030680 h 5510151"/>
              <a:gd name="connsiteX60" fmla="*/ 2755076 w 8775865"/>
              <a:gd name="connsiteY60" fmla="*/ 1983179 h 5510151"/>
              <a:gd name="connsiteX61" fmla="*/ 2778826 w 8775865"/>
              <a:gd name="connsiteY61" fmla="*/ 1947553 h 5510151"/>
              <a:gd name="connsiteX62" fmla="*/ 2814452 w 8775865"/>
              <a:gd name="connsiteY62" fmla="*/ 1816925 h 5510151"/>
              <a:gd name="connsiteX63" fmla="*/ 2838203 w 8775865"/>
              <a:gd name="connsiteY63" fmla="*/ 1769423 h 5510151"/>
              <a:gd name="connsiteX64" fmla="*/ 2873829 w 8775865"/>
              <a:gd name="connsiteY64" fmla="*/ 1686296 h 5510151"/>
              <a:gd name="connsiteX65" fmla="*/ 2921330 w 8775865"/>
              <a:gd name="connsiteY65" fmla="*/ 1579418 h 5510151"/>
              <a:gd name="connsiteX66" fmla="*/ 2945081 w 8775865"/>
              <a:gd name="connsiteY66" fmla="*/ 1508166 h 5510151"/>
              <a:gd name="connsiteX67" fmla="*/ 3051959 w 8775865"/>
              <a:gd name="connsiteY67" fmla="*/ 1413164 h 5510151"/>
              <a:gd name="connsiteX68" fmla="*/ 3075709 w 8775865"/>
              <a:gd name="connsiteY68" fmla="*/ 1377538 h 5510151"/>
              <a:gd name="connsiteX69" fmla="*/ 3158837 w 8775865"/>
              <a:gd name="connsiteY69" fmla="*/ 1330036 h 5510151"/>
              <a:gd name="connsiteX70" fmla="*/ 3230089 w 8775865"/>
              <a:gd name="connsiteY70" fmla="*/ 1282535 h 5510151"/>
              <a:gd name="connsiteX71" fmla="*/ 3265715 w 8775865"/>
              <a:gd name="connsiteY71" fmla="*/ 1258784 h 5510151"/>
              <a:gd name="connsiteX72" fmla="*/ 3336966 w 8775865"/>
              <a:gd name="connsiteY72" fmla="*/ 1235034 h 5510151"/>
              <a:gd name="connsiteX73" fmla="*/ 3372592 w 8775865"/>
              <a:gd name="connsiteY73" fmla="*/ 1223158 h 5510151"/>
              <a:gd name="connsiteX74" fmla="*/ 3431969 w 8775865"/>
              <a:gd name="connsiteY74" fmla="*/ 1211283 h 5510151"/>
              <a:gd name="connsiteX75" fmla="*/ 3503221 w 8775865"/>
              <a:gd name="connsiteY75" fmla="*/ 1199408 h 5510151"/>
              <a:gd name="connsiteX76" fmla="*/ 3550722 w 8775865"/>
              <a:gd name="connsiteY76" fmla="*/ 1187532 h 5510151"/>
              <a:gd name="connsiteX77" fmla="*/ 3621974 w 8775865"/>
              <a:gd name="connsiteY77" fmla="*/ 1175657 h 5510151"/>
              <a:gd name="connsiteX78" fmla="*/ 3954483 w 8775865"/>
              <a:gd name="connsiteY78" fmla="*/ 1199408 h 5510151"/>
              <a:gd name="connsiteX79" fmla="*/ 3990109 w 8775865"/>
              <a:gd name="connsiteY79" fmla="*/ 1211283 h 5510151"/>
              <a:gd name="connsiteX80" fmla="*/ 4085112 w 8775865"/>
              <a:gd name="connsiteY80" fmla="*/ 1235034 h 5510151"/>
              <a:gd name="connsiteX81" fmla="*/ 4168239 w 8775865"/>
              <a:gd name="connsiteY81" fmla="*/ 1258784 h 5510151"/>
              <a:gd name="connsiteX82" fmla="*/ 4215741 w 8775865"/>
              <a:gd name="connsiteY82" fmla="*/ 1282535 h 5510151"/>
              <a:gd name="connsiteX83" fmla="*/ 4488873 w 8775865"/>
              <a:gd name="connsiteY83" fmla="*/ 1318161 h 5510151"/>
              <a:gd name="connsiteX84" fmla="*/ 4583876 w 8775865"/>
              <a:gd name="connsiteY84" fmla="*/ 1330036 h 5510151"/>
              <a:gd name="connsiteX85" fmla="*/ 4726379 w 8775865"/>
              <a:gd name="connsiteY85" fmla="*/ 1306286 h 5510151"/>
              <a:gd name="connsiteX86" fmla="*/ 4809507 w 8775865"/>
              <a:gd name="connsiteY86" fmla="*/ 1270660 h 5510151"/>
              <a:gd name="connsiteX87" fmla="*/ 4845133 w 8775865"/>
              <a:gd name="connsiteY87" fmla="*/ 1258784 h 5510151"/>
              <a:gd name="connsiteX88" fmla="*/ 4928260 w 8775865"/>
              <a:gd name="connsiteY88" fmla="*/ 1151906 h 5510151"/>
              <a:gd name="connsiteX89" fmla="*/ 4963886 w 8775865"/>
              <a:gd name="connsiteY89" fmla="*/ 1128156 h 5510151"/>
              <a:gd name="connsiteX90" fmla="*/ 5035138 w 8775865"/>
              <a:gd name="connsiteY90" fmla="*/ 1033153 h 5510151"/>
              <a:gd name="connsiteX91" fmla="*/ 5094515 w 8775865"/>
              <a:gd name="connsiteY91" fmla="*/ 950026 h 5510151"/>
              <a:gd name="connsiteX92" fmla="*/ 5118265 w 8775865"/>
              <a:gd name="connsiteY92" fmla="*/ 902525 h 5510151"/>
              <a:gd name="connsiteX93" fmla="*/ 5130141 w 8775865"/>
              <a:gd name="connsiteY93" fmla="*/ 866899 h 5510151"/>
              <a:gd name="connsiteX94" fmla="*/ 5153891 w 8775865"/>
              <a:gd name="connsiteY94" fmla="*/ 831273 h 5510151"/>
              <a:gd name="connsiteX95" fmla="*/ 5165766 w 8775865"/>
              <a:gd name="connsiteY95" fmla="*/ 795647 h 5510151"/>
              <a:gd name="connsiteX96" fmla="*/ 5213268 w 8775865"/>
              <a:gd name="connsiteY96" fmla="*/ 724395 h 5510151"/>
              <a:gd name="connsiteX97" fmla="*/ 5237018 w 8775865"/>
              <a:gd name="connsiteY97" fmla="*/ 688769 h 5510151"/>
              <a:gd name="connsiteX98" fmla="*/ 5272644 w 8775865"/>
              <a:gd name="connsiteY98" fmla="*/ 617517 h 5510151"/>
              <a:gd name="connsiteX99" fmla="*/ 5296395 w 8775865"/>
              <a:gd name="connsiteY99" fmla="*/ 570016 h 5510151"/>
              <a:gd name="connsiteX100" fmla="*/ 5332021 w 8775865"/>
              <a:gd name="connsiteY100" fmla="*/ 534390 h 5510151"/>
              <a:gd name="connsiteX101" fmla="*/ 5355772 w 8775865"/>
              <a:gd name="connsiteY101" fmla="*/ 498764 h 5510151"/>
              <a:gd name="connsiteX102" fmla="*/ 5415148 w 8775865"/>
              <a:gd name="connsiteY102" fmla="*/ 403761 h 5510151"/>
              <a:gd name="connsiteX103" fmla="*/ 5474525 w 8775865"/>
              <a:gd name="connsiteY103" fmla="*/ 296883 h 5510151"/>
              <a:gd name="connsiteX104" fmla="*/ 5533902 w 8775865"/>
              <a:gd name="connsiteY104" fmla="*/ 225631 h 5510151"/>
              <a:gd name="connsiteX105" fmla="*/ 5569528 w 8775865"/>
              <a:gd name="connsiteY105" fmla="*/ 201880 h 5510151"/>
              <a:gd name="connsiteX106" fmla="*/ 5712031 w 8775865"/>
              <a:gd name="connsiteY106" fmla="*/ 83127 h 5510151"/>
              <a:gd name="connsiteX107" fmla="*/ 5747657 w 8775865"/>
              <a:gd name="connsiteY107" fmla="*/ 59377 h 5510151"/>
              <a:gd name="connsiteX108" fmla="*/ 5783283 w 8775865"/>
              <a:gd name="connsiteY108" fmla="*/ 35626 h 5510151"/>
              <a:gd name="connsiteX109" fmla="*/ 5866411 w 8775865"/>
              <a:gd name="connsiteY109" fmla="*/ 11875 h 5510151"/>
              <a:gd name="connsiteX110" fmla="*/ 5949538 w 8775865"/>
              <a:gd name="connsiteY110" fmla="*/ 0 h 5510151"/>
              <a:gd name="connsiteX111" fmla="*/ 6092042 w 8775865"/>
              <a:gd name="connsiteY111" fmla="*/ 11875 h 5510151"/>
              <a:gd name="connsiteX112" fmla="*/ 6163294 w 8775865"/>
              <a:gd name="connsiteY112" fmla="*/ 23751 h 5510151"/>
              <a:gd name="connsiteX113" fmla="*/ 6222670 w 8775865"/>
              <a:gd name="connsiteY113" fmla="*/ 35626 h 5510151"/>
              <a:gd name="connsiteX114" fmla="*/ 6377050 w 8775865"/>
              <a:gd name="connsiteY114" fmla="*/ 47501 h 5510151"/>
              <a:gd name="connsiteX115" fmla="*/ 6721434 w 8775865"/>
              <a:gd name="connsiteY115" fmla="*/ 83127 h 5510151"/>
              <a:gd name="connsiteX116" fmla="*/ 6852063 w 8775865"/>
              <a:gd name="connsiteY116" fmla="*/ 106878 h 5510151"/>
              <a:gd name="connsiteX117" fmla="*/ 7030192 w 8775865"/>
              <a:gd name="connsiteY117" fmla="*/ 118753 h 5510151"/>
              <a:gd name="connsiteX118" fmla="*/ 7077694 w 8775865"/>
              <a:gd name="connsiteY118" fmla="*/ 130629 h 5510151"/>
              <a:gd name="connsiteX119" fmla="*/ 7232073 w 8775865"/>
              <a:gd name="connsiteY119" fmla="*/ 154379 h 5510151"/>
              <a:gd name="connsiteX120" fmla="*/ 7291450 w 8775865"/>
              <a:gd name="connsiteY120" fmla="*/ 166254 h 5510151"/>
              <a:gd name="connsiteX121" fmla="*/ 7422078 w 8775865"/>
              <a:gd name="connsiteY121" fmla="*/ 190005 h 5510151"/>
              <a:gd name="connsiteX122" fmla="*/ 7469579 w 8775865"/>
              <a:gd name="connsiteY122" fmla="*/ 201880 h 5510151"/>
              <a:gd name="connsiteX123" fmla="*/ 7564582 w 8775865"/>
              <a:gd name="connsiteY123" fmla="*/ 213756 h 5510151"/>
              <a:gd name="connsiteX124" fmla="*/ 7683335 w 8775865"/>
              <a:gd name="connsiteY124" fmla="*/ 237506 h 5510151"/>
              <a:gd name="connsiteX125" fmla="*/ 7742712 w 8775865"/>
              <a:gd name="connsiteY125" fmla="*/ 249382 h 5510151"/>
              <a:gd name="connsiteX126" fmla="*/ 7790213 w 8775865"/>
              <a:gd name="connsiteY126" fmla="*/ 261257 h 5510151"/>
              <a:gd name="connsiteX127" fmla="*/ 7908966 w 8775865"/>
              <a:gd name="connsiteY127" fmla="*/ 285008 h 5510151"/>
              <a:gd name="connsiteX128" fmla="*/ 8027720 w 8775865"/>
              <a:gd name="connsiteY128" fmla="*/ 320634 h 5510151"/>
              <a:gd name="connsiteX129" fmla="*/ 8170224 w 8775865"/>
              <a:gd name="connsiteY129" fmla="*/ 391886 h 5510151"/>
              <a:gd name="connsiteX130" fmla="*/ 8217725 w 8775865"/>
              <a:gd name="connsiteY130" fmla="*/ 415636 h 5510151"/>
              <a:gd name="connsiteX131" fmla="*/ 8253351 w 8775865"/>
              <a:gd name="connsiteY131" fmla="*/ 427512 h 5510151"/>
              <a:gd name="connsiteX132" fmla="*/ 8360229 w 8775865"/>
              <a:gd name="connsiteY132" fmla="*/ 475013 h 5510151"/>
              <a:gd name="connsiteX133" fmla="*/ 8455231 w 8775865"/>
              <a:gd name="connsiteY133" fmla="*/ 498764 h 5510151"/>
              <a:gd name="connsiteX134" fmla="*/ 8514608 w 8775865"/>
              <a:gd name="connsiteY134" fmla="*/ 522514 h 5510151"/>
              <a:gd name="connsiteX135" fmla="*/ 8562109 w 8775865"/>
              <a:gd name="connsiteY135" fmla="*/ 534390 h 5510151"/>
              <a:gd name="connsiteX136" fmla="*/ 8645237 w 8775865"/>
              <a:gd name="connsiteY136" fmla="*/ 558140 h 5510151"/>
              <a:gd name="connsiteX137" fmla="*/ 8692738 w 8775865"/>
              <a:gd name="connsiteY137" fmla="*/ 593766 h 5510151"/>
              <a:gd name="connsiteX138" fmla="*/ 8728364 w 8775865"/>
              <a:gd name="connsiteY138" fmla="*/ 605641 h 5510151"/>
              <a:gd name="connsiteX139" fmla="*/ 8775865 w 8775865"/>
              <a:gd name="connsiteY139" fmla="*/ 653143 h 551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8775865" h="5510151">
                <a:moveTo>
                  <a:pt x="0" y="5510151"/>
                </a:moveTo>
                <a:cubicBezTo>
                  <a:pt x="7917" y="5490359"/>
                  <a:pt x="16466" y="5470808"/>
                  <a:pt x="23751" y="5450774"/>
                </a:cubicBezTo>
                <a:cubicBezTo>
                  <a:pt x="32307" y="5427246"/>
                  <a:pt x="47502" y="5379522"/>
                  <a:pt x="47502" y="5379522"/>
                </a:cubicBezTo>
                <a:cubicBezTo>
                  <a:pt x="51460" y="5339938"/>
                  <a:pt x="54443" y="5300244"/>
                  <a:pt x="59377" y="5260769"/>
                </a:cubicBezTo>
                <a:cubicBezTo>
                  <a:pt x="62363" y="5236877"/>
                  <a:pt x="68731" y="5213463"/>
                  <a:pt x="71252" y="5189517"/>
                </a:cubicBezTo>
                <a:cubicBezTo>
                  <a:pt x="76655" y="5138189"/>
                  <a:pt x="77428" y="5086434"/>
                  <a:pt x="83128" y="5035138"/>
                </a:cubicBezTo>
                <a:cubicBezTo>
                  <a:pt x="85357" y="5015077"/>
                  <a:pt x="92149" y="4995742"/>
                  <a:pt x="95003" y="4975761"/>
                </a:cubicBezTo>
                <a:cubicBezTo>
                  <a:pt x="114888" y="4836558"/>
                  <a:pt x="93227" y="4909832"/>
                  <a:pt x="118754" y="4833257"/>
                </a:cubicBezTo>
                <a:cubicBezTo>
                  <a:pt x="122712" y="4805548"/>
                  <a:pt x="125140" y="4777577"/>
                  <a:pt x="130629" y="4750130"/>
                </a:cubicBezTo>
                <a:cubicBezTo>
                  <a:pt x="175060" y="4527970"/>
                  <a:pt x="132852" y="4764991"/>
                  <a:pt x="178130" y="4583875"/>
                </a:cubicBezTo>
                <a:cubicBezTo>
                  <a:pt x="215253" y="4435381"/>
                  <a:pt x="167808" y="4620003"/>
                  <a:pt x="201881" y="4500748"/>
                </a:cubicBezTo>
                <a:cubicBezTo>
                  <a:pt x="206365" y="4485055"/>
                  <a:pt x="209272" y="4468940"/>
                  <a:pt x="213756" y="4453247"/>
                </a:cubicBezTo>
                <a:cubicBezTo>
                  <a:pt x="217195" y="4441211"/>
                  <a:pt x="222337" y="4429698"/>
                  <a:pt x="225631" y="4417621"/>
                </a:cubicBezTo>
                <a:cubicBezTo>
                  <a:pt x="234220" y="4386129"/>
                  <a:pt x="239060" y="4353585"/>
                  <a:pt x="249382" y="4322618"/>
                </a:cubicBezTo>
                <a:cubicBezTo>
                  <a:pt x="253340" y="4310743"/>
                  <a:pt x="255659" y="4298188"/>
                  <a:pt x="261257" y="4286992"/>
                </a:cubicBezTo>
                <a:cubicBezTo>
                  <a:pt x="267640" y="4274226"/>
                  <a:pt x="277091" y="4263241"/>
                  <a:pt x="285008" y="4251366"/>
                </a:cubicBezTo>
                <a:cubicBezTo>
                  <a:pt x="313480" y="4165947"/>
                  <a:pt x="278936" y="4272618"/>
                  <a:pt x="308759" y="4168239"/>
                </a:cubicBezTo>
                <a:cubicBezTo>
                  <a:pt x="312198" y="4156203"/>
                  <a:pt x="314555" y="4143555"/>
                  <a:pt x="320634" y="4132613"/>
                </a:cubicBezTo>
                <a:cubicBezTo>
                  <a:pt x="334496" y="4107660"/>
                  <a:pt x="359108" y="4088441"/>
                  <a:pt x="368135" y="4061361"/>
                </a:cubicBezTo>
                <a:cubicBezTo>
                  <a:pt x="372094" y="4049486"/>
                  <a:pt x="373067" y="4036150"/>
                  <a:pt x="380011" y="4025735"/>
                </a:cubicBezTo>
                <a:cubicBezTo>
                  <a:pt x="389327" y="4011761"/>
                  <a:pt x="403762" y="4001984"/>
                  <a:pt x="415637" y="3990109"/>
                </a:cubicBezTo>
                <a:cubicBezTo>
                  <a:pt x="419595" y="3978234"/>
                  <a:pt x="420568" y="3964898"/>
                  <a:pt x="427512" y="3954483"/>
                </a:cubicBezTo>
                <a:cubicBezTo>
                  <a:pt x="436828" y="3940509"/>
                  <a:pt x="452387" y="3931759"/>
                  <a:pt x="463138" y="3918857"/>
                </a:cubicBezTo>
                <a:cubicBezTo>
                  <a:pt x="472275" y="3907893"/>
                  <a:pt x="477407" y="3893898"/>
                  <a:pt x="486889" y="3883231"/>
                </a:cubicBezTo>
                <a:cubicBezTo>
                  <a:pt x="509204" y="3858127"/>
                  <a:pt x="537988" y="3838850"/>
                  <a:pt x="558141" y="3811979"/>
                </a:cubicBezTo>
                <a:cubicBezTo>
                  <a:pt x="570016" y="3796145"/>
                  <a:pt x="578973" y="3777627"/>
                  <a:pt x="593766" y="3764478"/>
                </a:cubicBezTo>
                <a:cubicBezTo>
                  <a:pt x="615101" y="3745514"/>
                  <a:pt x="641267" y="3732811"/>
                  <a:pt x="665018" y="3716977"/>
                </a:cubicBezTo>
                <a:lnTo>
                  <a:pt x="700644" y="3693226"/>
                </a:lnTo>
                <a:lnTo>
                  <a:pt x="771896" y="3645725"/>
                </a:lnTo>
                <a:cubicBezTo>
                  <a:pt x="783771" y="3641766"/>
                  <a:pt x="795302" y="3636565"/>
                  <a:pt x="807522" y="3633849"/>
                </a:cubicBezTo>
                <a:cubicBezTo>
                  <a:pt x="912493" y="3610522"/>
                  <a:pt x="843471" y="3633758"/>
                  <a:pt x="926276" y="3610099"/>
                </a:cubicBezTo>
                <a:cubicBezTo>
                  <a:pt x="1015083" y="3584725"/>
                  <a:pt x="891085" y="3608457"/>
                  <a:pt x="1056904" y="3586348"/>
                </a:cubicBezTo>
                <a:cubicBezTo>
                  <a:pt x="1084649" y="3582649"/>
                  <a:pt x="1112052" y="3575261"/>
                  <a:pt x="1140031" y="3574473"/>
                </a:cubicBezTo>
                <a:cubicBezTo>
                  <a:pt x="1393302" y="3567339"/>
                  <a:pt x="1646712" y="3566556"/>
                  <a:pt x="1900052" y="3562597"/>
                </a:cubicBezTo>
                <a:cubicBezTo>
                  <a:pt x="1943595" y="3558639"/>
                  <a:pt x="1987398" y="3556905"/>
                  <a:pt x="2030681" y="3550722"/>
                </a:cubicBezTo>
                <a:cubicBezTo>
                  <a:pt x="2043073" y="3548952"/>
                  <a:pt x="2054163" y="3541883"/>
                  <a:pt x="2066307" y="3538847"/>
                </a:cubicBezTo>
                <a:lnTo>
                  <a:pt x="2161309" y="3515096"/>
                </a:lnTo>
                <a:lnTo>
                  <a:pt x="2232561" y="3467595"/>
                </a:lnTo>
                <a:lnTo>
                  <a:pt x="2268187" y="3443844"/>
                </a:lnTo>
                <a:cubicBezTo>
                  <a:pt x="2276104" y="3431969"/>
                  <a:pt x="2285555" y="3420984"/>
                  <a:pt x="2291938" y="3408218"/>
                </a:cubicBezTo>
                <a:cubicBezTo>
                  <a:pt x="2297536" y="3397022"/>
                  <a:pt x="2298882" y="3384098"/>
                  <a:pt x="2303813" y="3372592"/>
                </a:cubicBezTo>
                <a:cubicBezTo>
                  <a:pt x="2310786" y="3356321"/>
                  <a:pt x="2319647" y="3340925"/>
                  <a:pt x="2327564" y="3325091"/>
                </a:cubicBezTo>
                <a:cubicBezTo>
                  <a:pt x="2331670" y="3300454"/>
                  <a:pt x="2340684" y="3234689"/>
                  <a:pt x="2351315" y="3206338"/>
                </a:cubicBezTo>
                <a:cubicBezTo>
                  <a:pt x="2357531" y="3189762"/>
                  <a:pt x="2369467" y="3175630"/>
                  <a:pt x="2375065" y="3158836"/>
                </a:cubicBezTo>
                <a:cubicBezTo>
                  <a:pt x="2375072" y="3158814"/>
                  <a:pt x="2404751" y="3040094"/>
                  <a:pt x="2410691" y="3016332"/>
                </a:cubicBezTo>
                <a:cubicBezTo>
                  <a:pt x="2414649" y="3000498"/>
                  <a:pt x="2415267" y="2983429"/>
                  <a:pt x="2422566" y="2968831"/>
                </a:cubicBezTo>
                <a:cubicBezTo>
                  <a:pt x="2464272" y="2885420"/>
                  <a:pt x="2431981" y="2955599"/>
                  <a:pt x="2458192" y="2885704"/>
                </a:cubicBezTo>
                <a:cubicBezTo>
                  <a:pt x="2473256" y="2845532"/>
                  <a:pt x="2483033" y="2828448"/>
                  <a:pt x="2493818" y="2790701"/>
                </a:cubicBezTo>
                <a:cubicBezTo>
                  <a:pt x="2502424" y="2760581"/>
                  <a:pt x="2505370" y="2736039"/>
                  <a:pt x="2517569" y="2707574"/>
                </a:cubicBezTo>
                <a:cubicBezTo>
                  <a:pt x="2524542" y="2691303"/>
                  <a:pt x="2534745" y="2676510"/>
                  <a:pt x="2541320" y="2660073"/>
                </a:cubicBezTo>
                <a:cubicBezTo>
                  <a:pt x="2574900" y="2576122"/>
                  <a:pt x="2555954" y="2611293"/>
                  <a:pt x="2576946" y="2541319"/>
                </a:cubicBezTo>
                <a:cubicBezTo>
                  <a:pt x="2584140" y="2517339"/>
                  <a:pt x="2594624" y="2494355"/>
                  <a:pt x="2600696" y="2470067"/>
                </a:cubicBezTo>
                <a:cubicBezTo>
                  <a:pt x="2604655" y="2454233"/>
                  <a:pt x="2607882" y="2438199"/>
                  <a:pt x="2612572" y="2422566"/>
                </a:cubicBezTo>
                <a:cubicBezTo>
                  <a:pt x="2612597" y="2422481"/>
                  <a:pt x="2642246" y="2333543"/>
                  <a:pt x="2648198" y="2315688"/>
                </a:cubicBezTo>
                <a:cubicBezTo>
                  <a:pt x="2652156" y="2303813"/>
                  <a:pt x="2657037" y="2292206"/>
                  <a:pt x="2660073" y="2280062"/>
                </a:cubicBezTo>
                <a:cubicBezTo>
                  <a:pt x="2664031" y="2264228"/>
                  <a:pt x="2666217" y="2247843"/>
                  <a:pt x="2671948" y="2232561"/>
                </a:cubicBezTo>
                <a:cubicBezTo>
                  <a:pt x="2678164" y="2215986"/>
                  <a:pt x="2687782" y="2200894"/>
                  <a:pt x="2695699" y="2185060"/>
                </a:cubicBezTo>
                <a:cubicBezTo>
                  <a:pt x="2699657" y="2169226"/>
                  <a:pt x="2702884" y="2153191"/>
                  <a:pt x="2707574" y="2137558"/>
                </a:cubicBezTo>
                <a:cubicBezTo>
                  <a:pt x="2714768" y="2113578"/>
                  <a:pt x="2723408" y="2090057"/>
                  <a:pt x="2731325" y="2066306"/>
                </a:cubicBezTo>
                <a:cubicBezTo>
                  <a:pt x="2735283" y="2054431"/>
                  <a:pt x="2740164" y="2042824"/>
                  <a:pt x="2743200" y="2030680"/>
                </a:cubicBezTo>
                <a:cubicBezTo>
                  <a:pt x="2747159" y="2014846"/>
                  <a:pt x="2748647" y="1998180"/>
                  <a:pt x="2755076" y="1983179"/>
                </a:cubicBezTo>
                <a:cubicBezTo>
                  <a:pt x="2760698" y="1970061"/>
                  <a:pt x="2773030" y="1960595"/>
                  <a:pt x="2778826" y="1947553"/>
                </a:cubicBezTo>
                <a:cubicBezTo>
                  <a:pt x="2834349" y="1822625"/>
                  <a:pt x="2777198" y="1928687"/>
                  <a:pt x="2814452" y="1816925"/>
                </a:cubicBezTo>
                <a:cubicBezTo>
                  <a:pt x="2820050" y="1800131"/>
                  <a:pt x="2830286" y="1785257"/>
                  <a:pt x="2838203" y="1769423"/>
                </a:cubicBezTo>
                <a:cubicBezTo>
                  <a:pt x="2869617" y="1643766"/>
                  <a:pt x="2826966" y="1791740"/>
                  <a:pt x="2873829" y="1686296"/>
                </a:cubicBezTo>
                <a:cubicBezTo>
                  <a:pt x="2930357" y="1559108"/>
                  <a:pt x="2867578" y="1660044"/>
                  <a:pt x="2921330" y="1579418"/>
                </a:cubicBezTo>
                <a:cubicBezTo>
                  <a:pt x="2929247" y="1555667"/>
                  <a:pt x="2927378" y="1525869"/>
                  <a:pt x="2945081" y="1508166"/>
                </a:cubicBezTo>
                <a:cubicBezTo>
                  <a:pt x="3026425" y="1426822"/>
                  <a:pt x="2988385" y="1455545"/>
                  <a:pt x="3051959" y="1413164"/>
                </a:cubicBezTo>
                <a:cubicBezTo>
                  <a:pt x="3059876" y="1401289"/>
                  <a:pt x="3065617" y="1387630"/>
                  <a:pt x="3075709" y="1377538"/>
                </a:cubicBezTo>
                <a:cubicBezTo>
                  <a:pt x="3096249" y="1356998"/>
                  <a:pt x="3135552" y="1344007"/>
                  <a:pt x="3158837" y="1330036"/>
                </a:cubicBezTo>
                <a:cubicBezTo>
                  <a:pt x="3183314" y="1315350"/>
                  <a:pt x="3206338" y="1298369"/>
                  <a:pt x="3230089" y="1282535"/>
                </a:cubicBezTo>
                <a:cubicBezTo>
                  <a:pt x="3241964" y="1274618"/>
                  <a:pt x="3252175" y="1263297"/>
                  <a:pt x="3265715" y="1258784"/>
                </a:cubicBezTo>
                <a:lnTo>
                  <a:pt x="3336966" y="1235034"/>
                </a:lnTo>
                <a:cubicBezTo>
                  <a:pt x="3348841" y="1231075"/>
                  <a:pt x="3360317" y="1225613"/>
                  <a:pt x="3372592" y="1223158"/>
                </a:cubicBezTo>
                <a:lnTo>
                  <a:pt x="3431969" y="1211283"/>
                </a:lnTo>
                <a:cubicBezTo>
                  <a:pt x="3455659" y="1206976"/>
                  <a:pt x="3479610" y="1204130"/>
                  <a:pt x="3503221" y="1199408"/>
                </a:cubicBezTo>
                <a:cubicBezTo>
                  <a:pt x="3519225" y="1196207"/>
                  <a:pt x="3534718" y="1190733"/>
                  <a:pt x="3550722" y="1187532"/>
                </a:cubicBezTo>
                <a:cubicBezTo>
                  <a:pt x="3574333" y="1182810"/>
                  <a:pt x="3598223" y="1179615"/>
                  <a:pt x="3621974" y="1175657"/>
                </a:cubicBezTo>
                <a:cubicBezTo>
                  <a:pt x="3705457" y="1179831"/>
                  <a:pt x="3855669" y="1181441"/>
                  <a:pt x="3954483" y="1199408"/>
                </a:cubicBezTo>
                <a:cubicBezTo>
                  <a:pt x="3966799" y="1201647"/>
                  <a:pt x="3978032" y="1207989"/>
                  <a:pt x="3990109" y="1211283"/>
                </a:cubicBezTo>
                <a:cubicBezTo>
                  <a:pt x="4021601" y="1219872"/>
                  <a:pt x="4054145" y="1224712"/>
                  <a:pt x="4085112" y="1235034"/>
                </a:cubicBezTo>
                <a:cubicBezTo>
                  <a:pt x="4136221" y="1252070"/>
                  <a:pt x="4108594" y="1243873"/>
                  <a:pt x="4168239" y="1258784"/>
                </a:cubicBezTo>
                <a:cubicBezTo>
                  <a:pt x="4184073" y="1266701"/>
                  <a:pt x="4198719" y="1277672"/>
                  <a:pt x="4215741" y="1282535"/>
                </a:cubicBezTo>
                <a:cubicBezTo>
                  <a:pt x="4323529" y="1313332"/>
                  <a:pt x="4372969" y="1307123"/>
                  <a:pt x="4488873" y="1318161"/>
                </a:cubicBezTo>
                <a:cubicBezTo>
                  <a:pt x="4520643" y="1321187"/>
                  <a:pt x="4552208" y="1326078"/>
                  <a:pt x="4583876" y="1330036"/>
                </a:cubicBezTo>
                <a:cubicBezTo>
                  <a:pt x="4660971" y="1320399"/>
                  <a:pt x="4665357" y="1323721"/>
                  <a:pt x="4726379" y="1306286"/>
                </a:cubicBezTo>
                <a:cubicBezTo>
                  <a:pt x="4782069" y="1290374"/>
                  <a:pt x="4746185" y="1297798"/>
                  <a:pt x="4809507" y="1270660"/>
                </a:cubicBezTo>
                <a:cubicBezTo>
                  <a:pt x="4821013" y="1265729"/>
                  <a:pt x="4833258" y="1262743"/>
                  <a:pt x="4845133" y="1258784"/>
                </a:cubicBezTo>
                <a:cubicBezTo>
                  <a:pt x="4878234" y="1209132"/>
                  <a:pt x="4886403" y="1186787"/>
                  <a:pt x="4928260" y="1151906"/>
                </a:cubicBezTo>
                <a:cubicBezTo>
                  <a:pt x="4939224" y="1142769"/>
                  <a:pt x="4952011" y="1136073"/>
                  <a:pt x="4963886" y="1128156"/>
                </a:cubicBezTo>
                <a:lnTo>
                  <a:pt x="5035138" y="1033153"/>
                </a:lnTo>
                <a:cubicBezTo>
                  <a:pt x="5050429" y="1012765"/>
                  <a:pt x="5080624" y="974335"/>
                  <a:pt x="5094515" y="950026"/>
                </a:cubicBezTo>
                <a:cubicBezTo>
                  <a:pt x="5103298" y="934656"/>
                  <a:pt x="5111292" y="918796"/>
                  <a:pt x="5118265" y="902525"/>
                </a:cubicBezTo>
                <a:cubicBezTo>
                  <a:pt x="5123196" y="891019"/>
                  <a:pt x="5124543" y="878095"/>
                  <a:pt x="5130141" y="866899"/>
                </a:cubicBezTo>
                <a:cubicBezTo>
                  <a:pt x="5136524" y="854134"/>
                  <a:pt x="5147508" y="844039"/>
                  <a:pt x="5153891" y="831273"/>
                </a:cubicBezTo>
                <a:cubicBezTo>
                  <a:pt x="5159489" y="820077"/>
                  <a:pt x="5159687" y="806589"/>
                  <a:pt x="5165766" y="795647"/>
                </a:cubicBezTo>
                <a:cubicBezTo>
                  <a:pt x="5179629" y="770694"/>
                  <a:pt x="5197434" y="748146"/>
                  <a:pt x="5213268" y="724395"/>
                </a:cubicBezTo>
                <a:cubicBezTo>
                  <a:pt x="5221185" y="712520"/>
                  <a:pt x="5232504" y="702309"/>
                  <a:pt x="5237018" y="688769"/>
                </a:cubicBezTo>
                <a:cubicBezTo>
                  <a:pt x="5258792" y="623452"/>
                  <a:pt x="5235812" y="681973"/>
                  <a:pt x="5272644" y="617517"/>
                </a:cubicBezTo>
                <a:cubicBezTo>
                  <a:pt x="5281427" y="602147"/>
                  <a:pt x="5286105" y="584421"/>
                  <a:pt x="5296395" y="570016"/>
                </a:cubicBezTo>
                <a:cubicBezTo>
                  <a:pt x="5306157" y="556350"/>
                  <a:pt x="5321270" y="547292"/>
                  <a:pt x="5332021" y="534390"/>
                </a:cubicBezTo>
                <a:cubicBezTo>
                  <a:pt x="5341158" y="523426"/>
                  <a:pt x="5347855" y="510639"/>
                  <a:pt x="5355772" y="498764"/>
                </a:cubicBezTo>
                <a:cubicBezTo>
                  <a:pt x="5384035" y="413972"/>
                  <a:pt x="5358691" y="441399"/>
                  <a:pt x="5415148" y="403761"/>
                </a:cubicBezTo>
                <a:cubicBezTo>
                  <a:pt x="5436051" y="341056"/>
                  <a:pt x="5420081" y="378549"/>
                  <a:pt x="5474525" y="296883"/>
                </a:cubicBezTo>
                <a:cubicBezTo>
                  <a:pt x="5497878" y="261854"/>
                  <a:pt x="5499614" y="254204"/>
                  <a:pt x="5533902" y="225631"/>
                </a:cubicBezTo>
                <a:cubicBezTo>
                  <a:pt x="5544866" y="216494"/>
                  <a:pt x="5558861" y="211362"/>
                  <a:pt x="5569528" y="201880"/>
                </a:cubicBezTo>
                <a:cubicBezTo>
                  <a:pt x="5706675" y="79972"/>
                  <a:pt x="5573984" y="175158"/>
                  <a:pt x="5712031" y="83127"/>
                </a:cubicBezTo>
                <a:lnTo>
                  <a:pt x="5747657" y="59377"/>
                </a:lnTo>
                <a:cubicBezTo>
                  <a:pt x="5759532" y="51460"/>
                  <a:pt x="5769743" y="40139"/>
                  <a:pt x="5783283" y="35626"/>
                </a:cubicBezTo>
                <a:cubicBezTo>
                  <a:pt x="5813803" y="25453"/>
                  <a:pt x="5833611" y="17839"/>
                  <a:pt x="5866411" y="11875"/>
                </a:cubicBezTo>
                <a:cubicBezTo>
                  <a:pt x="5893950" y="6868"/>
                  <a:pt x="5921829" y="3958"/>
                  <a:pt x="5949538" y="0"/>
                </a:cubicBezTo>
                <a:cubicBezTo>
                  <a:pt x="5997039" y="3958"/>
                  <a:pt x="6044668" y="6611"/>
                  <a:pt x="6092042" y="11875"/>
                </a:cubicBezTo>
                <a:cubicBezTo>
                  <a:pt x="6115973" y="14534"/>
                  <a:pt x="6139604" y="19444"/>
                  <a:pt x="6163294" y="23751"/>
                </a:cubicBezTo>
                <a:cubicBezTo>
                  <a:pt x="6183152" y="27362"/>
                  <a:pt x="6202609" y="33397"/>
                  <a:pt x="6222670" y="35626"/>
                </a:cubicBezTo>
                <a:cubicBezTo>
                  <a:pt x="6273966" y="41325"/>
                  <a:pt x="6325590" y="43543"/>
                  <a:pt x="6377050" y="47501"/>
                </a:cubicBezTo>
                <a:cubicBezTo>
                  <a:pt x="6586046" y="82334"/>
                  <a:pt x="6471481" y="68424"/>
                  <a:pt x="6721434" y="83127"/>
                </a:cubicBezTo>
                <a:cubicBezTo>
                  <a:pt x="6752326" y="89306"/>
                  <a:pt x="6823048" y="104115"/>
                  <a:pt x="6852063" y="106878"/>
                </a:cubicBezTo>
                <a:cubicBezTo>
                  <a:pt x="6911303" y="112520"/>
                  <a:pt x="6970816" y="114795"/>
                  <a:pt x="7030192" y="118753"/>
                </a:cubicBezTo>
                <a:cubicBezTo>
                  <a:pt x="7046026" y="122712"/>
                  <a:pt x="7061690" y="127428"/>
                  <a:pt x="7077694" y="130629"/>
                </a:cubicBezTo>
                <a:cubicBezTo>
                  <a:pt x="7143402" y="143771"/>
                  <a:pt x="7163650" y="142975"/>
                  <a:pt x="7232073" y="154379"/>
                </a:cubicBezTo>
                <a:cubicBezTo>
                  <a:pt x="7251983" y="157697"/>
                  <a:pt x="7271591" y="162643"/>
                  <a:pt x="7291450" y="166254"/>
                </a:cubicBezTo>
                <a:cubicBezTo>
                  <a:pt x="7362330" y="179141"/>
                  <a:pt x="7356092" y="175342"/>
                  <a:pt x="7422078" y="190005"/>
                </a:cubicBezTo>
                <a:cubicBezTo>
                  <a:pt x="7438010" y="193545"/>
                  <a:pt x="7453480" y="199197"/>
                  <a:pt x="7469579" y="201880"/>
                </a:cubicBezTo>
                <a:cubicBezTo>
                  <a:pt x="7501059" y="207127"/>
                  <a:pt x="7533102" y="208509"/>
                  <a:pt x="7564582" y="213756"/>
                </a:cubicBezTo>
                <a:cubicBezTo>
                  <a:pt x="7604401" y="220392"/>
                  <a:pt x="7643751" y="229589"/>
                  <a:pt x="7683335" y="237506"/>
                </a:cubicBezTo>
                <a:cubicBezTo>
                  <a:pt x="7703127" y="241464"/>
                  <a:pt x="7723130" y="244487"/>
                  <a:pt x="7742712" y="249382"/>
                </a:cubicBezTo>
                <a:cubicBezTo>
                  <a:pt x="7758546" y="253340"/>
                  <a:pt x="7774209" y="258056"/>
                  <a:pt x="7790213" y="261257"/>
                </a:cubicBezTo>
                <a:cubicBezTo>
                  <a:pt x="7834078" y="270030"/>
                  <a:pt x="7867582" y="271213"/>
                  <a:pt x="7908966" y="285008"/>
                </a:cubicBezTo>
                <a:cubicBezTo>
                  <a:pt x="8026138" y="324065"/>
                  <a:pt x="7910461" y="297181"/>
                  <a:pt x="8027720" y="320634"/>
                </a:cubicBezTo>
                <a:cubicBezTo>
                  <a:pt x="8110582" y="382781"/>
                  <a:pt x="8042499" y="338668"/>
                  <a:pt x="8170224" y="391886"/>
                </a:cubicBezTo>
                <a:cubicBezTo>
                  <a:pt x="8186565" y="398695"/>
                  <a:pt x="8201454" y="408663"/>
                  <a:pt x="8217725" y="415636"/>
                </a:cubicBezTo>
                <a:cubicBezTo>
                  <a:pt x="8229231" y="420567"/>
                  <a:pt x="8241845" y="422581"/>
                  <a:pt x="8253351" y="427512"/>
                </a:cubicBezTo>
                <a:cubicBezTo>
                  <a:pt x="8311171" y="452292"/>
                  <a:pt x="8294950" y="454927"/>
                  <a:pt x="8360229" y="475013"/>
                </a:cubicBezTo>
                <a:cubicBezTo>
                  <a:pt x="8391427" y="484613"/>
                  <a:pt x="8424924" y="486641"/>
                  <a:pt x="8455231" y="498764"/>
                </a:cubicBezTo>
                <a:cubicBezTo>
                  <a:pt x="8475023" y="506681"/>
                  <a:pt x="8494385" y="515773"/>
                  <a:pt x="8514608" y="522514"/>
                </a:cubicBezTo>
                <a:cubicBezTo>
                  <a:pt x="8530091" y="527675"/>
                  <a:pt x="8546363" y="530096"/>
                  <a:pt x="8562109" y="534390"/>
                </a:cubicBezTo>
                <a:cubicBezTo>
                  <a:pt x="8589912" y="541973"/>
                  <a:pt x="8617528" y="550223"/>
                  <a:pt x="8645237" y="558140"/>
                </a:cubicBezTo>
                <a:cubicBezTo>
                  <a:pt x="8661071" y="570015"/>
                  <a:pt x="8675554" y="583946"/>
                  <a:pt x="8692738" y="593766"/>
                </a:cubicBezTo>
                <a:cubicBezTo>
                  <a:pt x="8703606" y="599976"/>
                  <a:pt x="8718589" y="597821"/>
                  <a:pt x="8728364" y="605641"/>
                </a:cubicBezTo>
                <a:cubicBezTo>
                  <a:pt x="8823911" y="682077"/>
                  <a:pt x="8697869" y="614142"/>
                  <a:pt x="8775865" y="653143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DC5376-B4B1-4A68-BFD0-844ACC6853C2}"/>
              </a:ext>
            </a:extLst>
          </p:cNvPr>
          <p:cNvSpPr/>
          <p:nvPr/>
        </p:nvSpPr>
        <p:spPr>
          <a:xfrm>
            <a:off x="14441916" y="4790227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4FD2F9-6484-4F0D-8301-CB7197723FE6}"/>
              </a:ext>
            </a:extLst>
          </p:cNvPr>
          <p:cNvSpPr/>
          <p:nvPr/>
        </p:nvSpPr>
        <p:spPr>
          <a:xfrm>
            <a:off x="11267572" y="5659743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21A709-13DF-4F45-B459-ECCE34B1A21C}"/>
              </a:ext>
            </a:extLst>
          </p:cNvPr>
          <p:cNvSpPr/>
          <p:nvPr/>
        </p:nvSpPr>
        <p:spPr>
          <a:xfrm>
            <a:off x="8367266" y="7476297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1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/>
          <p:nvPr/>
        </p:nvSpPr>
        <p:spPr>
          <a:xfrm>
            <a:off x="1546726" y="1917995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최적화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0" i="0" u="none" strike="noStrike" cap="none" dirty="0" err="1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오버피팅이란</a:t>
            </a:r>
            <a:endParaRPr sz="1800" b="0" i="0" u="none" strike="noStrike" cap="none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74" name="Google Shape;374;p23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5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2A4D92-9424-4F2B-9A72-795D12835376}"/>
              </a:ext>
            </a:extLst>
          </p:cNvPr>
          <p:cNvCxnSpPr/>
          <p:nvPr/>
        </p:nvCxnSpPr>
        <p:spPr>
          <a:xfrm>
            <a:off x="5991726" y="4174958"/>
            <a:ext cx="0" cy="7471610"/>
          </a:xfrm>
          <a:prstGeom prst="line">
            <a:avLst/>
          </a:prstGeom>
          <a:ln w="3810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81F1A7-B57C-4738-B355-19D0A798912A}"/>
              </a:ext>
            </a:extLst>
          </p:cNvPr>
          <p:cNvCxnSpPr>
            <a:cxnSpLocks/>
          </p:cNvCxnSpPr>
          <p:nvPr/>
        </p:nvCxnSpPr>
        <p:spPr>
          <a:xfrm flipH="1">
            <a:off x="5979694" y="11646568"/>
            <a:ext cx="11369842" cy="0"/>
          </a:xfrm>
          <a:prstGeom prst="line">
            <a:avLst/>
          </a:prstGeom>
          <a:ln w="3810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003A8E1-39CA-4AFD-A81F-35D5B4331638}"/>
              </a:ext>
            </a:extLst>
          </p:cNvPr>
          <p:cNvSpPr/>
          <p:nvPr/>
        </p:nvSpPr>
        <p:spPr>
          <a:xfrm>
            <a:off x="9837917" y="6142981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944C4D-22BE-406D-A4AA-F4DAAAE303DB}"/>
              </a:ext>
            </a:extLst>
          </p:cNvPr>
          <p:cNvSpPr/>
          <p:nvPr/>
        </p:nvSpPr>
        <p:spPr>
          <a:xfrm>
            <a:off x="8967737" y="8255478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C15C54-DBB5-4530-9108-23E50DE76678}"/>
              </a:ext>
            </a:extLst>
          </p:cNvPr>
          <p:cNvSpPr/>
          <p:nvPr/>
        </p:nvSpPr>
        <p:spPr>
          <a:xfrm>
            <a:off x="7451589" y="8557006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91A588B-2727-4269-923A-16493D5F3305}"/>
              </a:ext>
            </a:extLst>
          </p:cNvPr>
          <p:cNvSpPr/>
          <p:nvPr/>
        </p:nvSpPr>
        <p:spPr>
          <a:xfrm>
            <a:off x="6852018" y="10389267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4E2E1D-58F0-4887-B9D7-26F299A89ABB}"/>
              </a:ext>
            </a:extLst>
          </p:cNvPr>
          <p:cNvSpPr/>
          <p:nvPr/>
        </p:nvSpPr>
        <p:spPr>
          <a:xfrm>
            <a:off x="11644627" y="6142981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E1A98A5-9D48-4C85-956E-D988E0072DF9}"/>
              </a:ext>
            </a:extLst>
          </p:cNvPr>
          <p:cNvSpPr/>
          <p:nvPr/>
        </p:nvSpPr>
        <p:spPr>
          <a:xfrm>
            <a:off x="12573072" y="4859232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B68806-D8E9-40AA-B305-1D813FF744AF}"/>
              </a:ext>
            </a:extLst>
          </p:cNvPr>
          <p:cNvSpPr/>
          <p:nvPr/>
        </p:nvSpPr>
        <p:spPr>
          <a:xfrm>
            <a:off x="15479175" y="5662589"/>
            <a:ext cx="397043" cy="397043"/>
          </a:xfrm>
          <a:prstGeom prst="ellipse">
            <a:avLst/>
          </a:prstGeom>
          <a:solidFill>
            <a:srgbClr val="ED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79;p14">
            <a:extLst>
              <a:ext uri="{FF2B5EF4-FFF2-40B4-BE49-F238E27FC236}">
                <a16:creationId xmlns:a16="http://schemas.microsoft.com/office/drawing/2014/main" id="{D8D81FED-42BA-49DE-9897-979C1C0A32F2}"/>
              </a:ext>
            </a:extLst>
          </p:cNvPr>
          <p:cNvSpPr/>
          <p:nvPr/>
        </p:nvSpPr>
        <p:spPr>
          <a:xfrm>
            <a:off x="16643156" y="11875703"/>
            <a:ext cx="154405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53585F"/>
                </a:solidFill>
                <a:latin typeface="+mj-ea"/>
                <a:ea typeface="+mj-ea"/>
                <a:cs typeface="Calibri"/>
                <a:sym typeface="Calibri"/>
              </a:rPr>
              <a:t>Size</a:t>
            </a:r>
            <a:endParaRPr sz="3000" b="0" i="0" u="none" strike="noStrike" cap="none" dirty="0">
              <a:solidFill>
                <a:srgbClr val="53585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29" name="Google Shape;179;p14">
            <a:extLst>
              <a:ext uri="{FF2B5EF4-FFF2-40B4-BE49-F238E27FC236}">
                <a16:creationId xmlns:a16="http://schemas.microsoft.com/office/drawing/2014/main" id="{4D21E047-57C9-41C3-939B-FC2D95234DAD}"/>
              </a:ext>
            </a:extLst>
          </p:cNvPr>
          <p:cNvSpPr/>
          <p:nvPr/>
        </p:nvSpPr>
        <p:spPr>
          <a:xfrm>
            <a:off x="4646193" y="4174958"/>
            <a:ext cx="154405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altLang="ko-KR" sz="3000" b="0" i="0" u="none" strike="noStrike" cap="none" dirty="0">
                <a:solidFill>
                  <a:srgbClr val="53585F"/>
                </a:solidFill>
                <a:latin typeface="+mj-ea"/>
                <a:ea typeface="+mj-ea"/>
                <a:cs typeface="Calibri"/>
                <a:sym typeface="Calibri"/>
              </a:rPr>
              <a:t>Rent</a:t>
            </a:r>
            <a:endParaRPr sz="3000" b="0" i="0" u="none" strike="noStrike" cap="none" dirty="0">
              <a:solidFill>
                <a:srgbClr val="53585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7F9FDB7-C873-40FA-863A-533CF3AC3FDC}"/>
              </a:ext>
            </a:extLst>
          </p:cNvPr>
          <p:cNvSpPr/>
          <p:nvPr/>
        </p:nvSpPr>
        <p:spPr>
          <a:xfrm>
            <a:off x="7089569" y="5284519"/>
            <a:ext cx="8740239" cy="5201393"/>
          </a:xfrm>
          <a:custGeom>
            <a:avLst/>
            <a:gdLst>
              <a:gd name="connsiteX0" fmla="*/ 0 w 8740239"/>
              <a:gd name="connsiteY0" fmla="*/ 5201393 h 5201393"/>
              <a:gd name="connsiteX1" fmla="*/ 3313215 w 8740239"/>
              <a:gd name="connsiteY1" fmla="*/ 1104406 h 5201393"/>
              <a:gd name="connsiteX2" fmla="*/ 8740239 w 8740239"/>
              <a:gd name="connsiteY2" fmla="*/ 0 h 52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239" h="5201393">
                <a:moveTo>
                  <a:pt x="0" y="5201393"/>
                </a:moveTo>
                <a:cubicBezTo>
                  <a:pt x="928254" y="3586349"/>
                  <a:pt x="1856509" y="1971305"/>
                  <a:pt x="3313215" y="1104406"/>
                </a:cubicBezTo>
                <a:cubicBezTo>
                  <a:pt x="4769921" y="237507"/>
                  <a:pt x="6755080" y="118753"/>
                  <a:pt x="8740239" y="0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D93451A-867D-44CF-87CB-FAC1D07E0320}"/>
              </a:ext>
            </a:extLst>
          </p:cNvPr>
          <p:cNvSpPr/>
          <p:nvPr/>
        </p:nvSpPr>
        <p:spPr>
          <a:xfrm>
            <a:off x="14441916" y="4790227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AB00FBB-EA21-40A7-9CA4-371BF9B12166}"/>
              </a:ext>
            </a:extLst>
          </p:cNvPr>
          <p:cNvSpPr/>
          <p:nvPr/>
        </p:nvSpPr>
        <p:spPr>
          <a:xfrm>
            <a:off x="11267572" y="5659743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45DB39E-9A77-4506-90D2-D7E916FED40F}"/>
              </a:ext>
            </a:extLst>
          </p:cNvPr>
          <p:cNvSpPr/>
          <p:nvPr/>
        </p:nvSpPr>
        <p:spPr>
          <a:xfrm>
            <a:off x="8367266" y="7476297"/>
            <a:ext cx="397043" cy="397043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poqa Han Sans Neo Bold"/>
        <a:ea typeface="Spoqa Han Sans Neo Bold"/>
        <a:cs typeface=""/>
      </a:majorFont>
      <a:minorFont>
        <a:latin typeface="Spoqa Han Sans Neo"/>
        <a:ea typeface="Spoqa Han Sans 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</Words>
  <Application>Microsoft Office PowerPoint</Application>
  <PresentationFormat>사용자 지정</PresentationFormat>
  <Paragraphs>24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Spoqa Han Sans Neo Bold</vt:lpstr>
      <vt:lpstr>Spoqa Han Sans Neo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Sihyun Kwon</cp:lastModifiedBy>
  <cp:revision>14</cp:revision>
  <dcterms:created xsi:type="dcterms:W3CDTF">2021-04-05T07:22:06Z</dcterms:created>
  <dcterms:modified xsi:type="dcterms:W3CDTF">2022-12-29T16:21:05Z</dcterms:modified>
</cp:coreProperties>
</file>