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c.net/wiki/ARDUINO_Installing_Driver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Main/ArduinoBoardNano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arduino.cc/en/Main/ArduinoBoardDue" TargetMode="External"/><Relationship Id="rId17" Type="http://schemas.openxmlformats.org/officeDocument/2006/relationships/image" Target="../media/image9.jpeg"/><Relationship Id="rId2" Type="http://schemas.openxmlformats.org/officeDocument/2006/relationships/image" Target="../media/image1.gif"/><Relationship Id="rId16" Type="http://schemas.openxmlformats.org/officeDocument/2006/relationships/hyperlink" Target="http://arduino.cc/en/Main/ArduinoBoardFi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rduino.cc/en/Main/ArduinoBoardMega2560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arduino.cc/en/Main/ArduinoBoardYun" TargetMode="External"/><Relationship Id="rId4" Type="http://schemas.openxmlformats.org/officeDocument/2006/relationships/hyperlink" Target="http://arduino.cc/en/Main/ArduinoBoardUno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arduino.cc/en/Main/ArduinoBoardLilyPa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sangole.wordpress.com/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co.kr/imgres?imgurl=http://rsangole.files.wordpress.com/2014/01/ardustat-3-of-4.jpg%253Fw%253D500&amp;imgrefurl=http://rsangole.wordpress.com/&amp;h=408&amp;w=500&amp;tbnid=8KCY_fippus3HM:&amp;zoom=1&amp;docid=T0v3UjJNGBuTTM&amp;ei=JpFVVK-5DOG-mwWD0YLgDg&amp;tbm=isch&amp;ved=0CH4QMyhGMEY" TargetMode="External"/><Relationship Id="rId5" Type="http://schemas.openxmlformats.org/officeDocument/2006/relationships/image" Target="../media/image11.jpeg"/><Relationship Id="rId10" Type="http://schemas.openxmlformats.org/officeDocument/2006/relationships/image" Target="../media/image13.jpeg"/><Relationship Id="rId4" Type="http://schemas.openxmlformats.org/officeDocument/2006/relationships/hyperlink" Target="http://www.google.co.kr/imgres?imgurl=http://img.dxcdn.com/productimages/sku_146418_1.jpg&amp;imgrefurl=http://www.dx.com/p/arduino-compatible-bluetooth-controlled-robot-car-kits-146418&amp;h=600&amp;w=600&amp;tbnid=DTBfVbDGcL2THM:&amp;zoom=1&amp;docid=gszj4_bDJ22xgM&amp;ei=D5FVVOiyKcWwmwWxsoG4Cg&amp;tbm=isch&amp;ved=0CFAQMygYMBg" TargetMode="External"/><Relationship Id="rId9" Type="http://schemas.openxmlformats.org/officeDocument/2006/relationships/hyperlink" Target="http://aiospher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9.jpeg"/><Relationship Id="rId3" Type="http://schemas.openxmlformats.org/officeDocument/2006/relationships/hyperlink" Target="http://www.hwkitchen.com/products/gsm-playground/" TargetMode="External"/><Relationship Id="rId7" Type="http://schemas.openxmlformats.org/officeDocument/2006/relationships/hyperlink" Target="http://www.seeedstudio.com/wiki/Relay_Shield_V1.0" TargetMode="External"/><Relationship Id="rId12" Type="http://schemas.openxmlformats.org/officeDocument/2006/relationships/hyperlink" Target="http://www.google.com/imgres?imgurl=http://nicegear.co.nz/obj/images/adafruit-arduino-proto-shield-2.jpg&amp;imgrefurl=http://nicegear.co.nz/prototyping/adafruit-proto-shield-for-arduino-kit/&amp;h=769&amp;w=1000&amp;tbnid=oGBb-0pmitg6JM:&amp;zoom=1&amp;docid=tfdrvmPz_ddBbM&amp;ei=s5NVVP6TJMTVmAXnzYCIDw&amp;tbm=isch&amp;ved=0CEQQMygfMB8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18.jpeg"/><Relationship Id="rId5" Type="http://schemas.openxmlformats.org/officeDocument/2006/relationships/hyperlink" Target="http://www.adafruit.com/category/21" TargetMode="External"/><Relationship Id="rId10" Type="http://schemas.openxmlformats.org/officeDocument/2006/relationships/hyperlink" Target="http://www.adafruit.com/product/1438" TargetMode="External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hyperlink" Target="http://blog.naver.com/PostListByTagName.nhn?blogId=roboholic84&amp;logType=mylog&amp;tagName=%BE%C6%B5%CE%C0%CC%B3%EB%C5%B0%C6%AE" TargetMode="External"/><Relationship Id="rId7" Type="http://schemas.openxmlformats.org/officeDocument/2006/relationships/image" Target="../media/image2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naver.com/roboholic84" TargetMode="External"/><Relationship Id="rId5" Type="http://schemas.openxmlformats.org/officeDocument/2006/relationships/hyperlink" Target="http://blog.naver.com/roboholic84/220122511855" TargetMode="External"/><Relationship Id="rId4" Type="http://schemas.openxmlformats.org/officeDocument/2006/relationships/hyperlink" Target="http://blog.naver.com/PostView.nhn?blogId=roboholic84&amp;logNo=220122511855&amp;beginTime=0&amp;jumpingVid=&amp;from=postView&amp;redirect=Log&amp;widgetTypeCall=true&amp;topReferer=http%3A%2F%2Fblog.naver.com%2FPostSearchList.nhn%3FSearchText%3D%25C1%25BE%25B0%25E1%26blogId%3Droboholic84%26x%3D0%26y%3D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://www.instructables.com/id/Powering-Arduino-with-a-Battery/" TargetMode="External"/><Relationship Id="rId7" Type="http://schemas.openxmlformats.org/officeDocument/2006/relationships/hyperlink" Target="http://playground.arduino.cc/Learning/WhatAdapter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hyperlink" Target="http://www.vetco.net/blog/?p=113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jpeg"/><Relationship Id="rId9" Type="http://schemas.openxmlformats.org/officeDocument/2006/relationships/hyperlink" Target="http://arduinomidi.com/xe/BlogBoard/216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4416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1. INTRODUCTION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066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8 </a:t>
            </a:r>
            <a:r>
              <a:rPr lang="en-US" altLang="ko-KR" sz="2400" b="1" dirty="0" smtClean="0"/>
              <a:t>PC</a:t>
            </a:r>
            <a:r>
              <a:rPr lang="ko-KR" altLang="en-US" sz="2400" b="1" dirty="0" smtClean="0"/>
              <a:t>와의 연결 확인하기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786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PC</a:t>
            </a:r>
            <a:r>
              <a:rPr lang="ko-KR" altLang="en-US" sz="1500" dirty="0" smtClean="0"/>
              <a:t>와의 연결이 되었는지 확인하기 위해서 </a:t>
            </a:r>
            <a:r>
              <a:rPr lang="ko-KR" altLang="en-US" sz="1500" dirty="0" err="1" smtClean="0"/>
              <a:t>아두이노와</a:t>
            </a:r>
            <a:r>
              <a:rPr lang="en-US" altLang="ko-KR" sz="1500" dirty="0" smtClean="0"/>
              <a:t> PC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USB</a:t>
            </a:r>
            <a:r>
              <a:rPr lang="ko-KR" altLang="en-US" sz="1500" dirty="0" smtClean="0"/>
              <a:t>를 통해 연결한다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설치한 통합개발환경의 </a:t>
            </a:r>
            <a:r>
              <a:rPr lang="en-US" altLang="ko-KR" sz="1500" dirty="0" smtClean="0"/>
              <a:t>Sketch </a:t>
            </a:r>
            <a:r>
              <a:rPr lang="ko-KR" altLang="en-US" sz="1500" dirty="0" smtClean="0"/>
              <a:t>창에서 도구</a:t>
            </a:r>
            <a:r>
              <a:rPr lang="en-US" altLang="ko-KR" sz="1500" dirty="0" smtClean="0"/>
              <a:t>(Tools) – </a:t>
            </a:r>
            <a:r>
              <a:rPr lang="ko-KR" altLang="en-US" sz="1500" dirty="0" smtClean="0"/>
              <a:t>시리얼포트 </a:t>
            </a:r>
            <a:r>
              <a:rPr lang="en-US" altLang="ko-KR" sz="1500" dirty="0" smtClean="0"/>
              <a:t>(Serial Port)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COM</a:t>
            </a:r>
            <a:r>
              <a:rPr lang="ko-KR" altLang="en-US" sz="1500" dirty="0" smtClean="0"/>
              <a:t>으로 </a:t>
            </a:r>
            <a:endParaRPr lang="en-US" altLang="ko-KR" sz="1500" dirty="0" smtClean="0"/>
          </a:p>
          <a:p>
            <a:r>
              <a:rPr lang="ko-KR" altLang="en-US" sz="1500" dirty="0" smtClean="0"/>
              <a:t>시작되는 새로운 포트가 올라와 있는지 확인한다</a:t>
            </a:r>
            <a:r>
              <a:rPr lang="en-US" altLang="ko-KR" sz="1500" dirty="0" smtClean="0"/>
              <a:t>. USB</a:t>
            </a:r>
            <a:r>
              <a:rPr lang="ko-KR" altLang="en-US" sz="1500" dirty="0" smtClean="0"/>
              <a:t>를 끼우면 자동으로 새로운 포트가 설치되어 </a:t>
            </a:r>
            <a:endParaRPr lang="en-US" altLang="ko-KR" sz="1500" dirty="0" smtClean="0"/>
          </a:p>
          <a:p>
            <a:r>
              <a:rPr lang="ko-KR" altLang="en-US" sz="1500" dirty="0" smtClean="0"/>
              <a:t>있는지 윈도우의 오른쪽 하단에 업데이트되는데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만약 포트가 잡히지 않는다면 드라이버를 업데이트</a:t>
            </a:r>
            <a:endParaRPr lang="en-US" altLang="ko-KR" sz="1500" dirty="0" smtClean="0"/>
          </a:p>
          <a:p>
            <a:r>
              <a:rPr lang="ko-KR" altLang="en-US" sz="1500" dirty="0" smtClean="0"/>
              <a:t>해주면 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 startAt="5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4207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54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9 </a:t>
            </a:r>
            <a:r>
              <a:rPr lang="ko-KR" altLang="en-US" sz="2400" b="1" dirty="0" smtClean="0"/>
              <a:t>아두이노 드라이버 업데이트하기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9436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만약</a:t>
            </a:r>
            <a:r>
              <a:rPr lang="en-US" altLang="ko-KR" sz="1500" dirty="0" smtClean="0"/>
              <a:t>, USB</a:t>
            </a:r>
            <a:r>
              <a:rPr lang="ko-KR" altLang="en-US" sz="1500" dirty="0" smtClean="0"/>
              <a:t>를 통해 </a:t>
            </a:r>
            <a:r>
              <a:rPr lang="en-US" altLang="ko-KR" sz="1500" dirty="0" smtClean="0"/>
              <a:t>PC</a:t>
            </a:r>
            <a:r>
              <a:rPr lang="ko-KR" altLang="en-US" sz="1500" dirty="0" smtClean="0"/>
              <a:t>에 연결한 </a:t>
            </a:r>
            <a:r>
              <a:rPr lang="ko-KR" altLang="en-US" sz="1500" dirty="0" err="1" smtClean="0"/>
              <a:t>아두이노의</a:t>
            </a:r>
            <a:r>
              <a:rPr lang="ko-KR" altLang="en-US" sz="1500" dirty="0" smtClean="0"/>
              <a:t> 드라이버가 잡히지 않을 경우에는 </a:t>
            </a:r>
            <a:endParaRPr lang="en-US" altLang="ko-KR" sz="1500" dirty="0" smtClean="0"/>
          </a:p>
          <a:p>
            <a:r>
              <a:rPr lang="ko-KR" altLang="en-US" sz="1500" dirty="0" smtClean="0"/>
              <a:t>제어판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장치관리자로 가서 </a:t>
            </a:r>
            <a:r>
              <a:rPr lang="en-US" altLang="ko-KR" sz="1500" dirty="0" smtClean="0"/>
              <a:t>“</a:t>
            </a:r>
            <a:r>
              <a:rPr lang="ko-KR" altLang="en-US" sz="1500" dirty="0" smtClean="0"/>
              <a:t>알 수 없는 장치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“Unknown device”</a:t>
            </a:r>
            <a:r>
              <a:rPr lang="ko-KR" altLang="en-US" sz="1500" dirty="0" smtClean="0"/>
              <a:t>를 선택한 후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 smtClean="0"/>
              <a:t>“</a:t>
            </a:r>
            <a:r>
              <a:rPr lang="ko-KR" altLang="en-US" sz="1500" dirty="0" smtClean="0"/>
              <a:t>드라이버 소프트웨어 업데이트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“Update Driver Software”</a:t>
            </a:r>
            <a:r>
              <a:rPr lang="ko-KR" altLang="en-US" sz="1500" dirty="0" smtClean="0"/>
              <a:t>를 선택한다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2.   </a:t>
            </a:r>
            <a:r>
              <a:rPr lang="ko-KR" altLang="en-US" sz="1500" dirty="0" smtClean="0"/>
              <a:t>그리고 컴퓨터에서 드라이버 소프트웨어 찾아보기를 선택한 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아두이노가</a:t>
            </a:r>
            <a:r>
              <a:rPr lang="ko-KR" altLang="en-US" sz="1500" dirty="0" smtClean="0"/>
              <a:t> 설치된 폴더의 </a:t>
            </a:r>
            <a:r>
              <a:rPr lang="en-US" altLang="ko-KR" sz="1500" dirty="0" smtClean="0"/>
              <a:t>drivers</a:t>
            </a:r>
          </a:p>
          <a:p>
            <a:r>
              <a:rPr lang="ko-KR" altLang="en-US" sz="1500" dirty="0" smtClean="0"/>
              <a:t>라는 서브폴더를 지정한다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그리고 설치한다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9219" name="Picture 3" descr="http://s3.amazonaws.com/robotc-wiki/wiki-images/f/f8/Instal-arduino-drivers-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43" y="1844824"/>
            <a:ext cx="4162425" cy="2286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28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10 </a:t>
            </a:r>
            <a:r>
              <a:rPr lang="en-US" altLang="ko-KR" sz="2400" b="1" dirty="0" smtClean="0"/>
              <a:t>Blink </a:t>
            </a:r>
            <a:r>
              <a:rPr lang="ko-KR" altLang="en-US" sz="2400" b="1" dirty="0" smtClean="0"/>
              <a:t>예제 실행해보기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56837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보드에 따라서 아두이노 스케치에서 설정을 해주어야 한다</a:t>
            </a:r>
            <a:r>
              <a:rPr lang="en-US" altLang="ko-KR" sz="1500" dirty="0" smtClean="0"/>
              <a:t>. UNO R3</a:t>
            </a:r>
            <a:r>
              <a:rPr lang="ko-KR" altLang="en-US" sz="1500" dirty="0" smtClean="0"/>
              <a:t>를 사용할 것이기 때문에</a:t>
            </a:r>
            <a:endParaRPr lang="en-US" altLang="ko-KR" sz="1500" dirty="0"/>
          </a:p>
          <a:p>
            <a:r>
              <a:rPr lang="ko-KR" altLang="en-US" sz="1500" dirty="0" smtClean="0"/>
              <a:t>메뉴에서 </a:t>
            </a:r>
            <a:r>
              <a:rPr lang="en-US" altLang="ko-KR" sz="1500" dirty="0" smtClean="0"/>
              <a:t>“</a:t>
            </a:r>
            <a:r>
              <a:rPr lang="ko-KR" altLang="en-US" sz="1500" dirty="0" smtClean="0"/>
              <a:t>도구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보드</a:t>
            </a:r>
            <a:r>
              <a:rPr lang="en-US" altLang="ko-KR" sz="1500" dirty="0" smtClean="0"/>
              <a:t>/Arduino Uno”</a:t>
            </a:r>
            <a:r>
              <a:rPr lang="ko-KR" altLang="en-US" sz="1500" dirty="0" smtClean="0"/>
              <a:t>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소프트웨어에서 기본적으로 많은 예제를 제공하는데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그 중 하나인 </a:t>
            </a:r>
            <a:r>
              <a:rPr lang="en-US" altLang="ko-KR" sz="1500" dirty="0" smtClean="0"/>
              <a:t>LED </a:t>
            </a:r>
            <a:r>
              <a:rPr lang="ko-KR" altLang="en-US" sz="1500" dirty="0" smtClean="0"/>
              <a:t>깜빡이기 예제를 구현</a:t>
            </a:r>
            <a:endParaRPr lang="en-US" altLang="ko-KR" sz="1500" dirty="0" smtClean="0"/>
          </a:p>
          <a:p>
            <a:r>
              <a:rPr lang="ko-KR" altLang="en-US" sz="1500" dirty="0" smtClean="0"/>
              <a:t>하기 위해서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메뉴의 </a:t>
            </a:r>
            <a:r>
              <a:rPr lang="en-US" altLang="ko-KR" sz="1500" dirty="0" smtClean="0"/>
              <a:t>“</a:t>
            </a:r>
            <a:r>
              <a:rPr lang="ko-KR" altLang="en-US" sz="1500" dirty="0" smtClean="0"/>
              <a:t>파일</a:t>
            </a:r>
            <a:r>
              <a:rPr lang="en-US" altLang="ko-KR" sz="1500" dirty="0" smtClean="0"/>
              <a:t>(File)/</a:t>
            </a:r>
            <a:r>
              <a:rPr lang="ko-KR" altLang="en-US" sz="1500" dirty="0" smtClean="0"/>
              <a:t>예제</a:t>
            </a:r>
            <a:r>
              <a:rPr lang="en-US" altLang="ko-KR" sz="1500" dirty="0" smtClean="0"/>
              <a:t>(Examples)/0.1 Basics/Blink</a:t>
            </a:r>
            <a:r>
              <a:rPr lang="ko-KR" altLang="en-US" sz="1500" dirty="0" smtClean="0"/>
              <a:t>를 선택한다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marL="342900" indent="-342900">
              <a:buAutoNum type="arabicPeriod" startAt="3"/>
            </a:pPr>
            <a:r>
              <a:rPr lang="ko-KR" altLang="en-US" sz="1500" dirty="0" smtClean="0"/>
              <a:t>선택한 후에 메뉴의 </a:t>
            </a:r>
            <a:r>
              <a:rPr lang="en-US" altLang="ko-KR" sz="1500" dirty="0" smtClean="0"/>
              <a:t>File </a:t>
            </a:r>
            <a:r>
              <a:rPr lang="ko-KR" altLang="en-US" sz="1500" dirty="0" smtClean="0"/>
              <a:t>아래에 있는 </a:t>
            </a:r>
            <a:r>
              <a:rPr lang="en-US" altLang="ko-KR" sz="1500" dirty="0" smtClean="0"/>
              <a:t>V </a:t>
            </a:r>
            <a:r>
              <a:rPr lang="ko-KR" altLang="en-US" sz="1500" dirty="0" smtClean="0"/>
              <a:t>모양의 아이콘</a:t>
            </a:r>
            <a:endParaRPr lang="en-US" altLang="ko-KR" sz="1500" dirty="0"/>
          </a:p>
          <a:p>
            <a:r>
              <a:rPr lang="ko-KR" altLang="en-US" sz="1500" dirty="0" smtClean="0"/>
              <a:t>을 클릭하여 업로드 해본다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ko-KR" altLang="en-US" sz="1500" dirty="0" smtClean="0"/>
              <a:t>이 예제는 </a:t>
            </a:r>
            <a:r>
              <a:rPr lang="ko-KR" altLang="en-US" sz="1500" dirty="0" err="1" smtClean="0"/>
              <a:t>아두이노에</a:t>
            </a:r>
            <a:r>
              <a:rPr lang="ko-KR" altLang="en-US" sz="1500" dirty="0" smtClean="0"/>
              <a:t> 기본적으로 담겨 있는 프로그램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으로써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전원 공급만 해줘도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가 깜빡이는 것을 이미 </a:t>
            </a:r>
            <a:endParaRPr lang="en-US" altLang="ko-KR" sz="1500" dirty="0" smtClean="0"/>
          </a:p>
          <a:p>
            <a:r>
              <a:rPr lang="ko-KR" altLang="en-US" sz="1500" dirty="0" smtClean="0"/>
              <a:t>확인했다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따라서</a:t>
            </a:r>
            <a:r>
              <a:rPr lang="en-US" altLang="ko-KR" sz="1500" dirty="0" smtClean="0"/>
              <a:t>, delay(1000)</a:t>
            </a:r>
            <a:r>
              <a:rPr lang="ko-KR" altLang="en-US" sz="1500" dirty="0" smtClean="0"/>
              <a:t>이라는 함수를 변경해서</a:t>
            </a:r>
            <a:endParaRPr lang="en-US" altLang="ko-KR" sz="1500" dirty="0" smtClean="0"/>
          </a:p>
          <a:p>
            <a:r>
              <a:rPr lang="ko-KR" altLang="en-US" sz="1500" dirty="0" smtClean="0"/>
              <a:t>프로그램이 변경되는 것을 확인해보도록 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delay(1000)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1000ms </a:t>
            </a:r>
            <a:r>
              <a:rPr lang="ko-KR" altLang="en-US" sz="1500" dirty="0" smtClean="0"/>
              <a:t>즉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초간 기다리라는 의미로</a:t>
            </a:r>
            <a:r>
              <a:rPr lang="en-US" altLang="ko-KR" sz="1500" dirty="0" smtClean="0"/>
              <a:t>, </a:t>
            </a:r>
          </a:p>
          <a:p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(led, HIGH)</a:t>
            </a:r>
            <a:r>
              <a:rPr lang="ko-KR" altLang="en-US" sz="1500" dirty="0" smtClean="0"/>
              <a:t>로 설정된 값을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초간 유지했다가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 err="1" smtClean="0"/>
              <a:t>digitalWrite</a:t>
            </a:r>
            <a:r>
              <a:rPr lang="en-US" altLang="ko-KR" sz="1500" dirty="0" smtClean="0"/>
              <a:t>(led, LOW)</a:t>
            </a:r>
            <a:r>
              <a:rPr lang="ko-KR" altLang="en-US" sz="1500" dirty="0" smtClean="0"/>
              <a:t>로 변경하라는 이야기이다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이것을 두 </a:t>
            </a:r>
            <a:r>
              <a:rPr lang="en-US" altLang="ko-KR" sz="1500" dirty="0" smtClean="0"/>
              <a:t>delay </a:t>
            </a:r>
            <a:r>
              <a:rPr lang="ko-KR" altLang="en-US" sz="1500" dirty="0" err="1" smtClean="0"/>
              <a:t>함수값을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delay(50)</a:t>
            </a:r>
            <a:r>
              <a:rPr lang="ko-KR" altLang="en-US" sz="1500" dirty="0" smtClean="0"/>
              <a:t>으로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변경해서 </a:t>
            </a:r>
            <a:endParaRPr lang="en-US" altLang="ko-KR" sz="1500" dirty="0" smtClean="0"/>
          </a:p>
          <a:p>
            <a:r>
              <a:rPr lang="ko-KR" altLang="en-US" sz="1500" dirty="0" smtClean="0"/>
              <a:t>더 빠르게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가 깜빡이는 것을 확인해본다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dirty="0" smtClean="0"/>
              <a:t>변경 후에는 업로드 버튼을 누르는 것을 잊지 말고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업로드가 잘 동작하면 아두이노 보드의 </a:t>
            </a:r>
            <a:r>
              <a:rPr lang="en-US" altLang="ko-KR" sz="1500" dirty="0" smtClean="0"/>
              <a:t>TX, RX LED</a:t>
            </a:r>
            <a:r>
              <a:rPr lang="ko-KR" altLang="en-US" sz="1500" dirty="0" smtClean="0"/>
              <a:t>가 </a:t>
            </a:r>
            <a:endParaRPr lang="en-US" altLang="ko-KR" sz="1500" dirty="0" smtClean="0"/>
          </a:p>
          <a:p>
            <a:r>
              <a:rPr lang="ko-KR" altLang="en-US" sz="1500" dirty="0" smtClean="0"/>
              <a:t>빠르게 깜빡이는 것을 확인할 수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13" y="2123000"/>
            <a:ext cx="3461370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2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764704"/>
            <a:ext cx="3600400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01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1 </a:t>
            </a:r>
            <a:r>
              <a:rPr lang="en-US" altLang="ko-KR" sz="2400" b="1" dirty="0" smtClean="0"/>
              <a:t>WHAT IS ARDUINO?</a:t>
            </a:r>
            <a:endParaRPr lang="ko-KR" altLang="en-US" sz="2400" b="1" dirty="0"/>
          </a:p>
        </p:txBody>
      </p:sp>
      <p:pic>
        <p:nvPicPr>
          <p:cNvPr id="1026" name="Picture 2" descr="http://arduino.cc/new_home/assets/illu-arduino-U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66739" y="764704"/>
            <a:ext cx="51090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500" b="1" dirty="0" smtClean="0"/>
              <a:t>아두이노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AVR </a:t>
            </a:r>
            <a:r>
              <a:rPr lang="ko-KR" altLang="en-US" sz="1500" dirty="0" smtClean="0"/>
              <a:t>기반의 </a:t>
            </a:r>
            <a:r>
              <a:rPr lang="ko-KR" altLang="en-US" sz="1500" dirty="0" err="1" smtClean="0"/>
              <a:t>마이크로컨트롤러</a:t>
            </a:r>
            <a:r>
              <a:rPr lang="ko-KR" altLang="en-US" sz="1500" dirty="0" smtClean="0"/>
              <a:t> 하드웨어</a:t>
            </a:r>
            <a:endParaRPr lang="en-US" altLang="ko-KR" sz="1500" dirty="0" smtClean="0"/>
          </a:p>
          <a:p>
            <a:r>
              <a:rPr lang="en-US" altLang="ko-KR" sz="1500" dirty="0" smtClean="0"/>
              <a:t>+ </a:t>
            </a:r>
            <a:r>
              <a:rPr lang="ko-KR" altLang="en-US" sz="1500" dirty="0" smtClean="0"/>
              <a:t>소프트웨어 개발을 쉽게 해주는 개발환경 </a:t>
            </a:r>
            <a:r>
              <a:rPr lang="en-US" altLang="ko-KR" sz="1500" dirty="0" smtClean="0"/>
              <a:t>(IDE)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 smtClean="0"/>
              <a:t>아두이노 소프트웨어는 무료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오픈소스</a:t>
            </a:r>
            <a:endParaRPr lang="en-US" altLang="ko-KR" sz="1500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500" dirty="0" smtClean="0"/>
              <a:t>아두이노 하드웨어 디자인도 무료 공개되어서 나만의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아두이노도</a:t>
            </a:r>
            <a:r>
              <a:rPr lang="ko-KR" altLang="en-US" sz="1500" dirty="0" smtClean="0"/>
              <a:t> 제작이 가능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i="1" dirty="0" err="1" smtClean="0"/>
              <a:t>아두이노는</a:t>
            </a:r>
            <a:r>
              <a:rPr lang="ko-KR" altLang="en-US" sz="1500" i="1" dirty="0" smtClean="0"/>
              <a:t> 창의적인 아이디어는 있지만 프로그래밍 </a:t>
            </a:r>
            <a:endParaRPr lang="en-US" altLang="ko-KR" sz="1500" i="1" dirty="0" smtClean="0"/>
          </a:p>
          <a:p>
            <a:r>
              <a:rPr lang="ko-KR" altLang="en-US" sz="1500" i="1" dirty="0" smtClean="0"/>
              <a:t>및 하드웨어에 대한 지식이 부족한 초보자들이 쉽게 </a:t>
            </a:r>
            <a:endParaRPr lang="en-US" altLang="ko-KR" sz="1500" i="1" dirty="0" smtClean="0"/>
          </a:p>
          <a:p>
            <a:r>
              <a:rPr lang="ko-KR" altLang="en-US" sz="1500" i="1" dirty="0" smtClean="0"/>
              <a:t>이해하고 저렴한 가격에 아이디어를 구현하고자 할 때 </a:t>
            </a:r>
            <a:endParaRPr lang="en-US" altLang="ko-KR" sz="1500" i="1" dirty="0" smtClean="0"/>
          </a:p>
          <a:p>
            <a:r>
              <a:rPr lang="ko-KR" altLang="en-US" sz="1500" i="1" dirty="0" smtClean="0"/>
              <a:t>사용할 수 있다</a:t>
            </a:r>
            <a:r>
              <a:rPr lang="en-US" altLang="ko-KR" sz="1500" i="1" dirty="0" smtClean="0"/>
              <a:t>. </a:t>
            </a:r>
          </a:p>
        </p:txBody>
      </p:sp>
      <p:pic>
        <p:nvPicPr>
          <p:cNvPr id="1028" name="Picture 4" descr="http://arduino.cc/en/uploads/Main/ArduinoUno_R3_thumb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rduino.cc/en/uploads/Main/ArduinoMega2560_R3_thumb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83" y="32849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rduino.cc/en/uploads/Main/ArduinoNano_thumb_3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62" y="32849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rduino.cc/en/uploads/Main/Yun_thumb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45" y="466454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rduino.cc/en/uploads/Main/Due_thumb_a.jp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62" y="32849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arduino.cc/en/uploads/Main/Lilypad_thumb_5.jp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5" y="486916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arduino.cc/en/uploads/Main/ArduinoFio_thumb.jp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21" y="475370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0112" y="4869160"/>
            <a:ext cx="344838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다양한 종류의 아두이노 보드가 </a:t>
            </a:r>
            <a:endParaRPr lang="en-US" altLang="ko-KR" sz="1500" dirty="0" smtClean="0"/>
          </a:p>
          <a:p>
            <a:r>
              <a:rPr lang="ko-KR" altLang="en-US" sz="1500" dirty="0" smtClean="0"/>
              <a:t>디자인 및 개발되고 있고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구현하려는 </a:t>
            </a:r>
            <a:endParaRPr lang="en-US" altLang="ko-KR" sz="1500" dirty="0" smtClean="0"/>
          </a:p>
          <a:p>
            <a:r>
              <a:rPr lang="ko-KR" altLang="en-US" sz="1500" dirty="0" smtClean="0"/>
              <a:t>시스템의 사이즈 및 요구되는 성능에 </a:t>
            </a:r>
            <a:endParaRPr lang="en-US" altLang="ko-KR" sz="1500" dirty="0" smtClean="0"/>
          </a:p>
          <a:p>
            <a:r>
              <a:rPr lang="ko-KR" altLang="en-US" sz="1500" dirty="0" smtClean="0"/>
              <a:t>맞게 선택할 수 있다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dirty="0" smtClean="0"/>
              <a:t>일반적으로 </a:t>
            </a:r>
            <a:r>
              <a:rPr lang="en-US" altLang="ko-KR" sz="1500" dirty="0" smtClean="0"/>
              <a:t>UNO R3 (</a:t>
            </a:r>
            <a:r>
              <a:rPr lang="ko-KR" altLang="en-US" sz="1500" dirty="0" err="1" smtClean="0"/>
              <a:t>우노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보드 사용</a:t>
            </a:r>
            <a:r>
              <a:rPr lang="en-US" altLang="ko-KR" sz="1500" dirty="0" smtClean="0"/>
              <a:t>!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149" y="454755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UNO R3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0342" y="454298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MEGA2560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01606" y="455009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NANO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15746" y="454726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DUE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7584" y="6021288"/>
            <a:ext cx="82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LILYPAD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13870" y="602128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FIO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7913" y="60015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YUN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766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2 </a:t>
            </a:r>
            <a:r>
              <a:rPr lang="en-US" altLang="ko-KR" sz="2400" b="1" dirty="0" smtClean="0"/>
              <a:t>WHAT CAN YOU DO WITH ARDUINO?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908720"/>
            <a:ext cx="557075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/>
              <a:t>아두이노로</a:t>
            </a:r>
            <a:r>
              <a:rPr lang="ko-KR" altLang="en-US" sz="1500" b="1" dirty="0" smtClean="0"/>
              <a:t> 할 수 있는 일은 매우 광범위하다</a:t>
            </a:r>
            <a:r>
              <a:rPr lang="en-US" altLang="ko-KR" sz="1500" b="1" dirty="0" smtClean="0"/>
              <a:t>. </a:t>
            </a:r>
          </a:p>
          <a:p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로봇공학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모바일</a:t>
            </a:r>
            <a:r>
              <a:rPr lang="ko-KR" altLang="en-US" sz="1500" dirty="0" smtClean="0"/>
              <a:t> 로봇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휴머노이드</a:t>
            </a:r>
            <a:r>
              <a:rPr lang="ko-KR" altLang="en-US" sz="1500" dirty="0" smtClean="0"/>
              <a:t> 로봇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물고기 로봇 등등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음악 및 사운드 장치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다양한 센서와의 연동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온도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습도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기울기 등등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게임 분야와의 연동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모바일</a:t>
            </a:r>
            <a:r>
              <a:rPr lang="ko-KR" altLang="en-US" sz="1500" dirty="0" smtClean="0"/>
              <a:t> 애플리케이션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스마트폰과의</a:t>
            </a:r>
            <a:r>
              <a:rPr lang="ko-KR" altLang="en-US" sz="1500" dirty="0" smtClean="0"/>
              <a:t> 통신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네트워킹 시스템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유선 혹은 무선 통신망 구축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스마트 홈 구현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조명 제어 및 실시간 모니터링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그 밖에도 무수히 많은 아이디어를 구현할 수 있다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pic>
        <p:nvPicPr>
          <p:cNvPr id="4106" name="Picture 10" descr="20141016_1206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61475"/>
            <a:ext cx="2577599" cy="19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encrypted-tbn3.gstatic.com/images?q=tbn:ANd9GcSB1rZvs7NUh4BdakpoOFBKH_Ef5PC1TKcjUlZFTJAsr-XKNzB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" y="37170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encrypted-tbn0.gstatic.com/images?q=tbn:ANd9GcQlwuJFrvU61_wnodHFDOne7RaOU-Ef5jt5RMfD4jsSeAnf9SNjCQ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6110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8048" y="6417332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 출처</a:t>
            </a:r>
            <a:r>
              <a:rPr lang="en-US" altLang="ko-KR" sz="1000" dirty="0" smtClean="0"/>
              <a:t>: 1. </a:t>
            </a:r>
            <a:r>
              <a:rPr lang="en-US" altLang="ko-KR" sz="1000" dirty="0" smtClean="0">
                <a:hlinkClick r:id="rId8"/>
              </a:rPr>
              <a:t>http://rsangole.wordpress.com/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2. </a:t>
            </a:r>
            <a:r>
              <a:rPr lang="en-US" altLang="ko-KR" sz="1000" dirty="0">
                <a:hlinkClick r:id="rId9"/>
              </a:rPr>
              <a:t>aiosphere.com</a:t>
            </a:r>
            <a:endParaRPr lang="ko-KR" altLang="en-US" sz="1000" dirty="0"/>
          </a:p>
        </p:txBody>
      </p:sp>
      <p:pic>
        <p:nvPicPr>
          <p:cNvPr id="4112" name="Picture 16" descr="http://www.thinkgeek.com/images/products/frontsquare/d71d_multi_color_animated_led_art_cube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61" y="3761100"/>
            <a:ext cx="1957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5200" y="37614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86578" y="38046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18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3 </a:t>
            </a:r>
            <a:r>
              <a:rPr lang="en-US" altLang="ko-KR" sz="2400" b="1" dirty="0" smtClean="0"/>
              <a:t>WHAT IS ARDUINO SHIELD?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45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아두이노 </a:t>
            </a:r>
            <a:r>
              <a:rPr lang="en-US" altLang="ko-KR" sz="1500" b="1" dirty="0" smtClean="0"/>
              <a:t>+ </a:t>
            </a:r>
            <a:r>
              <a:rPr lang="ko-KR" altLang="en-US" sz="1500" b="1" dirty="0" smtClean="0"/>
              <a:t>아두이노 </a:t>
            </a:r>
            <a:r>
              <a:rPr lang="ko-KR" altLang="en-US" sz="1500" b="1" dirty="0" err="1" smtClean="0"/>
              <a:t>쉴드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보다 다양한 아이디어의 구현 가능성</a:t>
            </a:r>
            <a:endParaRPr lang="en-US" altLang="ko-KR" sz="1500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아두이노 </a:t>
            </a:r>
            <a:r>
              <a:rPr lang="ko-KR" altLang="en-US" sz="1500" b="1" dirty="0" err="1" smtClean="0"/>
              <a:t>쉴드란</a:t>
            </a:r>
            <a:r>
              <a:rPr lang="en-US" altLang="ko-KR" sz="1500" b="1" dirty="0" smtClean="0"/>
              <a:t> </a:t>
            </a:r>
            <a:r>
              <a:rPr lang="ko-KR" altLang="en-US" sz="1500" dirty="0" smtClean="0"/>
              <a:t>다양한 센서</a:t>
            </a:r>
            <a:r>
              <a:rPr lang="en-US" altLang="ko-KR" sz="1500" dirty="0" smtClean="0"/>
              <a:t>, LCD, </a:t>
            </a:r>
            <a:r>
              <a:rPr lang="ko-KR" altLang="en-US" sz="1500" dirty="0" smtClean="0"/>
              <a:t>모터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네트워크 등을 아두이노 보드 위에 </a:t>
            </a:r>
            <a:r>
              <a:rPr lang="ko-KR" altLang="en-US" sz="1500" dirty="0" err="1" smtClean="0"/>
              <a:t>적층하여서</a:t>
            </a:r>
            <a:r>
              <a:rPr lang="ko-KR" altLang="en-US" sz="1500" dirty="0" smtClean="0"/>
              <a:t> 사용</a:t>
            </a:r>
            <a:endParaRPr lang="en-US" altLang="ko-KR" sz="1500" dirty="0" smtClean="0"/>
          </a:p>
          <a:p>
            <a:r>
              <a:rPr lang="ko-KR" altLang="en-US" sz="1500" dirty="0" smtClean="0"/>
              <a:t>할 수 있도록 모듈화한 제품을 일컬으며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일반적으로 </a:t>
            </a:r>
            <a:r>
              <a:rPr lang="en-US" altLang="ko-KR" sz="1500" dirty="0" smtClean="0"/>
              <a:t>UNO R3 </a:t>
            </a:r>
            <a:r>
              <a:rPr lang="ko-KR" altLang="en-US" sz="1500" dirty="0" smtClean="0"/>
              <a:t>보드를 기준으로 만들어지고 있다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2" name="AutoShape 2" descr="data:image/jpeg;base64,/9j/4AAQSkZJRgABAQAAAQABAAD/2wCEAAkGBxQTEhUUExIWFBQWGBwbGBgYGBsXIBgXFxwXHCAcGiAaHCggHxwlGxgYIzEhJSksLi8uHR8zODMsNygtLisBCgoKDg0OGxAQGy0kICQ0NDQvLCwsLi8uLy8sNSwvLDQvNCwsLy8sLCwsLCwsLzcuLCwsLDcsLCwsLSwsLCwsLP/AABEIANkA6AMBIgACEQEDEQH/xAAcAAEAAgMBAQEAAAAAAAAAAAAABAYDBQcBAgj/xAA/EAACAQIEAwYEBAUCBQUBAAABAhEAAwQSITEFQVEGEyJhcYEHMpGhI0KxwRRSgtHhYvAzcpKi8SVDsrPCJP/EABoBAQADAQEBAAAAAAAAAAAAAAACAwQBBQb/xAAvEQACAQIEBAQGAwEBAAAAAAAAAQIDEQQSITFBUWHwE3GRoSIyQoGxwQUj0eEU/9oADAMBAAIRAxEAPwDuNKUoBSlKAUpSgFKUoBSlKAUpSgFKUoBSlKAUr5uXAoJYgAbkmAPWqfxz4l4HDg5XOIYaRZGYf9ZIU67wSR0oC5UrhnHPi5ibsjDqtpNpGrf9TrEeiz0NdH+GXH7mMwQe7rctubTN/OVVGDac4cT5g0BbKUpQClKUApSlAKUpQClKUApSlAKUpQClKUApSlAKUpQClK1PGO0uFw2l6+itySczn0VZb7UBtqVyjj3xjVcyYax4hoGvbE9QqHVfMsPSqpg/iJir925bvvmt37Vy0U0CjvFIDLA0IaN5JBPlQHYeN9tsFhSVuX1Lj8iHO0jkY0X+oiud8d+MlxpXC2Rb6Pc/EJHWFIVfq1ctxoyuyySAYAJmAOlYAaHLm44z2lxWKM3rzsRsJkDzCwEB9BWr3M8+teRWSxYZiAqliTGgJ1pY42erXcfgc4/grwnX+IJjyNqzB+x+hrlfDOzNy6TmZbYHMkdCdddBoB6mK6B2MKYABlzPmjvDOhUxJjeRoRGm/LU3/wDnm+BneKpp7nWaV82rgYBlMgiQRzBr6qg1ClKUApSlAKUpQClKUApSlAKUpQClKUApXhNfNq6rfKwaNNDOtARuJcVs4dc1+6lpf9TAT6cz7VQuOfF/DWxGHtvfP8x/DWOsGXPoVHrVS+NdjLjO8BILBAYMSApifofrXM7lAXTj/wAS8biMw73u7bfltzageZBLn/qjyqm3MQTMmR5+e505nrWCvVWuAyj7Vmwd3JcRt8rKfWCDFSMJwu64kLCzEt4RNb3Cdm0R/wAa5sJGUSC3LbWKuhRlLZFE60IbsrOZnbUEsd9NZ9q2OC4FduRsknTOSvvt5VZ8LYGoS2CTzCgkRrvE8v1qV3ua2FIkg6NOw/lj961RwmupknjXbRWNPh+A2kLZyzMNACAVmdZ/bfnW2sJbVFyQjKYCgaMCSZJ2HnO81Pwd6z4mxUuAuVYzFgACdgIgAHWdDWttW+YzZSPDmABMRJ05Tt7ampwcIz8O1n36lM1UlT8Ru679DdcH4dccuwuIMpk8pKkHQxHUGdNRoZmvnB4fvGKh9FJiSI5n0AJ0kTqw01qFYtjVWTMDEDOQM0qZgbmAVidZ8hW7ucKa3ZS+GULoFVSYRRmP5jO86GTXPEnGbUpJJ7d8TvhwlBZYttbrvb3LJ2X48tqyqPnggFQdwx1Kaxt/ua3VrtJbJ8Sso67/AFrnSi7eMBS0cgNABMTyA1O/WoXDuKsb/dd1eAzMsspVWKzIBOgOh36VlxeEnvGolLk1u/16GnC4xWtKm8q4rgv36nXMTxuwnzXkGk6sNqqd3t8XuBMPZe7rGik/7jetfwTstaxV67fxlg8haCvo9vUSwUyG23I5aSDVgs8QIe5as2z4WP8Aw03zHNJYiNA0eoNeLOrUejevFLn31R7EYwW2vVlg4NiLlyxbe9b7q4R4kkNB8iOR396m1E4ZbdbYD/N6zHqeZqXXoU23FX3M0txSlKmcFKUoBSleMYE0B7StavFg892MwGknQT+tQMVjcxIa6BBgqDzPIxr9ardRImoNm3v8Qtr+aSOS6/WNveoVzipPygL66n+w+9aGxxW01x7CN+Ki5shUr4ZIkTuJHLyrIoJ158x08/SqpVZeRfCnDiTr+In52LHz1+2wrHbxLWibqyyx4k6wOXn/AOKhuSdNyP0qThWlcvTaq8zTuW2VrHH/AIm8ZfFXg5thEgAazqM2505eVVPC8NuXYCIx840+u3SundreDlLouZFKGNCoIDgknqCCvpt6zHEA2mtQCWylZAE8htHlMdDXqQhCos60R49Wc6UvDerKXh+zfhz3H0mIXf7j9K21vA2rJBVAwK6Nzkx+YjefL9am8RRkusjKLYcid2EaSw5mJJ67ioZsq7ZUzOVJEbzv4lHMH7c96nnpwjeKuVqFWpLLJ2JVu4dbNw5Y1HPKYJ9YIJ96Kgy8y89dI6bb+9YktBdDA6Dc+mUag+sVtLHCLpEm2La9b0rP9Cy0+sg8xrVTxVXhoXLCUVu7nxwbGNaclMocggF2yqIDEhhzmABqDPWa8AYklgknUhBouw/UxpPLXWBHW2VMxB0JG8Hp51vrPE37ju0t24LAMbjjfU6LocsJ1PStUrwkq0Vq++7GKNpp0W9F33c1uHcghgxAIIlTEq2hAI6itri7uGWxqxN86k/PIgeehHMTIMiteuGy7sBHUmTtyGo16xX1ZxRUKFMAEnproJEajQDnVlSEp2cdHu7FdOcIZlPVbK/fufNvDyYCmeYAk/QVIu2Fco15mNxSTpdNyflidANAOTD6aV4t9csNPkFAA9YECZrBPpWp0Y1LZ+HIyKtKnfJx5mPA8Ru3e8CW7tlFfU3IAYmdQRlAGm30NSjayn8RmLHXaJG3zEDTTcA1nt28sguAYGswASJVgYJmD02J1qC1wtqSSY58h08vT1rLTpx8RuP3fE1VaknSSnfouBaeynEUa8EujRtF1PzafN1zQPflqa6MBXEFaNq6l2R41/EWoY/iJo3mOTf38/WqcVhlH+yK8zRgsS3/AFyfkb6lKViPRFKUoBSlKAUpSgKD2ytrbsXrlvFNbDXIKrzaIKKEGcvIJgbg9KpfDOCcSvJ3VoHBWCZZ7nhdp55RJHoI2+arNxPtdbHFWwVxVW1cCoHkR/ERKuYGmbN3Z3MhahdtOMYvDDK1xLIjV1B1nkpbUnQ/KAfvVLT4FiZveBdksNg/xAS96PHfuGWI0ncwo0H0GpqTfcSHUhkYRKmR6yPMVReE4jiOMVUsW+5swQ2IxALFp3IDb+Q19RVw4HwRMFYNrvWu5mLszQPE8TlUaKsiY6k9aqkuZbFrgSLZgjXX9q8ZoOhjp/YxyrHiMaiatAjrp9hJ94itXjeIRrlJJiJ03IGoUzpI/N7VxQbLHUgtzd8UspdtsjQcy6gdeo9DXMcSrWbjBHgBisgySmu5jQmIiNxoDoa2XEb925b8bwrEggbGOQCgDpvJ89a02PIS4ASxzKAVGnhP7jz+0Voppw8jJVlGduh9HByzNJAbXPduAmJaIHzE+GNJ+xNSMEqT+IuYAGFMrDEATPsuhEaT1BjWbcNDAKDqS6ZjoCIggid9xvpIma+ziBGYzm/Mx1k7CARpH09tK2xj9L1W9zDOX1LR7WLEuNCaWbSWtNTzHq28epqDiMSW+Ziffkf23+9V/F8dtrPiHoJJ9/0rVYvtE7fIoGm51Meg0FTjUpU7WV2Vyo1at7uy9P0by1hXDLJ1BOZsxOcHll2FbRFmqx2d4oXZrdxiW3TzI3XQb9Ks2GeQCI9q1YSUHdRvz1MuMjUjZzty0JdxQyT+ZRB815H20HpHQ1Hr23cykEcuuszuD5HUGvrEIAZHynUeXUHzB0+/MVo2ZlvdGOva8rwmukSTavaQ0ED5TAJU7+RKyTpPOazYx5ILMoAHhCJlBUyZ12+5BkQNagTUrDv4D48pUgg9Ad58py+56E1nrQ+tGmjP6Hs++hgPmIPSp/BeJth7q3F5bjqDuD/v9Kh4thm0ud5oJMEQdoE8hptpUS+WgZeomP5ecTz2qWe9O7V+hHw7VLJ2693O54PFLdRbiGVYSP8APnWeub9gePd2/c3DCOfDJ+Vj/fb1iuj15Eota2aT2ue3TmpLfVb2PaUpUSwUpSgFKUoDh/xg4MbdxotjLdLOrAxLHVh5MGg+eYVtOynF0x+Ht4plFzGYcCzekZjBnLcUHRc0GSI1B6Vfe2/D8PewrDEnKq+JX8RKPBAIC6nc6c65J8KMLlxOLtl2t23sAm4hAK5LluCMwI2c6kbVDIrNHc+pa+I9pmVZLIg1EsRuNxrAn0JqvN2hwl/wXcS5uM6hMoLCSYBOyjUjbXStt2p7I8Mw697ev3Ll1tV768TI8gsSPIfSofZvtvg8KCiWWuqCCws2wIAiDBUSc4B8R+p0MI07PMddS6ysuWF7LqUJ7xxGhViGIccgxXPEn+aIjlWPG8LSFRLbFyASsZt9w8aL/cA1v+IjDFmF1wPCCQSQDuAejHQj6eVaYdsMNYthLZa9EqGAVQziTBgALpzyirowb1SKJSS0bMmC4JbRVF0BQheS0D+WCeUkdNJ0qj/EGyExaG0xVTaBBTw65rgkf72rcY7tXi77xaQWk1yhVFxiDsWZvANOgYDzrW4/h15ipvksx1JdiWiCNDBG8eEBRU4wjB3myMpuelNX/BXyibIpUdWbMxPmYAjyA9zWN8B3krJEqQI68t/XbyrdPw3oa1923BIkgj6D0r0YyhOnlpswSjUp1M1Vfj9HPL1g23KNoVMH2/bzop5fT+1WftHw3Pb74RmTwtry5epn7HyrRYPhN65qiMQNzsB7nSvKaadmeqpJq6ImbK0g6gyD0P8AerxwniAuKGAjk4AgK/lrsd9Y1rW4XsuoAa9dAnXKmp18yPTYGtnheH2kYm2pUaRm3O/n+lacJmVROJmxmR02pfY2DHWsthgQUJgHYn8rf2Ox9jyrAwIttcjwJALcpbYDqecetfNwgbGQRIMESD616cqsHLLfU8hUpqOa2h9sIMHQjQg8vKvgmsl58y5vzLAbzGwb9j5x1qI1yu3ucs1sZi9e2sRlIP26jYg+REiobXK1+L4sqyBqw5TGv6n2FV1JpLVl1Ok5PRXLVZUuMpuFUIBCIpYmOUAbg6E+UnQgnWY3ErZJFxgpGsSCYOx8M8jVYbjd5tLZZRzHyCT0IM8hz5DpUUWGMlnOpkgEwSes71gWIySeXY9B4VTis+5vMT2kCnwCfPQ/YHn611v4X9rXxtlkvD8a1EmIzo05WjkwiD7HnA4bbsquwAq2fDzEumJU2/mLKI6qZkH2quU5VnaTLIwhRjeKO+zSsYNfQNZ7mk+6V5SpXOHtKUroI3EcGt621t9mEenQjzBrl/Z7gjWcTdRtLeS5avhZDKp/ES4sCY8Lrp/o611mqp20wZTLi0E5BkvKPz2G39xv/wCKjIrkrPN3YpuP4LwUGQ73r5ZVDXrt5gYjQljBGWQInlWuxOLNpO5w690AS1xRbWPBOyroNJzZiOfSoHbLCLnfIqophkymR8shl8jyqZ2W4wcZhs5Y/wARahL5BILq05Hkb5gMp/1LPMVfh0pPLxe3mU4mTis61S38j6s8PvYpgYnNJCAiNBJ/DSBHQEMOk1cOE9jV7kNdZip/E7tVKmcsfKwENl0jKI2qL2ex/dOSuUFoGdwzRqCZgySQCPWOVWfFcUS/4EVgR4lLCAzCfCQdYIkSR0qeJxCozVNySfPiQw2Hdam6uV25cP1c84dZw9tfwbR8QkqqwQzakMScobrJqscZxP4zK06nYtmCwswsL8pAJ1O81P43xUhVuk2rKCchz5YnQh5IA/5YJkVzvjXaq0JCs99ju0sixOwMBuQMgVlaT0NcbqzLMbDMAQQqnnrP22ioHFsJkTOpJgw3lyB9P8Vl7P8AHUvALsGErPIjdfXc/Wt01kEEESCIIPMV4zx1fDYjXa+3NHqSw1HEUbW158mUoMrCCNDyOo06jashtHKFU5RrAUARJJM+UnYVBxvDZuMiuV7tic8j8uo/sdxz5VPDjSCTIk6RB6aV9bCrTrWi49b99D5edOdD4lL7d8mP4EqdYZGAIKspOYicp10aQNGjc6yIqPxLDZ0VchV7dzPn1BmBA8gN5G+nSamvdZrfdTpOYKF1ZtBEjXbbcfWsBcRtky+EyTLEbmDt6f5qCgoyyz+XvviWOo5Rzw37v3obPBWQsM3iLANLEgTEmZiYzT0g6Vo+K3sjwrFrRMrvlVjuFO3n71J4lxtlsr3qyqDLb0IO8gmZBVIIjeGjWBFZ4jx67e0Az2zsBKQR1Jk+kEV5bjWp4tzbvHhytwt5Hpp0amFUUrPj59fM3uFxiL4nuog2gyxaRsqjUyD5fUVp8XxpVJX5ehIJn0C/uRWqXDsRld5XkIHXcnr51kt2VUQBWyWJm3oZY4WmlrqfaY66SCQdOc6HqIHKOep2r4uoDeuTBgiDHlX2a8uW2712CmGggKDpGnIVXeUou5ZaMZKx9TQuBWywXAL1xgI0O+XUjoNoGsVusL2YsoLgvupKK1xl0dwiAToOkjTnJp4bXzaefd/Yj40X8uvl3b3KvZss7ZQpBImSCBHWYq09leB4gZnH4ZIPimAg5Nm6+nSpN3jNqyMM9qwWS811SzxmHd5VBWZUSzAmQdAeZ01Havi984u5bLQli/d7vrEwAeoAA021PMmmemttfP071+xGSnJa6eW/f2Ox9ju0AxdgMYF1IW6o/mjRh/pYaj36VYA1UP4WcM7vDG83z3zP9CyB9yx96vCms5pjqtTODSvFpUkdMtKUqZwVB4vxGxZQnEXEtoQQc5AkHkAd/QVD452hXDnL3bMxGh2X68ztsK5Vx1javDEhQ0tLlhnPPQF5IHSIio54rRnZRllzJaHnGb9i5aa1bFxxnJw1xU8RtmSbcPBidj0PlFVXs+44djPG6uCoV1VpD27hEiSBDLowkDYagGvvjXFUOJcT+Fdghj+VzzP7+tam8oUOrCCOfORyPkf1mkZX1WhTGNrwex2Thrqrm1mzC4M9p+TAiRH/ADL+hrNLAg9Paqj2VxPfYW1bBi9aUvaPMqpl09V+YDpmqypxEXYym2jlSXNxsiqRA3O87wNa83+TwVStUVakr5t+jXH7r3Nn8fiY0YujN7bdV/w518Rg/wDHTlMXFXL5sdDHISY066860+D4NdureIAU2RmdW0OXNlJA55SRPrVo4+TeuHOVYISAUmCN5BIB9/LStbxTil3NcugjMwOZoObMABrOkFSp05a16dOlUhSi6m5llWhOo1T2J2F4MtpbLo7Sy5mB3t3VgERzEZSDzBirBb4qhVjdtG5cJOX8QqiAiAcq6lp6muWYXEXGuqzuzEHQsS0enQelW/hvEVfWMxO3MT03q6EaMneUdUU1XWj8j0e5Ps4ctAALMTpGpYn7kmvq5Zy5gxysrQVO5mNV8tfpUvhmKDSpIXMQBAymR+bQ8jB35HrWG6pDHNOaTJO5PUzqZ3r0Kbc2suiXA82olTTzK7fEjEGZkgjoSP0qXbs2mRSJjOA5AkrMa6AyASJjkSYrFlrwrpE6dKsqUXL5XYrp1lH5lf7mq7QXB3UQD415zIGYf+PIjzrR1YuI8P7xSBqdxrGsGPasOB7JXrmrnIvl+5I/vWGvQkpX92ehh8RBxt7Gha4BUjC4C7c0RD/VIn00k1YrVjB2bfeIRiCHyDIf/cKlvnbSMqtqs+VZG41cGPXD2wiWWsl/CvizPg2vCWPRiIiPlE9KzN047u/l3+jT/ZLZW8/8X+kNezC20W5ibq2k6scoJ6AfMSIO0bVsOGY/Cvn7gNeyJcaWGUFrdsuBk+YqY3Mc42qlXr7Pw0O7s7HGCWYliZsNuTryrJ2Hxfd4gsT4TauqVAJLlrN0KAIIJk7Hz32rkq8lF5NPILDxbTnr5lpHHLmI4cLmltjfuW27sFVKLasttm28Z0J589qzcUvKvEOKk6KcNeza/mKLl8pIkAbnKfemjEu2D7pQLbJiHuuDIzF0trAXLlCgJqraeswM+IbPiDe1L3Qc4aGUkgA6Earto07ak1TlbevX8ou0SNpZ4+trB4bLaF2Huh2yk933gtkKJGXPpzkQDE7iQyHG4srChrt5jmUkgq7FpII0ZVMGNDA8yawSFUqI+YjT1/xV17BlrGMttdtsM4KrIMjPpmjlqIM6jNXciRXPK1Y7HhLQRVRRCqAAOgAgVLU1Gt1IUVwuM60r1BSunDNSlKsOFZ7V4c3GCBJkSGkCGE6RzBAPppVLxNtWRkbmIjpXSMdpfss3ymVno5+U+/iHuKonxA4Y9u4HtCQ+6jeevp16QZqicLu5dCpZZWcc43gStwpG58Pr/kVkxSO1kz/xbYAaNyukNrz0IJ6+tbvjXDbigNeVgTsF1Pv09prHxTh9vDd3dS53iuvjJHiM6lNdAQY28pqxOxmabWnA94Jfe1btvbYC7bICkbGYbXNG0gH+2tWziSq6retwEuA6DXI40dPY7eRFU23dVFFsZdfEhPysh8Qnzn31HnU/snxJlxD4a847q9AUzIt3RPdsJOxJKN5EH8ta8PVUJa7Pcy16fjQ034E+4nT71pcbbuKTczuylQGIGY2u7AyvpyjMOmpqx37JVirCCDBB8uVYLeDNxmTwEXkNvx6Zc0HMrSMrabnzHOtuJoqSzIxYSu4yyvb3Khb4kgGW1Z7xzzyKknpltDMR/UPSthw4X31vLlaYCZQkKANYAE7xJk6a1beI8DtYYKmGuZhlh1A1nnmZf/iSTM1EwmFEqyWvxVGjgsTm1ho22MRBGlZKVFyipx/z8myriIxk4S/38GK3cMADkCASSxEzMZiYmTtB311rItZcTZt4cA4i8lnTQMfEY6KPEfYVo8d22sW5GGsm6eT3fCs9Qi6kepWtfjUaSsvYxeDWrO79Wb+xhXf5VNMe1rD5e/c5m+VEBZmHly+pqh4jtVibrDvLsJ/IoCoPVRuP+aedfOIwIHgtWmd38SOG+VVHiQqZnKBvppB5VlqY+bdo6d98DdT/AIuKhnk78+hu+Jdtysrh7KWiJ8dwi42nQLKj3kVsLV+4/EcA7szW7ti2TM5e8awWaB8oYyDpFUm9dR7jMFy+ERmyrDLBIIUazlYCCNxryraXMbcL4e4rZVS2lvICZUIAu5WMxAHiHTXpWKq5T3fM104QgvhViPbuZeGwCM38WhBGsAWrozDynn6VPxHEmGNS+q+FrCJbcqQsjDpaZtFJIkNtqNuUVrbFhEzqolDGjhWI32OUQY0kRNe2pPdqoLMY0USflPIVzKiWY+LFgiy1lzIRpTKYEwQSZWWkHSYI9gBA4YYcH/exqwcN4cbhfOwtqGggg5tAOXsdetfHCcJb7wjPbZkS5cKxmGWyjXGBkZdkIjrUit1OC1I9m1cui53aMw5kCQBljl6H6GtinCfld2zIELOEkZFhSCWIiMxAPQg9Qa+eI8RdsNZxCeFr964jbHw2VsBSNAA34hG3L1NSeJYlUxPGACAMty3bA6DEWhlXoIU6eVBaT6EjC4e2DYRUU28W5ymBIXvAkEsJjMsj6zXW+E8FsWoZEDHfOxzE+c/2rhlvizf/AMJtrP8ADDWdAW757n0giuh/Cvj7NOFvvLSzWj5HxMntJI8pHKjV9goqLuzptoVKtisNpal21qKLT6UUr6ApXbHD2lKVIGHF4cOhU8/seRHmDWi4u3eWYuAFlOVxGhMiDHmNfKT0qx1rOLcOLyUAzEQZMbaiajJaHUc64lwdbisNukkn6SfIVybieFuLcNtjMGBmOgk71+i07Oc7jZv9K6D67n7VT/iN2ci0b1kZCoh8oglfM7x1E60pLWzIVHbU59/BJewqqqhWtAdSW3JOp3kkwNBVW7gC4EuTkLDNGpyGJKjrlnTrpW5wzYi78mdijZiQui5R8zEDUyedY+MYcOouqN5MDkw+ZP8A9DyPnUmsrK4u0uj/ACdk7R9nvwrV63cN5SijvIkuIGR2y6ElYkiJOsCar44K6JnvOltBu9whB/3Gp3wQ7Vd9bbBXTrb8Vknmh+Zf6TqPJo2Wqt8Y+zj4fFi/me5ZvSUzsX7th8yDNsuxA6SOVTVWcZKV9vQjLDwkmrb69SXju2GGtZhbLYhv9H4SemdhmK+gI1qpcR7bYq4CtsrYQ/ltCD7sfFPoRWjR9QSJ9da+sRbO4GnWkpyluycKMIbIi3GJJY6k7k6knzNeTWUp51ks4Ytoqk+g/WoFpENWjszgf422+HkC4iM9skhZKjRZP83yn1B5VqxgVX/iPr/KviJ+mg+pqTZ4crSxtkLyDkRpzY6DedK4433JRreHfqrGrazpIExvE+EyIkxE+9bmzgbrIhK5V08TadB6/mB9Na8XiyWWBVs7DYIAFHuw/QVvrOJY4rhOvhxHdvcUwRrfdcokaLCjTzPWhTeT2Ig4ZatB7l5jcVYDZZVVJPh1AJObxAenPlL4LCYnDYZS2TFIt0spykIyuQPlmfBqJjbeq9avqMLxBZlnv4eB1CtiCY9NPtUlOKOL2Gu21juMNbteLSWVGU+ZEt9qDw+epjxGIe5w0vcIzti1E6aL3FxsunLMZIPMDpWv4Fixba94S2fD3rS/8122yA+Q8VZLOFy2+7LFlBzRyzQBPrAAqPwfdvb96E1ZbEvLce1ZtscotNcZeZm73c//AFrWbuBmLnxMxJJOpJJkn619ForNawzM2UAz0Ak/apKLexxzS3MZNXD4U4VbmOliAbaFlB/MdtPQEmo3BOw2Jvx4Cuup39ug9zXSuy/YFMM63WM3FM6a/sANzoBUrJXuyvM5bIt9u3WYCgFe1WkXClKV0ClKUApSlAeGouLw4dSpGhEGpRrwihxo4bduHg2Ouq6s+EvKQyCDmG6mG0kHT0Y1Vzj1u3rv4YsWrhUonJH0Ckc4Osk6AGeQrtPxJ7NDF4YwPxLfiU9eor8+9oDdzr3jEygAMAGAAIMAbba61OTTV+JSo/TwM2Fv3MHiUvW5R0edtmU+JSOhH2Yiu09u8Va4jwR79uJQLdA0JtupAdT55GcT5g7VxpLoxFgs2rpC3PvkufqD79RULCYe6SQCUBWGhiAV6NG430NQJxk2td0RgKlLgGOreAdWMfbf7VtMPgLgAC5RyzxBPpOv0+lfOIFm0CXbPc/KDMH3jT7UGfkRcPYX8qNcPn4R/c/Ws98ZVPe3AgH5EHXyX94rDgcZdul4IGUCEXQGZ35nbmTvU12QgZoXnHOD5bz7V0O/Eh4LEhiws2wABJZtSdhAG31ms+LwYuAEksfMn7CdI8hWfs9hgmOykFgyBsmskOFYgc5AOYc4ro+G7B4O4A5xN1kPi7sZRM8pUa/SaINJM4licPkMe/7frNbc3bjfw5LZDh0C28u4yuzg+stXvbOwFxl0KgRFIUKNlCgeH1GxnWZnWaxm9019K5YnfQ9tWFXYa9TvX21yvvD4K7cYqFMjkBm/TQVaOB9gr13KxGWNZ3n3Ph/Wp5HxK3UXDUqYVmVio0G8mN+g3NTOzvZjEXGGW0SG6yJ9NJ+ldk7PfD2zbbNdXMd5mST5kj9Iq74TBW7Qi2gUeQ39TuaXittQlN9DlfAfhc5H47QszH+Br9SPSr9wjsnhrAGW2CfMafQafWa3tK45NnVTitTwCNBpXtKVEsFKUoBSlKAUpSgFKUoBXle0oD5K1+Zu3Kf+o4myfka43d/6TJAA8iQR9K/TdcQ+MnZV0vDEWgSHbN/Xuy+8Zh/UOVGcscz4PeazeDZCw+V1/mQ7jXSdiPMCrM+JtW/+GoH/AHH6mtTjz429a111xzJPlsP81wi4RbuzaYjjBJgb9Bqa1mM8e+jCT19QatPw64Zbv4yzbuJmttnJWcs5VJExrEith8U+DqmKLJbSyotLl7sZVJDPodPmIB15wBzrq1djt0ir9iLiriBnZVnTxkBT1VidBIO500867NgezeBRTf8A4O2pUSXuN+Gv+rxNkjnOtcIs2xIqycGwcsSuGF0QY7ySA3I+EqB9TV3hMqlUS4mv7Q3O+xd3EWi2XOIuaiSABmHMEkEgbxFb3h/azFg5Gxd7IdGNsKXIg7O65wZjXetlwz4e3rhDXmaBtqdvU8vQGrzwjsVatR4ZPpr9d/pFLQXG5HNN7I5PhOzWIvnKEKqebakjqdMx/SrrwT4dAAC4SwHI6CfQb+5rpeD4UqjQAelbC3YA5Vxz5aHVTvvqV3hfZe1bAAQaeQ/TarDZwoFZwK9qt6l0YpHgFe0pXCQpSlAKUpQClKUApSlAKUpQClKUApSlAKgcc4WuJsvafZhof5WGzD0P7ip9KA/NPG+yuMV7pOGu5bbEMwUxv+Un5gfLqK0qcNQTmuLtOhncbSNJnkOlfqvFYdbiMjCVYEEeRrltr4TA3WJc93mOUHTSduZP0FTgotfEyqbmn8KKX2C42mFvK3dFiJAYAO2u8THTYdatXabC4jijgIlxLa87kZjqT8q6AbbxtV+4P2Lw1gaIGPpH+T7k1v0sqogAAdAIrrnFP4URUJv5mc07O/C60kNdMneN4/b9avuB4LZtCEtgRz3Pt09orYxXtRlJy3LI00jAMOKyKgr7pUSVjyK9pSh0UpSgFKUoBSlKAUpSgFKUoBSlKAUpSgFKUoBSlKAUpSgFKUoBSlKAUpSgFK8avaAUpSgFKUoBSlKAUpSgFKUoBSlKAUpSgP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682750" y="-2193925"/>
            <a:ext cx="48863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jpeg;base64,/9j/4AAQSkZJRgABAQAAAQABAAD/2wCEAAkGBxQTEhUUExIWFBQWGBwbGBgYGBsXIBgXFxwXHCAcGiAaHCggHxwlGxgYIzEhJSksLi8uHR8zODMsNygtLisBCgoKDg0OGxAQGy0kICQ0NDQvLCwsLi8uLy8sNSwvLDQvNCwsLy8sLCwsLCwsLzcuLCwsLDcsLCwsLSwsLCwsLP/AABEIANkA6AMBIgACEQEDEQH/xAAcAAEAAgMBAQEAAAAAAAAAAAAABAYDBQcBAgj/xAA/EAACAQIEAwYEBAUCBQUBAAABAhEAAwQSITEFQVEGEyJhcYEHMpGhI0KxwRRSgtHhYvAzcpKi8SVDsrPCJP/EABoBAQADAQEBAAAAAAAAAAAAAAACAwQBBQb/xAAvEQACAQIEBAQGAwEBAAAAAAAAAQIDEQQSITFBUWHwE3GRoSIyQoGxwQUj0eEU/9oADAMBAAIRAxEAPwDuNKUoBSlKAUpSgFKUoBSlKAUpSgFKUoBSlKAUr5uXAoJYgAbkmAPWqfxz4l4HDg5XOIYaRZGYf9ZIU67wSR0oC5UrhnHPi5ibsjDqtpNpGrf9TrEeiz0NdH+GXH7mMwQe7rctubTN/OVVGDac4cT5g0BbKUpQClKUApSlAKUpQClKUApSlAKUpQClKUApSlAKUpQClK1PGO0uFw2l6+itySczn0VZb7UBtqVyjj3xjVcyYax4hoGvbE9QqHVfMsPSqpg/iJir925bvvmt37Vy0U0CjvFIDLA0IaN5JBPlQHYeN9tsFhSVuX1Lj8iHO0jkY0X+oiud8d+MlxpXC2Rb6Pc/EJHWFIVfq1ctxoyuyySAYAJmAOlYAaHLm44z2lxWKM3rzsRsJkDzCwEB9BWr3M8+teRWSxYZiAqliTGgJ1pY42erXcfgc4/grwnX+IJjyNqzB+x+hrlfDOzNy6TmZbYHMkdCdddBoB6mK6B2MKYABlzPmjvDOhUxJjeRoRGm/LU3/wDnm+BneKpp7nWaV82rgYBlMgiQRzBr6qg1ClKUApSlAKUpQClKUApSlAKUpQClKUApXhNfNq6rfKwaNNDOtARuJcVs4dc1+6lpf9TAT6cz7VQuOfF/DWxGHtvfP8x/DWOsGXPoVHrVS+NdjLjO8BILBAYMSApifofrXM7lAXTj/wAS8biMw73u7bfltzageZBLn/qjyqm3MQTMmR5+e505nrWCvVWuAyj7Vmwd3JcRt8rKfWCDFSMJwu64kLCzEt4RNb3Cdm0R/wAa5sJGUSC3LbWKuhRlLZFE60IbsrOZnbUEsd9NZ9q2OC4FduRsknTOSvvt5VZ8LYGoS2CTzCgkRrvE8v1qV3ua2FIkg6NOw/lj961RwmupknjXbRWNPh+A2kLZyzMNACAVmdZ/bfnW2sJbVFyQjKYCgaMCSZJ2HnO81Pwd6z4mxUuAuVYzFgACdgIgAHWdDWttW+YzZSPDmABMRJ05Tt7ampwcIz8O1n36lM1UlT8Ru679DdcH4dccuwuIMpk8pKkHQxHUGdNRoZmvnB4fvGKh9FJiSI5n0AJ0kTqw01qFYtjVWTMDEDOQM0qZgbmAVidZ8hW7ucKa3ZS+GULoFVSYRRmP5jO86GTXPEnGbUpJJ7d8TvhwlBZYttbrvb3LJ2X48tqyqPnggFQdwx1Kaxt/ua3VrtJbJ8Sso67/AFrnSi7eMBS0cgNABMTyA1O/WoXDuKsb/dd1eAzMsspVWKzIBOgOh36VlxeEnvGolLk1u/16GnC4xWtKm8q4rgv36nXMTxuwnzXkGk6sNqqd3t8XuBMPZe7rGik/7jetfwTstaxV67fxlg8haCvo9vUSwUyG23I5aSDVgs8QIe5as2z4WP8Aw03zHNJYiNA0eoNeLOrUejevFLn31R7EYwW2vVlg4NiLlyxbe9b7q4R4kkNB8iOR396m1E4ZbdbYD/N6zHqeZqXXoU23FX3M0txSlKmcFKUoBSleMYE0B7StavFg892MwGknQT+tQMVjcxIa6BBgqDzPIxr9ardRImoNm3v8Qtr+aSOS6/WNveoVzipPygL66n+w+9aGxxW01x7CN+Ki5shUr4ZIkTuJHLyrIoJ158x08/SqpVZeRfCnDiTr+In52LHz1+2wrHbxLWibqyyx4k6wOXn/AOKhuSdNyP0qThWlcvTaq8zTuW2VrHH/AIm8ZfFXg5thEgAazqM2505eVVPC8NuXYCIx840+u3SundreDlLouZFKGNCoIDgknqCCvpt6zHEA2mtQCWylZAE8htHlMdDXqQhCos60R49Wc6UvDerKXh+zfhz3H0mIXf7j9K21vA2rJBVAwK6Nzkx+YjefL9am8RRkusjKLYcid2EaSw5mJJ67ioZsq7ZUzOVJEbzv4lHMH7c96nnpwjeKuVqFWpLLJ2JVu4dbNw5Y1HPKYJ9YIJ96Kgy8y89dI6bb+9YktBdDA6Dc+mUag+sVtLHCLpEm2La9b0rP9Cy0+sg8xrVTxVXhoXLCUVu7nxwbGNaclMocggF2yqIDEhhzmABqDPWa8AYklgknUhBouw/UxpPLXWBHW2VMxB0JG8Hp51vrPE37ju0t24LAMbjjfU6LocsJ1PStUrwkq0Vq++7GKNpp0W9F33c1uHcghgxAIIlTEq2hAI6itri7uGWxqxN86k/PIgeehHMTIMiteuGy7sBHUmTtyGo16xX1ZxRUKFMAEnproJEajQDnVlSEp2cdHu7FdOcIZlPVbK/fufNvDyYCmeYAk/QVIu2Fco15mNxSTpdNyflidANAOTD6aV4t9csNPkFAA9YECZrBPpWp0Y1LZ+HIyKtKnfJx5mPA8Ru3e8CW7tlFfU3IAYmdQRlAGm30NSjayn8RmLHXaJG3zEDTTcA1nt28sguAYGswASJVgYJmD02J1qC1wtqSSY58h08vT1rLTpx8RuP3fE1VaknSSnfouBaeynEUa8EujRtF1PzafN1zQPflqa6MBXEFaNq6l2R41/EWoY/iJo3mOTf38/WqcVhlH+yK8zRgsS3/AFyfkb6lKViPRFKUoBSlKAUpSgKD2ytrbsXrlvFNbDXIKrzaIKKEGcvIJgbg9KpfDOCcSvJ3VoHBWCZZ7nhdp55RJHoI2+arNxPtdbHFWwVxVW1cCoHkR/ERKuYGmbN3Z3MhahdtOMYvDDK1xLIjV1B1nkpbUnQ/KAfvVLT4FiZveBdksNg/xAS96PHfuGWI0ncwo0H0GpqTfcSHUhkYRKmR6yPMVReE4jiOMVUsW+5swQ2IxALFp3IDb+Q19RVw4HwRMFYNrvWu5mLszQPE8TlUaKsiY6k9aqkuZbFrgSLZgjXX9q8ZoOhjp/YxyrHiMaiatAjrp9hJ94itXjeIRrlJJiJ03IGoUzpI/N7VxQbLHUgtzd8UspdtsjQcy6gdeo9DXMcSrWbjBHgBisgySmu5jQmIiNxoDoa2XEb925b8bwrEggbGOQCgDpvJ89a02PIS4ASxzKAVGnhP7jz+0Voppw8jJVlGduh9HByzNJAbXPduAmJaIHzE+GNJ+xNSMEqT+IuYAGFMrDEATPsuhEaT1BjWbcNDAKDqS6ZjoCIggid9xvpIma+ziBGYzm/Mx1k7CARpH09tK2xj9L1W9zDOX1LR7WLEuNCaWbSWtNTzHq28epqDiMSW+Ziffkf23+9V/F8dtrPiHoJJ9/0rVYvtE7fIoGm51Meg0FTjUpU7WV2Vyo1at7uy9P0by1hXDLJ1BOZsxOcHll2FbRFmqx2d4oXZrdxiW3TzI3XQb9Ks2GeQCI9q1YSUHdRvz1MuMjUjZzty0JdxQyT+ZRB815H20HpHQ1Hr23cykEcuuszuD5HUGvrEIAZHynUeXUHzB0+/MVo2ZlvdGOva8rwmukSTavaQ0ED5TAJU7+RKyTpPOazYx5ILMoAHhCJlBUyZ12+5BkQNagTUrDv4D48pUgg9Ad58py+56E1nrQ+tGmjP6Hs++hgPmIPSp/BeJth7q3F5bjqDuD/v9Kh4thm0ud5oJMEQdoE8hptpUS+WgZeomP5ecTz2qWe9O7V+hHw7VLJ2693O54PFLdRbiGVYSP8APnWeub9gePd2/c3DCOfDJ+Vj/fb1iuj15Eota2aT2ue3TmpLfVb2PaUpUSwUpSgFKUoDh/xg4MbdxotjLdLOrAxLHVh5MGg+eYVtOynF0x+Ht4plFzGYcCzekZjBnLcUHRc0GSI1B6Vfe2/D8PewrDEnKq+JX8RKPBAIC6nc6c65J8KMLlxOLtl2t23sAm4hAK5LluCMwI2c6kbVDIrNHc+pa+I9pmVZLIg1EsRuNxrAn0JqvN2hwl/wXcS5uM6hMoLCSYBOyjUjbXStt2p7I8Mw697ev3Ll1tV768TI8gsSPIfSofZvtvg8KCiWWuqCCws2wIAiDBUSc4B8R+p0MI07PMddS6ysuWF7LqUJ7xxGhViGIccgxXPEn+aIjlWPG8LSFRLbFyASsZt9w8aL/cA1v+IjDFmF1wPCCQSQDuAejHQj6eVaYdsMNYthLZa9EqGAVQziTBgALpzyirowb1SKJSS0bMmC4JbRVF0BQheS0D+WCeUkdNJ0qj/EGyExaG0xVTaBBTw65rgkf72rcY7tXi77xaQWk1yhVFxiDsWZvANOgYDzrW4/h15ipvksx1JdiWiCNDBG8eEBRU4wjB3myMpuelNX/BXyibIpUdWbMxPmYAjyA9zWN8B3krJEqQI68t/XbyrdPw3oa1923BIkgj6D0r0YyhOnlpswSjUp1M1Vfj9HPL1g23KNoVMH2/bzop5fT+1WftHw3Pb74RmTwtry5epn7HyrRYPhN65qiMQNzsB7nSvKaadmeqpJq6ImbK0g6gyD0P8AerxwniAuKGAjk4AgK/lrsd9Y1rW4XsuoAa9dAnXKmp18yPTYGtnheH2kYm2pUaRm3O/n+lacJmVROJmxmR02pfY2DHWsthgQUJgHYn8rf2Ox9jyrAwIttcjwJALcpbYDqecetfNwgbGQRIMESD616cqsHLLfU8hUpqOa2h9sIMHQjQg8vKvgmsl58y5vzLAbzGwb9j5x1qI1yu3ucs1sZi9e2sRlIP26jYg+REiobXK1+L4sqyBqw5TGv6n2FV1JpLVl1Ok5PRXLVZUuMpuFUIBCIpYmOUAbg6E+UnQgnWY3ErZJFxgpGsSCYOx8M8jVYbjd5tLZZRzHyCT0IM8hz5DpUUWGMlnOpkgEwSes71gWIySeXY9B4VTis+5vMT2kCnwCfPQ/YHn611v4X9rXxtlkvD8a1EmIzo05WjkwiD7HnA4bbsquwAq2fDzEumJU2/mLKI6qZkH2quU5VnaTLIwhRjeKO+zSsYNfQNZ7mk+6V5SpXOHtKUroI3EcGt621t9mEenQjzBrl/Z7gjWcTdRtLeS5avhZDKp/ES4sCY8Lrp/o611mqp20wZTLi0E5BkvKPz2G39xv/wCKjIrkrPN3YpuP4LwUGQ73r5ZVDXrt5gYjQljBGWQInlWuxOLNpO5w690AS1xRbWPBOyroNJzZiOfSoHbLCLnfIqophkymR8shl8jyqZ2W4wcZhs5Y/wARahL5BILq05Hkb5gMp/1LPMVfh0pPLxe3mU4mTis61S38j6s8PvYpgYnNJCAiNBJ/DSBHQEMOk1cOE9jV7kNdZip/E7tVKmcsfKwENl0jKI2qL2ex/dOSuUFoGdwzRqCZgySQCPWOVWfFcUS/4EVgR4lLCAzCfCQdYIkSR0qeJxCozVNySfPiQw2Hdam6uV25cP1c84dZw9tfwbR8QkqqwQzakMScobrJqscZxP4zK06nYtmCwswsL8pAJ1O81P43xUhVuk2rKCchz5YnQh5IA/5YJkVzvjXaq0JCs99ju0sixOwMBuQMgVlaT0NcbqzLMbDMAQQqnnrP22ioHFsJkTOpJgw3lyB9P8Vl7P8AHUvALsGErPIjdfXc/Wt01kEEESCIIPMV4zx1fDYjXa+3NHqSw1HEUbW158mUoMrCCNDyOo06jashtHKFU5RrAUARJJM+UnYVBxvDZuMiuV7tic8j8uo/sdxz5VPDjSCTIk6RB6aV9bCrTrWi49b99D5edOdD4lL7d8mP4EqdYZGAIKspOYicp10aQNGjc6yIqPxLDZ0VchV7dzPn1BmBA8gN5G+nSamvdZrfdTpOYKF1ZtBEjXbbcfWsBcRtky+EyTLEbmDt6f5qCgoyyz+XvviWOo5Rzw37v3obPBWQsM3iLANLEgTEmZiYzT0g6Vo+K3sjwrFrRMrvlVjuFO3n71J4lxtlsr3qyqDLb0IO8gmZBVIIjeGjWBFZ4jx67e0Az2zsBKQR1Jk+kEV5bjWp4tzbvHhytwt5Hpp0amFUUrPj59fM3uFxiL4nuog2gyxaRsqjUyD5fUVp8XxpVJX5ehIJn0C/uRWqXDsRld5XkIHXcnr51kt2VUQBWyWJm3oZY4WmlrqfaY66SCQdOc6HqIHKOep2r4uoDeuTBgiDHlX2a8uW2712CmGggKDpGnIVXeUou5ZaMZKx9TQuBWywXAL1xgI0O+XUjoNoGsVusL2YsoLgvupKK1xl0dwiAToOkjTnJp4bXzaefd/Yj40X8uvl3b3KvZss7ZQpBImSCBHWYq09leB4gZnH4ZIPimAg5Nm6+nSpN3jNqyMM9qwWS811SzxmHd5VBWZUSzAmQdAeZ01Havi984u5bLQli/d7vrEwAeoAA021PMmmemttfP071+xGSnJa6eW/f2Ox9ju0AxdgMYF1IW6o/mjRh/pYaj36VYA1UP4WcM7vDG83z3zP9CyB9yx96vCms5pjqtTODSvFpUkdMtKUqZwVB4vxGxZQnEXEtoQQc5AkHkAd/QVD452hXDnL3bMxGh2X68ztsK5Vx1javDEhQ0tLlhnPPQF5IHSIio54rRnZRllzJaHnGb9i5aa1bFxxnJw1xU8RtmSbcPBidj0PlFVXs+44djPG6uCoV1VpD27hEiSBDLowkDYagGvvjXFUOJcT+Fdghj+VzzP7+tam8oUOrCCOfORyPkf1mkZX1WhTGNrwex2Thrqrm1mzC4M9p+TAiRH/ADL+hrNLAg9Paqj2VxPfYW1bBi9aUvaPMqpl09V+YDpmqypxEXYym2jlSXNxsiqRA3O87wNa83+TwVStUVakr5t+jXH7r3Nn8fiY0YujN7bdV/w518Rg/wDHTlMXFXL5sdDHISY066860+D4NdureIAU2RmdW0OXNlJA55SRPrVo4+TeuHOVYISAUmCN5BIB9/LStbxTil3NcugjMwOZoObMABrOkFSp05a16dOlUhSi6m5llWhOo1T2J2F4MtpbLo7Sy5mB3t3VgERzEZSDzBirBb4qhVjdtG5cJOX8QqiAiAcq6lp6muWYXEXGuqzuzEHQsS0enQelW/hvEVfWMxO3MT03q6EaMneUdUU1XWj8j0e5Ps4ctAALMTpGpYn7kmvq5Zy5gxysrQVO5mNV8tfpUvhmKDSpIXMQBAymR+bQ8jB35HrWG6pDHNOaTJO5PUzqZ3r0Kbc2suiXA82olTTzK7fEjEGZkgjoSP0qXbs2mRSJjOA5AkrMa6AyASJjkSYrFlrwrpE6dKsqUXL5XYrp1lH5lf7mq7QXB3UQD415zIGYf+PIjzrR1YuI8P7xSBqdxrGsGPasOB7JXrmrnIvl+5I/vWGvQkpX92ehh8RBxt7Gha4BUjC4C7c0RD/VIn00k1YrVjB2bfeIRiCHyDIf/cKlvnbSMqtqs+VZG41cGPXD2wiWWsl/CvizPg2vCWPRiIiPlE9KzN047u/l3+jT/ZLZW8/8X+kNezC20W5ibq2k6scoJ6AfMSIO0bVsOGY/Cvn7gNeyJcaWGUFrdsuBk+YqY3Mc42qlXr7Pw0O7s7HGCWYliZsNuTryrJ2Hxfd4gsT4TauqVAJLlrN0KAIIJk7Hz32rkq8lF5NPILDxbTnr5lpHHLmI4cLmltjfuW27sFVKLasttm28Z0J589qzcUvKvEOKk6KcNeza/mKLl8pIkAbnKfemjEu2D7pQLbJiHuuDIzF0trAXLlCgJqraeswM+IbPiDe1L3Qc4aGUkgA6Earto07ak1TlbevX8ou0SNpZ4+trB4bLaF2Huh2yk933gtkKJGXPpzkQDE7iQyHG4srChrt5jmUkgq7FpII0ZVMGNDA8yawSFUqI+YjT1/xV17BlrGMttdtsM4KrIMjPpmjlqIM6jNXciRXPK1Y7HhLQRVRRCqAAOgAgVLU1Gt1IUVwuM60r1BSunDNSlKsOFZ7V4c3GCBJkSGkCGE6RzBAPppVLxNtWRkbmIjpXSMdpfss3ymVno5+U+/iHuKonxA4Y9u4HtCQ+6jeevp16QZqicLu5dCpZZWcc43gStwpG58Pr/kVkxSO1kz/xbYAaNyukNrz0IJ6+tbvjXDbigNeVgTsF1Pv09prHxTh9vDd3dS53iuvjJHiM6lNdAQY28pqxOxmabWnA94Jfe1btvbYC7bICkbGYbXNG0gH+2tWziSq6retwEuA6DXI40dPY7eRFU23dVFFsZdfEhPysh8Qnzn31HnU/snxJlxD4a847q9AUzIt3RPdsJOxJKN5EH8ta8PVUJa7Pcy16fjQ034E+4nT71pcbbuKTczuylQGIGY2u7AyvpyjMOmpqx37JVirCCDBB8uVYLeDNxmTwEXkNvx6Zc0HMrSMrabnzHOtuJoqSzIxYSu4yyvb3Khb4kgGW1Z7xzzyKknpltDMR/UPSthw4X31vLlaYCZQkKANYAE7xJk6a1beI8DtYYKmGuZhlh1A1nnmZf/iSTM1EwmFEqyWvxVGjgsTm1ho22MRBGlZKVFyipx/z8myriIxk4S/38GK3cMADkCASSxEzMZiYmTtB311rItZcTZt4cA4i8lnTQMfEY6KPEfYVo8d22sW5GGsm6eT3fCs9Qi6kepWtfjUaSsvYxeDWrO79Wb+xhXf5VNMe1rD5e/c5m+VEBZmHly+pqh4jtVibrDvLsJ/IoCoPVRuP+aedfOIwIHgtWmd38SOG+VVHiQqZnKBvppB5VlqY+bdo6d98DdT/AIuKhnk78+hu+Jdtysrh7KWiJ8dwi42nQLKj3kVsLV+4/EcA7szW7ti2TM5e8awWaB8oYyDpFUm9dR7jMFy+ERmyrDLBIIUazlYCCNxryraXMbcL4e4rZVS2lvICZUIAu5WMxAHiHTXpWKq5T3fM104QgvhViPbuZeGwCM38WhBGsAWrozDynn6VPxHEmGNS+q+FrCJbcqQsjDpaZtFJIkNtqNuUVrbFhEzqolDGjhWI32OUQY0kRNe2pPdqoLMY0USflPIVzKiWY+LFgiy1lzIRpTKYEwQSZWWkHSYI9gBA4YYcH/exqwcN4cbhfOwtqGggg5tAOXsdetfHCcJb7wjPbZkS5cKxmGWyjXGBkZdkIjrUit1OC1I9m1cui53aMw5kCQBljl6H6GtinCfld2zIELOEkZFhSCWIiMxAPQg9Qa+eI8RdsNZxCeFr964jbHw2VsBSNAA34hG3L1NSeJYlUxPGACAMty3bA6DEWhlXoIU6eVBaT6EjC4e2DYRUU28W5ymBIXvAkEsJjMsj6zXW+E8FsWoZEDHfOxzE+c/2rhlvizf/AMJtrP8ADDWdAW757n0giuh/Cvj7NOFvvLSzWj5HxMntJI8pHKjV9goqLuzptoVKtisNpal21qKLT6UUr6ApXbHD2lKVIGHF4cOhU8/seRHmDWi4u3eWYuAFlOVxGhMiDHmNfKT0qx1rOLcOLyUAzEQZMbaiajJaHUc64lwdbisNukkn6SfIVybieFuLcNtjMGBmOgk71+i07Oc7jZv9K6D67n7VT/iN2ci0b1kZCoh8oglfM7x1E60pLWzIVHbU59/BJewqqqhWtAdSW3JOp3kkwNBVW7gC4EuTkLDNGpyGJKjrlnTrpW5wzYi78mdijZiQui5R8zEDUyedY+MYcOouqN5MDkw+ZP8A9DyPnUmsrK4u0uj/ACdk7R9nvwrV63cN5SijvIkuIGR2y6ElYkiJOsCar44K6JnvOltBu9whB/3Gp3wQ7Vd9bbBXTrb8Vknmh+Zf6TqPJo2Wqt8Y+zj4fFi/me5ZvSUzsX7th8yDNsuxA6SOVTVWcZKV9vQjLDwkmrb69SXju2GGtZhbLYhv9H4SemdhmK+gI1qpcR7bYq4CtsrYQ/ltCD7sfFPoRWjR9QSJ9da+sRbO4GnWkpyluycKMIbIi3GJJY6k7k6knzNeTWUp51ks4Ytoqk+g/WoFpENWjszgf422+HkC4iM9skhZKjRZP83yn1B5VqxgVX/iPr/KviJ+mg+pqTZ4crSxtkLyDkRpzY6DedK4433JRreHfqrGrazpIExvE+EyIkxE+9bmzgbrIhK5V08TadB6/mB9Na8XiyWWBVs7DYIAFHuw/QVvrOJY4rhOvhxHdvcUwRrfdcokaLCjTzPWhTeT2Ig4ZatB7l5jcVYDZZVVJPh1AJObxAenPlL4LCYnDYZS2TFIt0spykIyuQPlmfBqJjbeq9avqMLxBZlnv4eB1CtiCY9NPtUlOKOL2Gu21juMNbteLSWVGU+ZEt9qDw+epjxGIe5w0vcIzti1E6aL3FxsunLMZIPMDpWv4Fixba94S2fD3rS/8122yA+Q8VZLOFy2+7LFlBzRyzQBPrAAqPwfdvb96E1ZbEvLce1ZtscotNcZeZm73c//AFrWbuBmLnxMxJJOpJJkn619ForNawzM2UAz0Ak/apKLexxzS3MZNXD4U4VbmOliAbaFlB/MdtPQEmo3BOw2Jvx4Cuup39ug9zXSuy/YFMM63WM3FM6a/sANzoBUrJXuyvM5bIt9u3WYCgFe1WkXClKV0ClKUApSlAeGouLw4dSpGhEGpRrwihxo4bduHg2Ouq6s+EvKQyCDmG6mG0kHT0Y1Vzj1u3rv4YsWrhUonJH0Ckc4Osk6AGeQrtPxJ7NDF4YwPxLfiU9eor8+9oDdzr3jEygAMAGAAIMAbba61OTTV+JSo/TwM2Fv3MHiUvW5R0edtmU+JSOhH2Yiu09u8Va4jwR79uJQLdA0JtupAdT55GcT5g7VxpLoxFgs2rpC3PvkufqD79RULCYe6SQCUBWGhiAV6NG430NQJxk2td0RgKlLgGOreAdWMfbf7VtMPgLgAC5RyzxBPpOv0+lfOIFm0CXbPc/KDMH3jT7UGfkRcPYX8qNcPn4R/c/Ws98ZVPe3AgH5EHXyX94rDgcZdul4IGUCEXQGZ35nbmTvU12QgZoXnHOD5bz7V0O/Eh4LEhiws2wABJZtSdhAG31ms+LwYuAEksfMn7CdI8hWfs9hgmOykFgyBsmskOFYgc5AOYc4ro+G7B4O4A5xN1kPi7sZRM8pUa/SaINJM4licPkMe/7frNbc3bjfw5LZDh0C28u4yuzg+stXvbOwFxl0KgRFIUKNlCgeH1GxnWZnWaxm9019K5YnfQ9tWFXYa9TvX21yvvD4K7cYqFMjkBm/TQVaOB9gr13KxGWNZ3n3Ph/Wp5HxK3UXDUqYVmVio0G8mN+g3NTOzvZjEXGGW0SG6yJ9NJ+ldk7PfD2zbbNdXMd5mST5kj9Iq74TBW7Qi2gUeQ39TuaXittQlN9DlfAfhc5H47QszH+Br9SPSr9wjsnhrAGW2CfMafQafWa3tK45NnVTitTwCNBpXtKVEsFKUoBSlKAUpSgFKUoBXle0oD5K1+Zu3Kf+o4myfka43d/6TJAA8iQR9K/TdcQ+MnZV0vDEWgSHbN/Xuy+8Zh/UOVGcscz4PeazeDZCw+V1/mQ7jXSdiPMCrM+JtW/+GoH/AHH6mtTjz429a111xzJPlsP81wi4RbuzaYjjBJgb9Bqa1mM8e+jCT19QatPw64Zbv4yzbuJmttnJWcs5VJExrEith8U+DqmKLJbSyotLl7sZVJDPodPmIB15wBzrq1djt0ir9iLiriBnZVnTxkBT1VidBIO500867NgezeBRTf8A4O2pUSXuN+Gv+rxNkjnOtcIs2xIqycGwcsSuGF0QY7ySA3I+EqB9TV3hMqlUS4mv7Q3O+xd3EWi2XOIuaiSABmHMEkEgbxFb3h/azFg5Gxd7IdGNsKXIg7O65wZjXetlwz4e3rhDXmaBtqdvU8vQGrzwjsVatR4ZPpr9d/pFLQXG5HNN7I5PhOzWIvnKEKqebakjqdMx/SrrwT4dAAC4SwHI6CfQb+5rpeD4UqjQAelbC3YA5Vxz5aHVTvvqV3hfZe1bAAQaeQ/TarDZwoFZwK9qt6l0YpHgFe0pXCQpSlAKUpQClKUApSlAKUpQClKUApSlAKgcc4WuJsvafZhof5WGzD0P7ip9KA/NPG+yuMV7pOGu5bbEMwUxv+Un5gfLqK0qcNQTmuLtOhncbSNJnkOlfqvFYdbiMjCVYEEeRrltr4TA3WJc93mOUHTSduZP0FTgotfEyqbmn8KKX2C42mFvK3dFiJAYAO2u8THTYdatXabC4jijgIlxLa87kZjqT8q6AbbxtV+4P2Lw1gaIGPpH+T7k1v0sqogAAdAIrrnFP4URUJv5mc07O/C60kNdMneN4/b9avuB4LZtCEtgRz3Pt09orYxXtRlJy3LI00jAMOKyKgr7pUSVjyK9pSh0UpSgFKUoBSlKAUpSgFKUoBSlKAUpSgFKUoBSlKAUpSgFKUoBSlKAUpSgFK8avaAUpSgFKUoBSlKAUpSgFKUoBSlKAUpSgP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835150" y="-2041525"/>
            <a:ext cx="48863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http://files.hwkitchen.com/200000066-820df8307f/GSM%20Playground%20-%20stackab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25" y="4365304"/>
            <a:ext cx="191800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adafruit.com/images/1200x900/243-0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75" y="2349080"/>
            <a:ext cx="239875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TEhUUExQUFBUWGRsZFxgXGBgYGBocFxwaGBwYGB0gHCggHxwlHCAXITEjJiksLi4uGB8zODMsNygtLiwBCgoKDg0OGxAQGi0kICQuLC4sLCwsLCwsLCwsLCwsLCwsLC8sLCwsLCwsLCwsLCwsLCwsLCwsNCwsLCwsLCwsLP/AABEIALwBDAMBIgACEQEDEQH/xAAcAAACAwEBAQEAAAAAAAAAAAAABQQGBwMCAQj/xAA8EAACAQMCBAQEAwYGAgMBAAABAhEAAyEEEgUGMUETIlFhMnGBkQdCoRQjUmKx0TNyksHh8BWCU2PxJP/EABkBAQADAQEAAAAAAAAAAAAAAAABAgMEBf/EACgRAAICAgIBAgYDAQAAAAAAAAABAhEDIRIxQSJRBBMyYXGBkaHBUv/aAAwDAQACEQMRAD8A3GiiigCiiigCiiigCiiigCiiigCiiigCiiigCiiigCiivlAfaK46nVJbEu6oPViBVd4hz3pLeFY3T6IMfcwKWVlOMe2WeiazjX8+6llmzY2KTAZgz/bAH9aqXEePam9PiXXI/hnaPsIFVcjCXxMV0a/xDmPTWf8AEvID6A7m+wzSnT86pdYrYts23qW8o+gEmsptaV2EhTHqcL9zinHBtRd0hF1LoUNCmF3qcxBJheveaznJ13RnHPOT60ajwrji3X8Nl2PBIEyCB1j3HpTgVmg1ty5qg9wHfbAKMs7esGcAAxPxTIjPStD0Go3oGIgnqPemKfJV39zqjfkk0UUVsXCiiigCiiigCiiigCiiigCiiigCiiigCiivL3ABJIA9SYoD1RUfTa1LhIRg0RMe9SKhOwnYUUVx1GpRBLsqD1YgD9akHWiarHEOetJbwHN0+iCR9zAqqcW/FJsi2iW/djvb7AAD9aizJ5Yr7/g1KaW63j2ntGHuru/hU7m/0iTWL6nmrU6k+a5dKEhS3wWwW6BogCfenuv1bLt8Gwi3LfwuJAhsEtAAJnsSQNpBo2Ulll4X8lxvc579/wCz2WcoSDvITMExty049BVc4rzTqHtbhfS02CyKu0qDIiSSxMx0H9KRcUvXQwus5TZggLuO4eWWKeUtkZLYMVzt6PbcCbWZbm4kgsyyB0KqMAyBu3MMnrEVnLIkRU5ds46g7zbL3Hutc6zu8vT/ADEyM4FStNpyLrKqqu7Fv4WYBgTPmG/cMCQABDVOtaRizWWFuzKkpsm2SqiCxVT1DZO4mYOBUd9VYtqAWJvWGKqFBG7YNoI2nocznPUiqtyfS/kpxjHsZ6VQi2zccCMO+4gd5MGZlSuYzCnFQ24ex/eWlVvNudgOqySSGgkYjK/xHAivHFNSNQFQWvBXcv7y6wXtHwwJGe0170/CPDXa1+4ivG7ado6EhWGewOQW6QQDFG+k2Uvk20rQObdt0utcBS6FGDugfFuy24AxBAEYM9QKZaHhyqrjanggIyF2zmS3Xy9ciI7GM1WOJ6jT24Gm8xzuZ0kz227pH6VJ1V3T+GWLtccr5A7FipIESu0KD8QIExC5zNTGMUV+bJ9np+LXECqdRbHh4DWxvuNEiSemR7+npUzhPNf7F+9uDUvbueU7878EhkPQEHtOQ3tUAcyhQhWyviKIJPTIAO3OJIU9gMjMmqfzZxe7cREZpVSSAABE9PoMiroYn61s3XknnS1xEXNim2yH4GIJKno33ke31q0V+W+VuP3NJqLd+3JKmHWcFT1B+Y/WK/TPCuIW9RZS9aO5HEg/7H3HQ1c9El0UUUAUUUUAUUUUAUUUUAUGionFboWzcJO2FOZjtUN0GetTrbdsS7qvzNJeI83WbSswBYKCSfhEDM5z+lU9OE2rzXGvRcJhbKOxFoCJa5cgiTM9+w96hatNNpZti+roQCVnAbO7wxJYL0gZgzXLPNLjar/TmlldWhy/OupuKbg09y3ZGS4CsQP4mElgPpUDiFhtRvNy9dICqLVtHKm5cckeZuoRRHSOppdxX8QkIOywjPEb9u05EH3qo67mu+wwwtj0UZ+5zWcpXJNb/JRyt63+TS+CTw508W/vUoPEDMDtaTIB7wNv296ncS/EyysizbZ/diEX/c1kvLHCzxC8EOoVHMEb8lh+bbJHmAzHf2imvDuE2revuaXU7bxBiyXLBX6kHB2dPXEiB3rqxwkjVQn4dDXi34mX3kC4tseloZ/1Gf8Aaq7xji82Vum61y47RDgmBBkyWOQYEfWn3BrNpTq9MGRvD3IQFU77Vz8rMlp7puIx2wOhA9KoHF7dy0HsOCpVwSCsEEDvI3DBBg+vStOJPyV52WfkrhlvXXjavXrqES21IAZFBJAMGGmMnET1NTeDaSzpdXe0uoVJLRbe4g+Fugn4gzKRgd5FVPkziHh6qy5cIUeCxkjII80EGD0PpM1ZdZfGoe8pvNcvWD//ACkMpthNwYANIGOklj1EFjAqxqopdDjhaeIl7RN4pdfJbR9wL2iZtsEuXFVSu34gJgDBzSHUklDbdYuWfK6gttYACLgHbd1noZB71P1vFFNuzq0QLctkq/iFQrGP3traSCxkyNonJk4FRObOO2L11LtgkNGwqAVUIDKSSo80nIEjAzUNaKzipItfJvDrmpteex4toDarswUHaehmekL0XqgmrJZ5ILWBavXgSMhraBSCDIz7SRgDFLPw448vhoowki2SYjfE7vkZj7Vo9ZwohY9KzItTxa7p9R4d9U3rKNcYFiQ8Q2TG34TAHr0mqhzDxi/bdvhRzIbYoQkiBlh5jPrOa17n/hJe015blxAqkXltgv4ie6TB25PrE5rEuY9rgMDuNnykjG63MI8dowD81qfJj8upK+jnotcXy583cnJz79TV4NmNohNRehSGS5gKQdj5jaZHmPWVX+Ksw02o2MGEBT27ma0Xle8ly29kAbyQ9uMbsEMhIzkZntE9qicb0RJKE78M7cRtNctgvcs2lUL5QoywWRlRkEEEGcBhjBqt2mxFWWwAjQLTOMeI9yWVjtMOZbLAzgAEAOMxNK+O6W4rC45tAtHlRhIwO3vHX1HuKpF2t9mOXHTF7Ur4nan5RFNAcTXG9bkRUmMXTKmRtaDkf1Fah+D/ADd4F39kusBbumbefhcwAPYN0+cetZ3xDT/cdKiaW6egMEdD3+Vap2elinyR+v6+1S/wv5tGu0wDt+/tAK89WHRbke8QfcGrpUmoUUUUAUUUUAV8Nfa+GgK/xXmhbZZUXxGXDZCqD6T1J+QrO+b+cL9+zdt+VFKn4euBI83Xr6RVh4lxQ6DVXR4C3vEO9CZDDdkqMHG6apPHrt3VtdvFFQAQwWFC4OD3JgH7fSuVubbt/o4MuRvz+hZruKO9m0Q7AMuQDAn/AL/Sl/DdG1+5sQiYklj2H9TXvXXF8FThQchR2IwwHtMfcV95Ss3Ec3s7SYQ+oUmf7VzuNWxWrGGn4Gu6Nt/UkEhvBWFBWZEk5Iz0PY0k5o0SIQ9uRauCVmZUrhkM5BB7HOa1leJ2rdm0zKqeDLJckLt3GTOPofWSO9VDmq5Z11q4LbIbstdQDG5h8QWesgxj2q0XFU039y0XHVFP5D4g1vWWChAZXHVgoIMhlk4EiRnEkVa+ZkbVXb4uPbW9ppCKU/eXhIKbmxuMY2hZ/lgmMutsUfuCDn1FaRojaWzY1lm2YUsupEk/FEuWJJ6lW6fm+Rr0Udoy4hxNX8DXIWuXEO64gDfD1dSVB2FYBBJAyDGaXfiGti7su2igBGyN6u1wGW8TDkgAyPOFPmGMVP8A2S2uqfT3JbTaj95ZVCQu5ipaCowSoPlmACJ7VTeOaDwLz2wZAMqfY5E5OR069qArlpvDeD06GtN4fqzc09u/aVVv6Wd4RY3oY3Sq9yI7dVOTJjOOJWsbh261I4dxhkQw5SYDQYnbkfapBo13W2bGp8Ui2+n1aozBwCEYkOSUG49BlguTMTmqjxpLIvN4D77RyphhE9VMgHBnt0j3pAddOEVj8sVK0HDNTqDttIx9QoJj3J7fMkVBNDbhHEUs3bbOWVJi4VM4PcLjIx9q/RHKHGP2iyN3+IgAacEgiVb6ivzvwjk97oPnt7iHAV7ii4zW8lFQHdux3Ee9Wf8ADXmLwLvmuFohNjTua2ZmMflgHrWU1TtA3u6AQQYg4M++K/P3P3B20esYQzWrglCThkPlKE9SV6Zz8JzW9qwIkQQQCD2IOft0NJueOXhrdI1sYdfNaP8AMBgH2PQ1F2VlG0fmnVWPDcrJIMFDHUHofn2PuDTTgGvIO0MQy9CJUz3iuGo0xa0UIO9NxScN5f8AEtkdQfzAHvPrS21eghgSSOw/rV+0ZuPONM0DhdyfI73ACS0gyxEHcuZz+YHr8QHxUwssjKdunF4wFQvuysQSuBuKHyzgxt9KRcPtXHti6itE4IEwRn9I604XjFvwzKEXRhehX4SvtgAsADPxe1YtNSs5FP0uM/0Jb1hrblGiR1jIkicfP+siubV8ujv9/WP796jazWeH4e4FtxJgGFZRAgN1DSfToRV0rMoQc3o56+zImq9rLO0hh0NMX4rBWSuMGOrZOW9Tnr7CrTrdONSty04KlFNy0Qu5txIBtElugJ3YBmZ71aqOvHjlBlf5S5guaPUpfSTmHWcFT8Sn59R7gV+neG65L9q3etmUuKHU+zCRX5HXR3QzptO5J3e20wSfrj61+o+Sdfbu6Oz4ePDRbbL/AAsigEH+v1q9nRyXQ+ooooWCiiigCvlfa8s4HU0BU/xB0Z8NNSgl7DA/Me/tMVQFsbbuwsGXVWyxIU7ZJYxiWxmYIIJ9q1njF4NadNu/cpEHA6Gsc1Su1t7Q62N1xH3EMEYSVAAkj6gCRWLpvRx54VLl7lN4ta2llOIJIEHJ6R7fP2plydfYqbRBIMshjG5fyz7g/pXvj+iTwLV22DJ3btxyenec+aRgdpNTPCXTjbad2Rl8WyXEHAXxAIwV3FWHsW7g1nOFxZVL00WTl67bN22bo3LafftPQ+VlEjvtJDfMCn3Er2n8HwwD/ii5bZiBtI6gE9JAiB2Y1TNNqxKXU+FwGH1+IfQzVt4FwHS3d93Ui1eYt5FvGVW3AgKvSZklsntWGOUn6boiDk/TZjn4gcJ8HUb1HkuZHpPcf99q5cv8cuW7Ny0IKvEhsjuMDpnE/wCVfStF555ds3LV23pshSHtKJKoQPMiHrsMSB6+0Vi5Mf712YZ2qu6OvFK1XsP9ZxUsoV7m4KAADkCAFH6ACfaoS6hmMW0ZiemI+1WTkHgul1OoSzdFwG4RsKFcxllaROVnIOIODIqz6m2nC+IsIdLF1RsOfIDnIOSAZwYO0gkVsalF4fyzrdQrMttyihiSFhfJ1XcYBf8Al60gu2tjicjqJ7itlteHY1zo6Oi3v3th9iK4u4B8HcGAFwQTgycDrVE594A2nvMCImWXO7r8SkhFBIkTCgCYFBYw5DbTnVW7d+0j27rKoLMVCmZBnpB+EgjM9RVm5itDQa06i2i/s947WCHCEGHCQY3SpaMgZWay/gmpEgNMKQfKYaAcwexrQdXxLTXta5M6lLyqikgKUvMoQbZGzc3UnbgwQCRkB0df4GqZtoGn1QSCLhMXdsozspXaxBggN1EzVZ5m4Tc0OpF+23lYnY4QhGY4ZRuLeWCcliTmaY2S37Pf0d4ANZAId5PkLAoygJ4pKCTAAxtBAFQ+Lc4JqdGtm8Lly4i+R/Js8QSDeLTu3EFpXbHmOah7INT5A4wbtoWWYBgoZeh8rTKnPVT+kVadVqUtjz3AvftJ+lfnnkzibaYrKeV2Yi4pO8FQF2EKTgicQCesmn/EOZXz0T3c7T/pEv8AcCsJWtJBySVs8/ilpbX7QNRYMeJ8QAg+Iudw9Qw6+6+9ZzqVCv5R5Xz16Huv0OfkRV0t8UV7N2bvnhl+EJK7cKoYsxDHBMgiOkVU9coIYepkT6/9kfWrxtdmDyJS0duBcQNq4AJj4RNzaDu6men39vSnl4gXDsYMp9JjrGP6x2Biqlw7h1wlbhRtmTujy47T2zVj0xAySAPc1aRTO01RNAqFq9MrKUYMynzDaQGBHpII6SI9D7CnOi4cbiG7vspaBjfcuKon0GdxPyFLRxO3auidt1ZgsswAcFl3KPMOox2qiTOfFjyXaRO0ty1+zCymit7sRf63NwOD0IOMRiuty61x1tOTaExc8204iSxJ7AYB6dKecC5ltAuXZFBMh9ir0AHRcZAHT0qi82cyLq9SzIAtsQo7F9uN7D1Pp6AVz48055XDjpeT0cvwr4qTl2SdbqNPbL27TFgXgt2KoSRHzME/5R61aOSOYDpLwJP7q5Af5dnHuP6TWb4ptwnV/lP0rrca6MMmGvVDtH6ftsCJBkHII6GvVZ7+GXMe5f2W4fMom0T3XunzHb2+VaFUp2a45qatBRRRUlwNLHEMw9P96Z0n1V5V1Gzuy7uhjBiSYien2qmRaLRO0YrOubNMNNqlu7QbZkOIkFX+IEd4Mn7VotIOcOHi7p2xkSfp3+2D9Kw6KZocomXbkUX7Nybdpjvth1YSJIUxG/sD17HrmlXC+Gbw9xSS9kb9gAJuIJ3qO5lZEDuw9qf6kbtOl0mbunuBWXaplf4jMy0xlsYNQOII9m541tQgOFJ82+Ru3wQMEH0gEVqcKZ309xc2wQfLvtnswMGR81KtTbh+odrbIoDXBAQHA8xCifYEz8qrljTPZuL4yxcQb190uyyxHlI+NfaVFOLN8I6uvwkBh7qf+/pXDljUis0ky2X+TL1u01xdTdN9VLbHFvwXiTsgLKzGDOJHWsQ594V4GpYgQl394voJPmX6H+orYr2s1V4+FYm4FUM7XLmy0imQu4mZJgwAO1VbnThFy/aa1dtqt60PERrbb0YdGAMA9IJBHpFbwnUlJRpG8J01JKkUHljV7b1oltm24jBoJ2wwMkAzAPpWgcXuLf1N7T3rzFF3Pp0tkOivcHmELLFtxkAtjM7RMZRafawPpWkcFVbujFyxaQaiw6sSMF1CkkEnBJUOYmSVwMTXadRN8Xx9JsKt+02CoZjAVLimEZmYi3BRSDMnB9a88zcf0+q0aKdlu5bAYIisCbpgOCNm0JEkEPOBjsO+vu2hcs6uN+n1NsJeQBoDbWRTcHwmDgZ/JNV/nLR2rd+bJTY4nYjKwRhAK+UnHQ/MkZigKVeHh3JHTqK0LlTUDVadtG7BSP3lhjgq0zAhhMEs0QTljMCKpPELO5fcZrxwbiDWzhipEwfYiCPkRQk0nXcRm3ptWcanSuUuo+1d22AwHlEMd0gQIBJHSk/Oeu099ku2mm4VAu+VwCQAAcgAkRBIABxAEZqmo4gCSSxZj1JyfqTUR9Z6Y95mgHvDb6o/miGG0ksVABIy0dQOsUz0mmPgFgxuJ4pjYjeFaZ4hS59R9JjrVMsNudQ0kFhI9pEge9XDgmiIN03Ef9n8222bvhZ3EKWMQSkHBXt2qkku2HFzXBIkKgI6fSo2p0IYYwakaEhrSurbpEPggqwJEe4KgGR1+hrqaz6PJlyhKiFw7Tm028MynvtJE+xir9q+UdPadXvBtR4gLKxbasEKQ20bABkz5mOJis+4lcdXtgARcypGZgkEexHWPQirhyhzQ4VbN0Let2zKB5lD6Ajt7GRV4nZgtbl5LVy1y3ZvrdHh2hp3XaU2KjoYkOIthpiGBJBzmsY1CwzAQYJHzgxNaxzfz0y6Z0sqlqQZK9YjtAwT6xWXf+L2Xba3rivauWRdU2m2khwYyR1DAgjqYMVc6eSFmr1exYAG4nqTkD5dPrSu2YirKvCw2kvoLcXbBW+C4/etbPkuKcDCko8ZwTVeuAfeoQTT6J1m5IrtbeKWWbkGmKtViR/oONeGVuBiroQRHWRkGtt5E53t8QVljw7qAFkJB3Aj419pkR2x61+dCad8nat7OtsXQxQK43R/AcMCB1G2cVFUUUFFto/TtFeUaQCMg9K9ULBSzilgb0ufNCfZuh++P/amdctVZDoynuPt6H6GoatArd/j9pWZJLuuGVBLD5yQB96qXNHOt+2pFm1bE/8AyFnPv5RtHr3NN+O8Nt3m3XLalozjIYYIB6jM9KrHGOFAqRHbvk/c1z6suxby9xJHK3Lqowuo1u7MAC4gIJn8u4Zwfz1X79qCRIaDEiYMdxImD1rnwRgt67p2mbgm36b0kx8ykj6Cm/GtOgFu5bEK6CR12spKsPrEiatJHmZk1IgajXs5t7wNttdhYAk7CANzSThSFbEDy+9MtFYItbJJNuSJ6wTlfo1Q+Fa8Wi+6SlxdrgAEkSDEHEGI+RxXPh2pbdbZRIQlbgJyViOvc7dp9yrVlljyjY+qJeeVuKlFPlViIBDT2nafoCRXzifM6XnJIJFsFSbdt2tr03BmAInAnPakmnbZc2zg4n2bof6Voul45o9PYUM5tqiBdhMCAO0QCffrWOP1KpSpEw9Wm9H525y4WLF8lYNu55kI6Qc4NfeWeM3LG7wyAWWDM9JB9fb7EjoTVi501Glv2hbsZdGZkCg7QGJYoCfsPpWfKxGRiu7DLlE7MUriWLU69tu1n8okhZhRJ3YXpE5illzXgdDPsBiljNNdtHobl07bSO5/lBP/AOVr12a6XZ0u8Qc9MfKowOasuh5LuFgt69Z05P5WYM/+kH/erroeQLCFFVRfuu0A3m2WlwSWYDEADpkkwKxlngnS2ZPNFOkZQASCQCQOpHQfM9q+itt41y9ds2hau+De012EZrFs2/DLQEJBwRugAg4MVlGo4A1p2S9ct29pju7H0IVegIzkjrUwyW2mqEclunoi8JYC8hI3AGY6djH2MH6VadOtzdttWR4l2di3DAO4HeUkqACAes9PalHD7NoNCI9xoIDuYj3VF6fVjU3ieuuAJacEbBKyIw3eYkjFXbshzuVIacP4kdRYELeZrUG6w2+CqHy2ztABUgALJxivF/VKvxED270g0OoCkKYCnt0EnpMdfrU/iuldwDbsgspCym4llO4yVE5krnttPqaq1sxyYlKZ1TVC8fDSVaQ9ljGLq/CPkw8h+antXvh/G9NMt4lh5867N6T0O3zBl+RBjOag6PgNxnUXGCZHkWXuEd4VJIx6kU+4joSRF90AZpUlFa62SBlQT1xlvmam0i/KEFxWxbqtZb1N1bau/hzLuVgkDsgzn3Pft1pjoi3g2LSoTcss+xgJPh3CXKkQR5XJjrhj9ZnEuKo16bkXii7EYRbQDBVbaIo8skGWJxNcf2m8ylWIRH2mIVAAOo2gbgYnsZIFRZSc766OestXVdbt24FZwwBb947BlNtgBBGBIyREdoqo8V0SrD2yWtmRJwQy9QRJjsevRhVnbTW1jLXI6DKKMg4yT1z260tvpIKKoCzO1RiYgHcZJx6moTorCajpbK2KsHKvBLmruC0kdyWOFRR1Zj6f1pLqdMyGCPkfWptywxQKrlQR5gCQG75jr9a07OxbO/PGmtafUGzpdR49tQNzCAA/dZGDH6U//DHgF3VXIG6FEk+gbGT2kBqU8v8AKF++QLNprmesQg+bHFb7+HHKzaGwwuFTduNubbkAAQFnvGT9aNaoSpqi1WrYUADoAAPpXSiigCiiigEHGdPBLAEg9YqlcV1RI8ts/wDt/wAVqTID1FQ7nCrZ/KKz4K7Js/OnMejdGXUgFXRwcYGMqfvINWbQkX7Ny0uRdUX9OPRh1QehMsvbIq/c68tLd01xVGYkfMVkfLWqZEYfn01wOomDsc+cD2DDr231Mlo5M63ZGuLTi8q7LN1AF3/u2UAKN4kowjrJ3pPWHHzrlzLp1W8WQfu7nnT3DAHHtJ/vUHhnD1v3PDZ/DlWKt/MBIHtWS9jnjp0TrGsD2ix62iVb5fEp+2PpVQ1mqZyWYlj6kk/1q6aHhz3xG4W4P7wMDkiQykYmG83bDL6150nLlpE8b9lvam2WhXZlRXM9bVuQWX3yIrmSqTSVmkdN0UnR6a5dYLaVmafyiY9z6U5s/h/duMWd0tDqVHnf3AAwO/etS4Atl/DAAS0Whl27Om4bWEY88Ag+9POY9BYSy4RERxBs7FAO+RIBHVSI3DpG6rwlOUW06LwlJptaMu0XIllAxt2TqCgUs92WQbiQAEQSxwTEHtnNWZNJcsbbTpaTcm+09n/CdRAMCAQRKyCPzCmOh46NIXEqQ0SJz3jp9RSni/MvisNqQF3bQfy7yC33IBrJzjPHu7M3JShvssej4Ho3sLa22VSAb1xghuXXABYuSJye/wBoFItNqE0xgOG2M2zd5js3HaD3PlgTSC/rnbq2PQYFR0aTABJ9hJpPI5pXqhKbkkWni3OL3U8MKoXGIgEqZBifWD9Ky3nq6Wvqx7p2xMMf9oqz32CCbjpaHuQW+wpZxBLF4Wz5SS0K9zcB8oUjv6kD3q+GXrTZfHL1WytcDDM7Kk/AzmOwQFiflTIaNr4CG8wIMhSru0RthQAZgBRkgCpWj1IhlhsDyqStq2SCCQbaRPl3RJaTHvXRrrvaKNC+aRChJBEFSAcqIUjy9WPpXc2bOW7R70vA7Ngo1xTLEFfHyDJgMLadup8zxj0prpxaVyhVnAJQsX2JJIVCYIBtliO/T0kVDRAVG4s3lI7rgkmOu7EkdsV3OqMmOp/hHm9OvX9ao5HPLIm97JrLYtYW28OgBBMOARnzdMz2AyoIPqrfSpAUs90KCFBARQCQfc9u0dTXm/eC5dlSf4jk/IetQr3EEHQF/ngf9+lRbfREYZH1onW7u3CDb/kn5ZPXpHfsK83WjLFV+Zz9qU3eJOeh2j0H9+tQLl4DqfvVlBvs2j8P/wBMc3dfbHQM598CmnLr+LuZkWAQBA/77VTDqCfhUmtH5C0Dvp/MsEOR88AzV1BI14xWkdeJ8FTU2wjeUgyrACQe4+R9Kb8v8o6ZCCU8U+tzI+i9P6070PAyeoqycO4RtFSWR24faAAAAAHQDApslcreniuwFCx9ooooAooooAooooCPrbcrWAc4aP8AYteLkfu2PmHqjeVx9ifqK/QriRWTfjVpgti3c2yRcC+0EE575iPrSjPJHkqKzxBFOnZWceJYYKgJy9tySNvrEzHYUhXeJZNw29WWfLOOo6VK4JGqFlWYIQ4tXD0Cp1Vv9AYfNKf8e12kACXGuFF/w9LpyqpbHY33M7rx6tAJExNY8Tk+XT2KuV9VtZpJO4+aTMhsGtN0fGrFlU8TJtoqIBEbVAAgdpiTj09KydlNq8jeE9lLgOwXGljEeYeUGPePlTVnBOMyBHc1y5JShK0+xbi9D7V8cUu7IvxszmcCWMmluo4lcfqxA9BgVw/Z2Ebot/5zn6KM0v13E7dtti272ouQDAEIJ9YPT61zpcnrbKJWyQ7SYEk+gya83zsE3GS2P5jJ+wqJpeLXHDB1FmDGxcYI7+tK9Rwuwsm5cZ39Z3GfbtWih4ZdR9xtr9WttQVtvfJ6CYHrJHp86iabieoL/vVW2hBhU6fU+teOG6pndba7F3YDXDCiBP69PrXfi2kBCBdR47H4ggbYvywP+fatFDXQ1REvabTs5uPLs2YEsR7Adq+aYCY2MAh8u4gQf5pBn9KncOa7plY77dkGZZgu6CIiT27x61C/8xZJYgtebuxwCf8AvtWsUyVyl9JJt2ySY6nrtEdesnrXc2QoliqD360ov8YuHAhB6L/elt6/3Yyfc1twk+zRfDyf1MeajiNofDuuH3wKg3eKXDgEKP5cfrSn9on4QTXezoLz9oBrRYkjZQhEXMd1/cxPXqTPSpzamfhBarJwbkO9dIOxj7kQP6TV/wCCfheBBuGPZf71bSL2zIbWhvXO20VYeD8i3bpB2M3ucD9c1uXDOT7FqIQT6nJp7Z0Sr0FLIoy/gX4ZqINw/RcfrWg8N4DbtKFVQAKbha+1BKRyt2AO1dK+0UJCiiigCiiigCivk1VOY/xA0ekkF/FuD8lvP3PQUBazVd45zxotLi7fXd/Ckuw+YWY+tY5zd+JGp1g2L+5tfwoSGP8Amac/LAqkwTUg17j/AOM4yujsbv8A7LpgfMIMn6kVnPMPOet1SMt+4HUkNt2KoUifhgT3PWaUrZg5+debpUCKEkzl3UgXNhPlvDaf83W2f9WP/Y1oWk5jtBANz6S6uJTT2LyyO6lgHX5En51kti4MgYI6f3H1q6am4DZXVMJDJuYD+MHY4+W7P1rLI+OznzJppoi8wMLlwuL12+xyblxdpJ7QNzYHzpjw+/duWdlm4LTkmW2yYgEgd+/rHWkGn4qt19mzaYJEZ6etShbf8pYfLHWubIr7RzSbi/UTNfwtbDLcOoa5cByHMkyOgA+GpvC9XcuLFtV+KN7k7QTkCAJ+vSvGpcbSBZtWUKkMWJYmYMyTO4ECD2j7o73FdLbBEteOML8OPUnFQo8n7k25PSJ/F7JZgRfW6ZIOxSIjoR2Kn74OKZaTf4YtpZtW/LDHaXZ5XaxIJPUZiqXquaLpxaVLQ9hLfc/2phy7zLqAfDCm6z4AkKSfdvSt1if4NY4ZPt0SOKayxpjtZWuPEx0H1NRuHc3w43W1VPQT9yYpHr2e5cZnjcSenQZ6D2FddLwt26Lj1OBWscMV2aLHjj9xlzhxsanYlsQi5wu0T7evzpJoWKgiCZNWrS8vXb5UMWubVCqFGAo6LPSKuvAfw2YwXAQfdvvV1SRpb8GYWtDdf+UU84VyXcuEQjN9IH3Nbfwrkexbgldx9WzVlscORRAAHypfsK9zIeEfhu2N8KPYSfvV74NyVZtQdkn1bNWtbQHaulQTRGsaNVGAKkAV9ooSFFFFAFFFFAFFFFAFFFFAFFFFAfn/APEfm7VPq9Rp/FK2rblAi+UED+IjJ+tUZbZNPefb6rxHV9z4zVWbvET0GKkkm+Gq/ERUc64CQPpUAlmromlb0oD7d1LGuME1YOHcr3rkHZA9TgVadFydbXqC5+w+1BZndq0QZ9qdcG4wtsG1eLG0SWAGSrGASPYgZHtTvmXhBgBFCkdAMD3FVPWcKdQGMQTGOxHY1VxUtFZU1sfni+itAm2GYnsqBfucV54XzE9y/bRLBKkkbLYLO2CQBHeY6UitaVApk59M/wBoqTwlbqOGtqcGQZIjtIPrVF8Old/2YrHjTvsdc66S61q292x+z+byq0hyCD5ivWJjJ7mqvwzRI8h3CHtJgH61bn4dd1JkhmJwTuZ2+5/3mnnCPw+uGDsVfc+Y1eOlRrvwZyOEsWIQbgO46femei5dZjEFvZBP69K2Thf4f21jfL/Pp9qtmg5et2x5VA+gq1kcTH+DchXGjyBB6nzN/arvwn8P7SwXlz79PtV+taRR2ruFqCyQq0HBUtiAoHyFM0tAV7ooSFFFFAFFFFAFFFFAFFFFAFFFFAFFFFAFFFFAFFFFAflXnywX4rrQBJ8dsD6VI4TyNqLsEpsX1fH6da/RLcsac3GubAHclmYBQST1MxNdBwC1/N9/+KkGR8M5CspBctcPp0X+9WHT8CRYC2kUDp5R95rQF4PbHY/f/ivX/i7fv96gFNs8LHfNTLfDPQVal0CDtXZbKjtQFTPLYfLCarnNPIW9D4YzMx2x/wB61qUURQhqzBtByLeLR4e33bNXXg/4egQbh3e3b7VogFfaBJLoUaLgVu2ICgUxTTqO1dqKEnwLX2iigCiiigCiiigCiiigCiiigCiiigCiiigCiiigPhoFfaKAKKKKAKKKKA//2Q=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2290763" y="-1347788"/>
            <a:ext cx="40195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data:image/jpeg;base64,/9j/4AAQSkZJRgABAQAAAQABAAD/2wCEAAkGBxQTEhUUExQUFBUWGRsZFxgXGBgYGBocFxwaGBwYGB0gHCggHxwlHCAXITEjJiksLi4uGB8zODMsNygtLiwBCgoKDg0OGxAQGi0kICQuLC4sLCwsLCwsLCwsLCwsLCwsLC8sLCwsLCwsLCwsLCwsLCwsLCwsNCwsLCwsLCwsLP/AABEIALwBDAMBIgACEQEDEQH/xAAcAAACAwEBAQEAAAAAAAAAAAAABQQGBwMCAQj/xAA8EAACAQMCBAQEAwYGAgMBAAABAhEAAyEEEgUGMUETIlFhMnGBkQdCoRQjUmKx0TNyksHh8BWCU2PxJP/EABkBAQADAQEAAAAAAAAAAAAAAAABAgMEBf/EACgRAAICAgIBAgYDAQAAAAAAAAABAhEDIRIxQSJRBBMyYXGBkaHBUv/aAAwDAQACEQMRAD8A3GiiigCiiigCiiigCiiigCiiigCiiigCiiigCiiigCiivlAfaK46nVJbEu6oPViBVd4hz3pLeFY3T6IMfcwKWVlOMe2WeiazjX8+6llmzY2KTAZgz/bAH9aqXEePam9PiXXI/hnaPsIFVcjCXxMV0a/xDmPTWf8AEvID6A7m+wzSnT86pdYrYts23qW8o+gEmsptaV2EhTHqcL9zinHBtRd0hF1LoUNCmF3qcxBJheveaznJ13RnHPOT60ajwrji3X8Nl2PBIEyCB1j3HpTgVmg1ty5qg9wHfbAKMs7esGcAAxPxTIjPStD0Go3oGIgnqPemKfJV39zqjfkk0UUVsXCiiigCiiigCiiigCiiigCiiigCiiigCiivL3ABJIA9SYoD1RUfTa1LhIRg0RMe9SKhOwnYUUVx1GpRBLsqD1YgD9akHWiarHEOetJbwHN0+iCR9zAqqcW/FJsi2iW/djvb7AAD9aizJ5Yr7/g1KaW63j2ntGHuru/hU7m/0iTWL6nmrU6k+a5dKEhS3wWwW6BogCfenuv1bLt8Gwi3LfwuJAhsEtAAJnsSQNpBo2Ulll4X8lxvc579/wCz2WcoSDvITMExty049BVc4rzTqHtbhfS02CyKu0qDIiSSxMx0H9KRcUvXQwus5TZggLuO4eWWKeUtkZLYMVzt6PbcCbWZbm4kgsyyB0KqMAyBu3MMnrEVnLIkRU5ds46g7zbL3Hutc6zu8vT/ADEyM4FStNpyLrKqqu7Fv4WYBgTPmG/cMCQABDVOtaRizWWFuzKkpsm2SqiCxVT1DZO4mYOBUd9VYtqAWJvWGKqFBG7YNoI2nocznPUiqtyfS/kpxjHsZ6VQi2zccCMO+4gd5MGZlSuYzCnFQ24ex/eWlVvNudgOqySSGgkYjK/xHAivHFNSNQFQWvBXcv7y6wXtHwwJGe0170/CPDXa1+4ivG7ado6EhWGewOQW6QQDFG+k2Uvk20rQObdt0utcBS6FGDugfFuy24AxBAEYM9QKZaHhyqrjanggIyF2zmS3Xy9ciI7GM1WOJ6jT24Gm8xzuZ0kz227pH6VJ1V3T+GWLtccr5A7FipIESu0KD8QIExC5zNTGMUV+bJ9np+LXECqdRbHh4DWxvuNEiSemR7+npUzhPNf7F+9uDUvbueU7878EhkPQEHtOQ3tUAcyhQhWyviKIJPTIAO3OJIU9gMjMmqfzZxe7cREZpVSSAABE9PoMiroYn61s3XknnS1xEXNim2yH4GIJKno33ke31q0V+W+VuP3NJqLd+3JKmHWcFT1B+Y/WK/TPCuIW9RZS9aO5HEg/7H3HQ1c9El0UUUAUUUUAUUUUAUUUUAUGionFboWzcJO2FOZjtUN0GetTrbdsS7qvzNJeI83WbSswBYKCSfhEDM5z+lU9OE2rzXGvRcJhbKOxFoCJa5cgiTM9+w96hatNNpZti+roQCVnAbO7wxJYL0gZgzXLPNLjar/TmlldWhy/OupuKbg09y3ZGS4CsQP4mElgPpUDiFhtRvNy9dICqLVtHKm5cckeZuoRRHSOppdxX8QkIOywjPEb9u05EH3qo67mu+wwwtj0UZ+5zWcpXJNb/JRyt63+TS+CTw508W/vUoPEDMDtaTIB7wNv296ncS/EyysizbZ/diEX/c1kvLHCzxC8EOoVHMEb8lh+bbJHmAzHf2imvDuE2revuaXU7bxBiyXLBX6kHB2dPXEiB3rqxwkjVQn4dDXi34mX3kC4tseloZ/1Gf8Aaq7xji82Vum61y47RDgmBBkyWOQYEfWn3BrNpTq9MGRvD3IQFU77Vz8rMlp7puIx2wOhA9KoHF7dy0HsOCpVwSCsEEDvI3DBBg+vStOJPyV52WfkrhlvXXjavXrqES21IAZFBJAMGGmMnET1NTeDaSzpdXe0uoVJLRbe4g+Fugn4gzKRgd5FVPkziHh6qy5cIUeCxkjII80EGD0PpM1ZdZfGoe8pvNcvWD//ACkMpthNwYANIGOklj1EFjAqxqopdDjhaeIl7RN4pdfJbR9wL2iZtsEuXFVSu34gJgDBzSHUklDbdYuWfK6gttYACLgHbd1noZB71P1vFFNuzq0QLctkq/iFQrGP3traSCxkyNonJk4FRObOO2L11LtgkNGwqAVUIDKSSo80nIEjAzUNaKzipItfJvDrmpteex4toDarswUHaehmekL0XqgmrJZ5ILWBavXgSMhraBSCDIz7SRgDFLPw448vhoowki2SYjfE7vkZj7Vo9ZwohY9KzItTxa7p9R4d9U3rKNcYFiQ8Q2TG34TAHr0mqhzDxi/bdvhRzIbYoQkiBlh5jPrOa17n/hJe015blxAqkXltgv4ie6TB25PrE5rEuY9rgMDuNnykjG63MI8dowD81qfJj8upK+jnotcXy583cnJz79TV4NmNohNRehSGS5gKQdj5jaZHmPWVX+Ksw02o2MGEBT27ma0Xle8ly29kAbyQ9uMbsEMhIzkZntE9qicb0RJKE78M7cRtNctgvcs2lUL5QoywWRlRkEEEGcBhjBqt2mxFWWwAjQLTOMeI9yWVjtMOZbLAzgAEAOMxNK+O6W4rC45tAtHlRhIwO3vHX1HuKpF2t9mOXHTF7Ur4nan5RFNAcTXG9bkRUmMXTKmRtaDkf1Fah+D/ADd4F39kusBbumbefhcwAPYN0+cetZ3xDT/cdKiaW6egMEdD3+Vap2elinyR+v6+1S/wv5tGu0wDt+/tAK89WHRbke8QfcGrpUmoUUUUAUUUUAV8Nfa+GgK/xXmhbZZUXxGXDZCqD6T1J+QrO+b+cL9+zdt+VFKn4euBI83Xr6RVh4lxQ6DVXR4C3vEO9CZDDdkqMHG6apPHrt3VtdvFFQAQwWFC4OD3JgH7fSuVubbt/o4MuRvz+hZruKO9m0Q7AMuQDAn/AL/Sl/DdG1+5sQiYklj2H9TXvXXF8FThQchR2IwwHtMfcV95Ss3Ec3s7SYQ+oUmf7VzuNWxWrGGn4Gu6Nt/UkEhvBWFBWZEk5Iz0PY0k5o0SIQ9uRauCVmZUrhkM5BB7HOa1leJ2rdm0zKqeDLJckLt3GTOPofWSO9VDmq5Z11q4LbIbstdQDG5h8QWesgxj2q0XFU039y0XHVFP5D4g1vWWChAZXHVgoIMhlk4EiRnEkVa+ZkbVXb4uPbW9ppCKU/eXhIKbmxuMY2hZ/lgmMutsUfuCDn1FaRojaWzY1lm2YUsupEk/FEuWJJ6lW6fm+Rr0Udoy4hxNX8DXIWuXEO64gDfD1dSVB2FYBBJAyDGaXfiGti7su2igBGyN6u1wGW8TDkgAyPOFPmGMVP8A2S2uqfT3JbTaj95ZVCQu5ipaCowSoPlmACJ7VTeOaDwLz2wZAMqfY5E5OR069qArlpvDeD06GtN4fqzc09u/aVVv6Wd4RY3oY3Sq9yI7dVOTJjOOJWsbh261I4dxhkQw5SYDQYnbkfapBo13W2bGp8Ui2+n1aozBwCEYkOSUG49BlguTMTmqjxpLIvN4D77RyphhE9VMgHBnt0j3pAddOEVj8sVK0HDNTqDttIx9QoJj3J7fMkVBNDbhHEUs3bbOWVJi4VM4PcLjIx9q/RHKHGP2iyN3+IgAacEgiVb6ivzvwjk97oPnt7iHAV7ii4zW8lFQHdux3Ee9Wf8ADXmLwLvmuFohNjTua2ZmMflgHrWU1TtA3u6AQQYg4M++K/P3P3B20esYQzWrglCThkPlKE9SV6Zz8JzW9qwIkQQQCD2IOft0NJueOXhrdI1sYdfNaP8AMBgH2PQ1F2VlG0fmnVWPDcrJIMFDHUHofn2PuDTTgGvIO0MQy9CJUz3iuGo0xa0UIO9NxScN5f8AEtkdQfzAHvPrS21eghgSSOw/rV+0ZuPONM0DhdyfI73ACS0gyxEHcuZz+YHr8QHxUwssjKdunF4wFQvuysQSuBuKHyzgxt9KRcPtXHti6itE4IEwRn9I604XjFvwzKEXRhehX4SvtgAsADPxe1YtNSs5FP0uM/0Jb1hrblGiR1jIkicfP+siubV8ujv9/WP796jazWeH4e4FtxJgGFZRAgN1DSfToRV0rMoQc3o56+zImq9rLO0hh0NMX4rBWSuMGOrZOW9Tnr7CrTrdONSty04KlFNy0Qu5txIBtElugJ3YBmZ71aqOvHjlBlf5S5guaPUpfSTmHWcFT8Sn59R7gV+neG65L9q3etmUuKHU+zCRX5HXR3QzptO5J3e20wSfrj61+o+Sdfbu6Oz4ePDRbbL/AAsigEH+v1q9nRyXQ+ooooWCiiigCvlfa8s4HU0BU/xB0Z8NNSgl7DA/Me/tMVQFsbbuwsGXVWyxIU7ZJYxiWxmYIIJ9q1njF4NadNu/cpEHA6Gsc1Su1t7Q62N1xH3EMEYSVAAkj6gCRWLpvRx54VLl7lN4ta2llOIJIEHJ6R7fP2plydfYqbRBIMshjG5fyz7g/pXvj+iTwLV22DJ3btxyenec+aRgdpNTPCXTjbad2Rl8WyXEHAXxAIwV3FWHsW7g1nOFxZVL00WTl67bN22bo3LafftPQ+VlEjvtJDfMCn3Er2n8HwwD/ii5bZiBtI6gE9JAiB2Y1TNNqxKXU+FwGH1+IfQzVt4FwHS3d93Ui1eYt5FvGVW3AgKvSZklsntWGOUn6boiDk/TZjn4gcJ8HUb1HkuZHpPcf99q5cv8cuW7Ny0IKvEhsjuMDpnE/wCVfStF555ds3LV23pshSHtKJKoQPMiHrsMSB6+0Vi5Mf712YZ2qu6OvFK1XsP9ZxUsoV7m4KAADkCAFH6ACfaoS6hmMW0ZiemI+1WTkHgul1OoSzdFwG4RsKFcxllaROVnIOIODIqz6m2nC+IsIdLF1RsOfIDnIOSAZwYO0gkVsalF4fyzrdQrMttyihiSFhfJ1XcYBf8Al60gu2tjicjqJ7itlteHY1zo6Oi3v3th9iK4u4B8HcGAFwQTgycDrVE594A2nvMCImWXO7r8SkhFBIkTCgCYFBYw5DbTnVW7d+0j27rKoLMVCmZBnpB+EgjM9RVm5itDQa06i2i/s947WCHCEGHCQY3SpaMgZWay/gmpEgNMKQfKYaAcwexrQdXxLTXta5M6lLyqikgKUvMoQbZGzc3UnbgwQCRkB0df4GqZtoGn1QSCLhMXdsozspXaxBggN1EzVZ5m4Tc0OpF+23lYnY4QhGY4ZRuLeWCcliTmaY2S37Pf0d4ANZAId5PkLAoygJ4pKCTAAxtBAFQ+Lc4JqdGtm8Lly4i+R/Js8QSDeLTu3EFpXbHmOah7INT5A4wbtoWWYBgoZeh8rTKnPVT+kVadVqUtjz3AvftJ+lfnnkzibaYrKeV2Yi4pO8FQF2EKTgicQCesmn/EOZXz0T3c7T/pEv8AcCsJWtJBySVs8/ilpbX7QNRYMeJ8QAg+Iudw9Qw6+6+9ZzqVCv5R5Xz16Huv0OfkRV0t8UV7N2bvnhl+EJK7cKoYsxDHBMgiOkVU9coIYepkT6/9kfWrxtdmDyJS0duBcQNq4AJj4RNzaDu6men39vSnl4gXDsYMp9JjrGP6x2Biqlw7h1wlbhRtmTujy47T2zVj0xAySAPc1aRTO01RNAqFq9MrKUYMynzDaQGBHpII6SI9D7CnOi4cbiG7vspaBjfcuKon0GdxPyFLRxO3auidt1ZgsswAcFl3KPMOox2qiTOfFjyXaRO0ty1+zCymit7sRf63NwOD0IOMRiuty61x1tOTaExc8204iSxJ7AYB6dKecC5ltAuXZFBMh9ir0AHRcZAHT0qi82cyLq9SzIAtsQo7F9uN7D1Pp6AVz48055XDjpeT0cvwr4qTl2SdbqNPbL27TFgXgt2KoSRHzME/5R61aOSOYDpLwJP7q5Af5dnHuP6TWb4ptwnV/lP0rrca6MMmGvVDtH6ftsCJBkHII6GvVZ7+GXMe5f2W4fMom0T3XunzHb2+VaFUp2a45qatBRRRUlwNLHEMw9P96Z0n1V5V1Gzuy7uhjBiSYien2qmRaLRO0YrOubNMNNqlu7QbZkOIkFX+IEd4Mn7VotIOcOHi7p2xkSfp3+2D9Kw6KZocomXbkUX7Nybdpjvth1YSJIUxG/sD17HrmlXC+Gbw9xSS9kb9gAJuIJ3qO5lZEDuw9qf6kbtOl0mbunuBWXaplf4jMy0xlsYNQOII9m541tQgOFJ82+Ru3wQMEH0gEVqcKZ309xc2wQfLvtnswMGR81KtTbh+odrbIoDXBAQHA8xCifYEz8qrljTPZuL4yxcQb190uyyxHlI+NfaVFOLN8I6uvwkBh7qf+/pXDljUis0ky2X+TL1u01xdTdN9VLbHFvwXiTsgLKzGDOJHWsQ594V4GpYgQl394voJPmX6H+orYr2s1V4+FYm4FUM7XLmy0imQu4mZJgwAO1VbnThFy/aa1dtqt60PERrbb0YdGAMA9IJBHpFbwnUlJRpG8J01JKkUHljV7b1oltm24jBoJ2wwMkAzAPpWgcXuLf1N7T3rzFF3Pp0tkOivcHmELLFtxkAtjM7RMZRafawPpWkcFVbujFyxaQaiw6sSMF1CkkEnBJUOYmSVwMTXadRN8Xx9JsKt+02CoZjAVLimEZmYi3BRSDMnB9a88zcf0+q0aKdlu5bAYIisCbpgOCNm0JEkEPOBjsO+vu2hcs6uN+n1NsJeQBoDbWRTcHwmDgZ/JNV/nLR2rd+bJTY4nYjKwRhAK+UnHQ/MkZigKVeHh3JHTqK0LlTUDVadtG7BSP3lhjgq0zAhhMEs0QTljMCKpPELO5fcZrxwbiDWzhipEwfYiCPkRQk0nXcRm3ptWcanSuUuo+1d22AwHlEMd0gQIBJHSk/Oeu099ku2mm4VAu+VwCQAAcgAkRBIABxAEZqmo4gCSSxZj1JyfqTUR9Z6Y95mgHvDb6o/miGG0ksVABIy0dQOsUz0mmPgFgxuJ4pjYjeFaZ4hS59R9JjrVMsNudQ0kFhI9pEge9XDgmiIN03Ef9n8222bvhZ3EKWMQSkHBXt2qkku2HFzXBIkKgI6fSo2p0IYYwakaEhrSurbpEPggqwJEe4KgGR1+hrqaz6PJlyhKiFw7Tm028MynvtJE+xir9q+UdPadXvBtR4gLKxbasEKQ20bABkz5mOJis+4lcdXtgARcypGZgkEexHWPQirhyhzQ4VbN0Let2zKB5lD6Ajt7GRV4nZgtbl5LVy1y3ZvrdHh2hp3XaU2KjoYkOIthpiGBJBzmsY1CwzAQYJHzgxNaxzfz0y6Z0sqlqQZK9YjtAwT6xWXf+L2Xba3rivauWRdU2m2khwYyR1DAgjqYMVc6eSFmr1exYAG4nqTkD5dPrSu2YirKvCw2kvoLcXbBW+C4/etbPkuKcDCko8ZwTVeuAfeoQTT6J1m5IrtbeKWWbkGmKtViR/oONeGVuBiroQRHWRkGtt5E53t8QVljw7qAFkJB3Aj419pkR2x61+dCad8nat7OtsXQxQK43R/AcMCB1G2cVFUUUFFto/TtFeUaQCMg9K9ULBSzilgb0ufNCfZuh++P/amdctVZDoynuPt6H6GoatArd/j9pWZJLuuGVBLD5yQB96qXNHOt+2pFm1bE/8AyFnPv5RtHr3NN+O8Nt3m3XLalozjIYYIB6jM9KrHGOFAqRHbvk/c1z6suxby9xJHK3Lqowuo1u7MAC4gIJn8u4Zwfz1X79qCRIaDEiYMdxImD1rnwRgt67p2mbgm36b0kx8ykj6Cm/GtOgFu5bEK6CR12spKsPrEiatJHmZk1IgajXs5t7wNttdhYAk7CANzSThSFbEDy+9MtFYItbJJNuSJ6wTlfo1Q+Fa8Wi+6SlxdrgAEkSDEHEGI+RxXPh2pbdbZRIQlbgJyViOvc7dp9yrVlljyjY+qJeeVuKlFPlViIBDT2nafoCRXzifM6XnJIJFsFSbdt2tr03BmAInAnPakmnbZc2zg4n2bof6Voul45o9PYUM5tqiBdhMCAO0QCffrWOP1KpSpEw9Wm9H525y4WLF8lYNu55kI6Qc4NfeWeM3LG7wyAWWDM9JB9fb7EjoTVi501Glv2hbsZdGZkCg7QGJYoCfsPpWfKxGRiu7DLlE7MUriWLU69tu1n8okhZhRJ3YXpE5illzXgdDPsBiljNNdtHobl07bSO5/lBP/AOVr12a6XZ0u8Qc9MfKowOasuh5LuFgt69Z05P5WYM/+kH/erroeQLCFFVRfuu0A3m2WlwSWYDEADpkkwKxlngnS2ZPNFOkZQASCQCQOpHQfM9q+itt41y9ds2hau+De012EZrFs2/DLQEJBwRugAg4MVlGo4A1p2S9ct29pju7H0IVegIzkjrUwyW2mqEclunoi8JYC8hI3AGY6djH2MH6VadOtzdttWR4l2di3DAO4HeUkqACAes9PalHD7NoNCI9xoIDuYj3VF6fVjU3ieuuAJacEbBKyIw3eYkjFXbshzuVIacP4kdRYELeZrUG6w2+CqHy2ztABUgALJxivF/VKvxED270g0OoCkKYCnt0EnpMdfrU/iuldwDbsgspCym4llO4yVE5krnttPqaq1sxyYlKZ1TVC8fDSVaQ9ljGLq/CPkw8h+antXvh/G9NMt4lh5867N6T0O3zBl+RBjOag6PgNxnUXGCZHkWXuEd4VJIx6kU+4joSRF90AZpUlFa62SBlQT1xlvmam0i/KEFxWxbqtZb1N1bau/hzLuVgkDsgzn3Pft1pjoi3g2LSoTcss+xgJPh3CXKkQR5XJjrhj9ZnEuKo16bkXii7EYRbQDBVbaIo8skGWJxNcf2m8ylWIRH2mIVAAOo2gbgYnsZIFRZSc766OestXVdbt24FZwwBb947BlNtgBBGBIyREdoqo8V0SrD2yWtmRJwQy9QRJjsevRhVnbTW1jLXI6DKKMg4yT1z260tvpIKKoCzO1RiYgHcZJx6moTorCajpbK2KsHKvBLmruC0kdyWOFRR1Zj6f1pLqdMyGCPkfWptywxQKrlQR5gCQG75jr9a07OxbO/PGmtafUGzpdR49tQNzCAA/dZGDH6U//DHgF3VXIG6FEk+gbGT2kBqU8v8AKF++QLNprmesQg+bHFb7+HHKzaGwwuFTduNubbkAAQFnvGT9aNaoSpqi1WrYUADoAAPpXSiigCiiigEHGdPBLAEg9YqlcV1RI8ts/wDt/wAVqTID1FQ7nCrZ/KKz4K7Js/OnMejdGXUgFXRwcYGMqfvINWbQkX7Ny0uRdUX9OPRh1QehMsvbIq/c68tLd01xVGYkfMVkfLWqZEYfn01wOomDsc+cD2DDr231Mlo5M63ZGuLTi8q7LN1AF3/u2UAKN4kowjrJ3pPWHHzrlzLp1W8WQfu7nnT3DAHHtJ/vUHhnD1v3PDZ/DlWKt/MBIHtWS9jnjp0TrGsD2ix62iVb5fEp+2PpVQ1mqZyWYlj6kk/1q6aHhz3xG4W4P7wMDkiQykYmG83bDL6150nLlpE8b9lvam2WhXZlRXM9bVuQWX3yIrmSqTSVmkdN0UnR6a5dYLaVmafyiY9z6U5s/h/duMWd0tDqVHnf3AAwO/etS4Atl/DAAS0Whl27Om4bWEY88Ag+9POY9BYSy4RERxBs7FAO+RIBHVSI3DpG6rwlOUW06LwlJptaMu0XIllAxt2TqCgUs92WQbiQAEQSxwTEHtnNWZNJcsbbTpaTcm+09n/CdRAMCAQRKyCPzCmOh46NIXEqQ0SJz3jp9RSni/MvisNqQF3bQfy7yC33IBrJzjPHu7M3JShvssej4Ho3sLa22VSAb1xghuXXABYuSJye/wBoFItNqE0xgOG2M2zd5js3HaD3PlgTSC/rnbq2PQYFR0aTABJ9hJpPI5pXqhKbkkWni3OL3U8MKoXGIgEqZBifWD9Ky3nq6Wvqx7p2xMMf9oqz32CCbjpaHuQW+wpZxBLF4Wz5SS0K9zcB8oUjv6kD3q+GXrTZfHL1WytcDDM7Kk/AzmOwQFiflTIaNr4CG8wIMhSru0RthQAZgBRkgCpWj1IhlhsDyqStq2SCCQbaRPl3RJaTHvXRrrvaKNC+aRChJBEFSAcqIUjy9WPpXc2bOW7R70vA7Ngo1xTLEFfHyDJgMLadup8zxj0prpxaVyhVnAJQsX2JJIVCYIBtliO/T0kVDRAVG4s3lI7rgkmOu7EkdsV3OqMmOp/hHm9OvX9ao5HPLIm97JrLYtYW28OgBBMOARnzdMz2AyoIPqrfSpAUs90KCFBARQCQfc9u0dTXm/eC5dlSf4jk/IetQr3EEHQF/ngf9+lRbfREYZH1onW7u3CDb/kn5ZPXpHfsK83WjLFV+Zz9qU3eJOeh2j0H9+tQLl4DqfvVlBvs2j8P/wBMc3dfbHQM598CmnLr+LuZkWAQBA/77VTDqCfhUmtH5C0Dvp/MsEOR88AzV1BI14xWkdeJ8FTU2wjeUgyrACQe4+R9Kb8v8o6ZCCU8U+tzI+i9P6070PAyeoqycO4RtFSWR24faAAAAAHQDApslcreniuwFCx9ooooAooooAooooCPrbcrWAc4aP8AYteLkfu2PmHqjeVx9ifqK/QriRWTfjVpgti3c2yRcC+0EE575iPrSjPJHkqKzxBFOnZWceJYYKgJy9tySNvrEzHYUhXeJZNw29WWfLOOo6VK4JGqFlWYIQ4tXD0Cp1Vv9AYfNKf8e12kACXGuFF/w9LpyqpbHY33M7rx6tAJExNY8Tk+XT2KuV9VtZpJO4+aTMhsGtN0fGrFlU8TJtoqIBEbVAAgdpiTj09KydlNq8jeE9lLgOwXGljEeYeUGPePlTVnBOMyBHc1y5JShK0+xbi9D7V8cUu7IvxszmcCWMmluo4lcfqxA9BgVw/Z2Ebot/5zn6KM0v13E7dtti272ouQDAEIJ9YPT61zpcnrbKJWyQ7SYEk+gya83zsE3GS2P5jJ+wqJpeLXHDB1FmDGxcYI7+tK9Rwuwsm5cZ39Z3GfbtWih4ZdR9xtr9WttQVtvfJ6CYHrJHp86iabieoL/vVW2hBhU6fU+teOG6pndba7F3YDXDCiBP69PrXfi2kBCBdR47H4ggbYvywP+fatFDXQ1REvabTs5uPLs2YEsR7Adq+aYCY2MAh8u4gQf5pBn9KncOa7plY77dkGZZgu6CIiT27x61C/8xZJYgtebuxwCf8AvtWsUyVyl9JJt2ySY6nrtEdesnrXc2QoliqD360ov8YuHAhB6L/elt6/3Yyfc1twk+zRfDyf1MeajiNofDuuH3wKg3eKXDgEKP5cfrSn9on4QTXezoLz9oBrRYkjZQhEXMd1/cxPXqTPSpzamfhBarJwbkO9dIOxj7kQP6TV/wCCfheBBuGPZf71bSL2zIbWhvXO20VYeD8i3bpB2M3ucD9c1uXDOT7FqIQT6nJp7Z0Sr0FLIoy/gX4ZqINw/RcfrWg8N4DbtKFVQAKbha+1BKRyt2AO1dK+0UJCiiigCiiigCivk1VOY/xA0ekkF/FuD8lvP3PQUBazVd45zxotLi7fXd/Ckuw+YWY+tY5zd+JGp1g2L+5tfwoSGP8Amac/LAqkwTUg17j/AOM4yujsbv8A7LpgfMIMn6kVnPMPOet1SMt+4HUkNt2KoUifhgT3PWaUrZg5+debpUCKEkzl3UgXNhPlvDaf83W2f9WP/Y1oWk5jtBANz6S6uJTT2LyyO6lgHX5En51kti4MgYI6f3H1q6am4DZXVMJDJuYD+MHY4+W7P1rLI+OznzJppoi8wMLlwuL12+xyblxdpJ7QNzYHzpjw+/duWdlm4LTkmW2yYgEgd+/rHWkGn4qt19mzaYJEZ6etShbf8pYfLHWubIr7RzSbi/UTNfwtbDLcOoa5cByHMkyOgA+GpvC9XcuLFtV+KN7k7QTkCAJ+vSvGpcbSBZtWUKkMWJYmYMyTO4ECD2j7o73FdLbBEteOML8OPUnFQo8n7k25PSJ/F7JZgRfW6ZIOxSIjoR2Kn74OKZaTf4YtpZtW/LDHaXZ5XaxIJPUZiqXquaLpxaVLQ9hLfc/2phy7zLqAfDCm6z4AkKSfdvSt1if4NY4ZPt0SOKayxpjtZWuPEx0H1NRuHc3w43W1VPQT9yYpHr2e5cZnjcSenQZ6D2FddLwt26Lj1OBWscMV2aLHjj9xlzhxsanYlsQi5wu0T7evzpJoWKgiCZNWrS8vXb5UMWubVCqFGAo6LPSKuvAfw2YwXAQfdvvV1SRpb8GYWtDdf+UU84VyXcuEQjN9IH3Nbfwrkexbgldx9WzVlscORRAAHypfsK9zIeEfhu2N8KPYSfvV74NyVZtQdkn1bNWtbQHaulQTRGsaNVGAKkAV9ooSFFFFAFFFFAFFFFAFFFFAFFFFAfn/APEfm7VPq9Rp/FK2rblAi+UED+IjJ+tUZbZNPefb6rxHV9z4zVWbvET0GKkkm+Gq/ERUc64CQPpUAlmromlb0oD7d1LGuME1YOHcr3rkHZA9TgVadFydbXqC5+w+1BZndq0QZ9qdcG4wtsG1eLG0SWAGSrGASPYgZHtTvmXhBgBFCkdAMD3FVPWcKdQGMQTGOxHY1VxUtFZU1sfni+itAm2GYnsqBfucV54XzE9y/bRLBKkkbLYLO2CQBHeY6UitaVApk59M/wBoqTwlbqOGtqcGQZIjtIPrVF8Old/2YrHjTvsdc66S61q292x+z+byq0hyCD5ivWJjJ7mqvwzRI8h3CHtJgH61bn4dd1JkhmJwTuZ2+5/3mnnCPw+uGDsVfc+Y1eOlRrvwZyOEsWIQbgO46femei5dZjEFvZBP69K2Thf4f21jfL/Pp9qtmg5et2x5VA+gq1kcTH+DchXGjyBB6nzN/arvwn8P7SwXlz79PtV+taRR2ruFqCyQq0HBUtiAoHyFM0tAV7ooSFFFFAFFFFAFFFFAFFFFAFFFFAFFFFAFFFFAFFFFAflXnywX4rrQBJ8dsD6VI4TyNqLsEpsX1fH6da/RLcsac3GubAHclmYBQST1MxNdBwC1/N9/+KkGR8M5CspBctcPp0X+9WHT8CRYC2kUDp5R95rQF4PbHY/f/ivX/i7fv96gFNs8LHfNTLfDPQVal0CDtXZbKjtQFTPLYfLCarnNPIW9D4YzMx2x/wB61qUURQhqzBtByLeLR4e33bNXXg/4egQbh3e3b7VogFfaBJLoUaLgVu2ICgUxTTqO1dqKEnwLX2iigCiiigCiiigCiiigCiiigCiiigCiiigCiiigPhoFfaKAKKKKAKKKKA//2Q=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2443163" y="-1195388"/>
            <a:ext cx="40195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6" name="Picture 14" descr="http://www.elecfreaks.com/store/images/Arduino_Shield_JS2_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248727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arduino.nu/les6/lcd_shield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7" y="4365304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adafruit.com/images/1200x900/1438-0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83" y="4365104"/>
            <a:ext cx="239875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encrypted-tbn3.gstatic.com/images?q=tbn:ANd9GcQIiu9sKoLtUFBKN7NC2yY_bnnWGy4Tlr3Gt_w6bLvQV-YA-Jwf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0" y="227687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62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4 </a:t>
            </a:r>
            <a:r>
              <a:rPr lang="en-US" altLang="ko-KR" sz="2400" b="1" dirty="0" smtClean="0"/>
              <a:t>ARDUINO ULTIMATE KIT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94105" y="1600200"/>
          <a:ext cx="1755790" cy="4525963"/>
        </p:xfrm>
        <a:graphic>
          <a:graphicData uri="http://schemas.openxmlformats.org/drawingml/2006/table">
            <a:tbl>
              <a:tblPr/>
              <a:tblGrid>
                <a:gridCol w="1723904"/>
                <a:gridCol w="31886"/>
              </a:tblGrid>
              <a:tr h="4525963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just"/>
                      <a: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just"/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아두이노 실습 매뉴얼은 아두이노 종결 키트와 함께 실습할 수 있는 교육 자료로서 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33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가지의 프로젝트를 구현할 수 있으며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, </a:t>
                      </a:r>
                    </a:p>
                    <a:p>
                      <a:pPr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endParaRPr lang="en-US" altLang="ko-KR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just"/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기본적인 전기전자에 대한 공부도 겸할 수 있습니다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. </a:t>
                      </a:r>
                    </a:p>
                    <a:p>
                      <a:pPr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endParaRPr lang="en-US" altLang="ko-KR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just"/>
                      <a: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목차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1.       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아두이노 시작하기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아두이노란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?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소프트웨어 설치하기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통합개발환경에 대하여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2.       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첫번째 아두이노 프로젝트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구조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,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변수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,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함수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LED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깜박이기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“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Hello Arduino”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키 입력으로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LED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켜기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3.       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브레드보드와 쉴드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브레드보드 사용 방법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아두이노 쉴드란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?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풀업 저항과 풀다운 저항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버튼입력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E.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어떻게 저항값을 결정하는가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?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F. 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신호등 만들기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4.       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아날로그 센서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조도센서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온도 측정하기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포텐시오미터로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LED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밝기 조절하기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PS2 Joystick module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5.       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디지털 센서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기울기센서로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LED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켜기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HC-SR04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초음파 거리센서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PIR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모션센서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QRD1114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짧은 거리센서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6.       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디스플레이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라이브러리 추가하기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16x2 LCD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74HC595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시프트 레지스터를 이용한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7 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세그먼트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D.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7 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세그먼트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4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개 사용하기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E.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MAX7219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를 이용한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8x8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도트매트릭스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F. 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LED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이동 디스플레이 만들기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G.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디지털 온도계 만들기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7.       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소리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슈퍼마리오 재생하기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빛 감지 알람</a:t>
                      </a:r>
                    </a:p>
                    <a:p>
                      <a:pPr marL="482600" indent="-2286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8.       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모터</a:t>
                      </a: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A.        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Pulse Width Modulation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이란</a:t>
                      </a:r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?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marL="762000" indent="-254000"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B.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어떻게 서보모터가 회전하는가</a:t>
                      </a:r>
                    </a:p>
                    <a:p>
                      <a:pPr algn="just"/>
                      <a:r>
                        <a:rPr lang="en-US" altLang="ko-KR" sz="400">
                          <a:solidFill>
                            <a:srgbClr val="333333"/>
                          </a:solidFill>
                          <a:effectLst/>
                          <a:latin typeface="Times New Roman"/>
                        </a:rPr>
                        <a:t>C.        </a:t>
                      </a:r>
                      <a:r>
                        <a:rPr lang="ko-KR" altLang="en-US" sz="40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포텐시오미터로 서보모터 조종하기</a:t>
                      </a:r>
                      <a: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ko-KR" altLang="en-US" sz="400" b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l" latinLnBrk="1"/>
                      <a:r>
                        <a:rPr lang="ko-KR" altLang="en-US" sz="2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3"/>
                        </a:rPr>
                        <a:t>아두이노키트</a:t>
                      </a:r>
                      <a:endParaRPr lang="ko-KR" altLang="en-US" sz="400">
                        <a:solidFill>
                          <a:srgbClr val="333333"/>
                        </a:solidFill>
                        <a:effectLst/>
                        <a:latin typeface="돋움"/>
                      </a:endParaRPr>
                    </a:p>
                    <a:p>
                      <a:pPr algn="r"/>
                      <a:r>
                        <a:rPr lang="ko-KR" altLang="en-US" sz="400">
                          <a:effectLst/>
                          <a:latin typeface="dotum"/>
                        </a:rPr>
                        <a:t> </a:t>
                      </a: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인쇄</a:t>
                      </a:r>
                      <a:endParaRPr lang="ko-KR" altLang="en-US" sz="400">
                        <a:effectLst/>
                        <a:latin typeface="dotum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 tooltip="네이버me 구독함에서 편하게 받아보세요."/>
                        </a:rPr>
                        <a:t>구독</a:t>
                      </a:r>
                      <a:endParaRPr lang="ko-KR" altLang="en-US" sz="400">
                        <a:solidFill>
                          <a:srgbClr val="404040"/>
                        </a:solidFill>
                        <a:effectLst/>
                        <a:latin typeface="돋움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 tooltip="밴드 보내기"/>
                        </a:rPr>
                        <a:t>밴드</a:t>
                      </a:r>
                      <a:endParaRPr lang="ko-KR" altLang="en-US" sz="400">
                        <a:solidFill>
                          <a:srgbClr val="404040"/>
                        </a:solidFill>
                        <a:effectLst/>
                        <a:latin typeface="돋움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 tooltip="네이버 북마크를 사용해보세요"/>
                        </a:rPr>
                        <a:t>북마크</a:t>
                      </a:r>
                      <a:endParaRPr lang="ko-KR" altLang="en-US" sz="400">
                        <a:solidFill>
                          <a:srgbClr val="404040"/>
                        </a:solidFill>
                        <a:effectLst/>
                        <a:latin typeface="돋움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 tooltip="블로그 보내기"/>
                        </a:rPr>
                        <a:t>블로그</a:t>
                      </a:r>
                      <a:endParaRPr lang="ko-KR" altLang="en-US" sz="400">
                        <a:solidFill>
                          <a:srgbClr val="404040"/>
                        </a:solidFill>
                        <a:effectLst/>
                        <a:latin typeface="돋움"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ko-KR" altLang="en-US" sz="40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/>
                        </a:rPr>
                        <a:t>보내기</a:t>
                      </a:r>
                      <a:endParaRPr lang="ko-KR" altLang="en-US" sz="400">
                        <a:solidFill>
                          <a:srgbClr val="404040"/>
                        </a:solidFill>
                        <a:effectLst/>
                        <a:latin typeface="돋움"/>
                      </a:endParaRPr>
                    </a:p>
                    <a:p>
                      <a:pPr algn="l"/>
                      <a:r>
                        <a:rPr lang="ko-KR" altLang="en-US" sz="400">
                          <a:effectLst/>
                          <a:latin typeface="dotum"/>
                        </a:rPr>
                        <a:t> </a:t>
                      </a:r>
                      <a:r>
                        <a:rPr lang="ko-KR" altLang="en-US" sz="400" b="1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덧글 </a:t>
                      </a:r>
                      <a:r>
                        <a:rPr lang="en-US" altLang="ko-KR" sz="400" b="1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1</a:t>
                      </a:r>
                      <a:r>
                        <a:rPr lang="ko-KR" altLang="en-US" sz="400">
                          <a:effectLst/>
                          <a:latin typeface="dotum"/>
                        </a:rPr>
                        <a:t>  </a:t>
                      </a:r>
                      <a:r>
                        <a:rPr lang="ko-KR" altLang="en-US" sz="400" b="1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엮인글 </a:t>
                      </a:r>
                      <a:r>
                        <a:rPr lang="ko-KR" altLang="en-US" sz="400">
                          <a:effectLst/>
                          <a:latin typeface="dotum"/>
                        </a:rPr>
                        <a:t> </a:t>
                      </a:r>
                      <a:r>
                        <a:rPr lang="ko-KR" altLang="en-US" sz="400" b="1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공감 </a:t>
                      </a:r>
                      <a:r>
                        <a:rPr lang="en-US" altLang="ko-KR" sz="400" b="1" u="none" strike="noStrike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4"/>
                        </a:rPr>
                        <a:t>1</a:t>
                      </a:r>
                      <a:r>
                        <a:rPr lang="ko-KR" altLang="en-US" sz="400">
                          <a:effectLst/>
                          <a:latin typeface="dotum"/>
                        </a:rPr>
                        <a:t> </a:t>
                      </a:r>
                      <a:r>
                        <a:rPr lang="ko-KR" altLang="en-US" sz="400" b="0" i="0" u="none" strike="noStrike">
                          <a:solidFill>
                            <a:srgbClr val="333333"/>
                          </a:solidFill>
                          <a:effectLst/>
                          <a:latin typeface="돋움"/>
                          <a:hlinkClick r:id="rId4"/>
                        </a:rPr>
                        <a:t>공감하기</a:t>
                      </a:r>
                      <a:endParaRPr lang="ko-KR" altLang="en-US" sz="400">
                        <a:effectLst/>
                        <a:latin typeface="dotum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400" b="1" i="0" dirty="0">
                          <a:effectLst/>
                          <a:latin typeface="Dotum"/>
                        </a:rPr>
                        <a:t>[</a:t>
                      </a:r>
                      <a:r>
                        <a:rPr lang="ko-KR" altLang="en-US" sz="400" b="1" i="0" dirty="0">
                          <a:effectLst/>
                          <a:latin typeface="Dotum"/>
                        </a:rPr>
                        <a:t>출처</a:t>
                      </a:r>
                      <a:r>
                        <a:rPr lang="en-US" altLang="ko-KR" sz="400" b="1" i="0" dirty="0">
                          <a:effectLst/>
                          <a:latin typeface="Dotum"/>
                        </a:rPr>
                        <a:t>]</a:t>
                      </a:r>
                      <a:r>
                        <a:rPr lang="ko-KR" altLang="en-US" sz="400" b="0" i="0" dirty="0">
                          <a:effectLst/>
                          <a:latin typeface="Dotum"/>
                        </a:rPr>
                        <a:t> </a:t>
                      </a:r>
                      <a:r>
                        <a:rPr lang="ko-KR" altLang="en-US" sz="400" b="0" i="0" u="none" strike="noStrike" dirty="0" err="1">
                          <a:effectLst/>
                          <a:latin typeface="Dotum"/>
                          <a:hlinkClick r:id="rId5"/>
                        </a:rPr>
                        <a:t>입문자를</a:t>
                      </a:r>
                      <a:r>
                        <a:rPr lang="ko-KR" altLang="en-US" sz="400" b="0" i="0" u="none" strike="noStrike" dirty="0">
                          <a:effectLst/>
                          <a:latin typeface="Dotum"/>
                          <a:hlinkClick r:id="rId5"/>
                        </a:rPr>
                        <a:t> 위한 아두이노 종결 키트 </a:t>
                      </a:r>
                      <a:r>
                        <a:rPr lang="en-US" altLang="ko-KR" sz="400" b="0" i="0" u="none" strike="noStrike" dirty="0">
                          <a:effectLst/>
                          <a:latin typeface="Dotum"/>
                          <a:hlinkClick r:id="rId5"/>
                        </a:rPr>
                        <a:t>(Arduino Ultimate Kit for Beginners)</a:t>
                      </a:r>
                      <a:r>
                        <a:rPr lang="en-US" altLang="ko-KR" sz="400" b="0" i="0" dirty="0">
                          <a:effectLst/>
                          <a:latin typeface="Dotum"/>
                        </a:rPr>
                        <a:t>|</a:t>
                      </a:r>
                      <a:r>
                        <a:rPr lang="ko-KR" altLang="en-US" sz="400" b="1" i="0" dirty="0">
                          <a:effectLst/>
                          <a:latin typeface="Dotum"/>
                        </a:rPr>
                        <a:t>작성자</a:t>
                      </a:r>
                      <a:r>
                        <a:rPr lang="en-US" altLang="ko-KR" sz="400" b="0" i="0" u="none" strike="noStrike" dirty="0">
                          <a:effectLst/>
                          <a:latin typeface="Dotum"/>
                          <a:hlinkClick r:id="rId6"/>
                        </a:rPr>
                        <a:t>roboholic84</a:t>
                      </a:r>
                      <a:endParaRPr lang="ko-KR" altLang="en-US" sz="400" b="0" i="0" dirty="0">
                        <a:effectLst/>
                        <a:latin typeface="Dotum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http://postfiles5.naver.net/20140915_196/roboholic84_14107577489279xexR_JPEG/ArduinoUltimateKitForBeginners.jpg?type=w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3" y="764704"/>
            <a:ext cx="54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imgs.naver.net/imgs/nblog/spc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1600200"/>
            <a:ext cx="95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blogimgs.naver.net/imgs/nblog/spc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160020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imgs.naver.net/imgs/nblog/spc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1600200"/>
            <a:ext cx="95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blogimgs.naver.net/imgs/nblog/spc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1600200"/>
            <a:ext cx="95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3" y="836712"/>
            <a:ext cx="3563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아두이노 종결키트</a:t>
            </a:r>
            <a:r>
              <a:rPr lang="en-US" altLang="ko-KR" sz="1500" dirty="0" smtClean="0"/>
              <a:t>(ULTIMATE KIT)</a:t>
            </a:r>
            <a:r>
              <a:rPr lang="ko-KR" altLang="en-US" sz="1500" dirty="0" smtClean="0"/>
              <a:t>에는 </a:t>
            </a:r>
            <a:endParaRPr lang="en-US" altLang="ko-KR" sz="1500" dirty="0" smtClean="0"/>
          </a:p>
          <a:p>
            <a:r>
              <a:rPr lang="ko-KR" altLang="en-US" sz="1500" dirty="0" smtClean="0"/>
              <a:t>많이 사용되는 센서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디스플레이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모터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기초전자 부품들을 통해 초보자들이 </a:t>
            </a:r>
            <a:endParaRPr lang="en-US" altLang="ko-KR" sz="1500" dirty="0" smtClean="0"/>
          </a:p>
          <a:p>
            <a:r>
              <a:rPr lang="ko-KR" altLang="en-US" sz="1500" dirty="0" smtClean="0"/>
              <a:t>쉽게 </a:t>
            </a:r>
            <a:r>
              <a:rPr lang="ko-KR" altLang="en-US" sz="1500" dirty="0" err="1" smtClean="0"/>
              <a:t>아두이노를</a:t>
            </a:r>
            <a:r>
              <a:rPr lang="ko-KR" altLang="en-US" sz="1500" dirty="0" smtClean="0"/>
              <a:t> 배울 수 있도록 구성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b="1" dirty="0" smtClean="0"/>
              <a:t>구성물</a:t>
            </a:r>
            <a:r>
              <a:rPr lang="ko-KR" altLang="en-US" sz="1500" b="1" dirty="0"/>
              <a:t>품</a:t>
            </a:r>
            <a:endParaRPr lang="en-US" altLang="ko-KR" sz="1500" b="1" dirty="0"/>
          </a:p>
          <a:p>
            <a:r>
              <a:rPr lang="en-US" altLang="ko-KR" sz="1500" dirty="0" smtClean="0"/>
              <a:t>UNO R3, USB CABLE, </a:t>
            </a:r>
            <a:r>
              <a:rPr lang="ko-KR" altLang="en-US" sz="1500" dirty="0" err="1" smtClean="0"/>
              <a:t>브레드보드</a:t>
            </a:r>
            <a:r>
              <a:rPr lang="en-US" altLang="ko-KR" sz="1500" dirty="0" smtClean="0"/>
              <a:t>, 8X8 LED MATRIX KIT, 10 </a:t>
            </a:r>
            <a:r>
              <a:rPr lang="ko-KR" altLang="en-US" sz="1500" dirty="0" smtClean="0"/>
              <a:t>빨강 </a:t>
            </a:r>
            <a:r>
              <a:rPr lang="en-US" altLang="ko-KR" sz="1500" dirty="0" smtClean="0"/>
              <a:t>LED, 10 </a:t>
            </a:r>
            <a:r>
              <a:rPr lang="ko-KR" altLang="en-US" sz="1500" dirty="0" smtClean="0"/>
              <a:t>녹색 </a:t>
            </a:r>
            <a:r>
              <a:rPr lang="en-US" altLang="ko-KR" sz="1500" dirty="0" smtClean="0"/>
              <a:t>LED, 10 </a:t>
            </a:r>
            <a:r>
              <a:rPr lang="ko-KR" altLang="en-US" sz="1500" dirty="0" smtClean="0"/>
              <a:t>노랑 </a:t>
            </a:r>
            <a:r>
              <a:rPr lang="en-US" altLang="ko-KR" sz="1500" dirty="0" smtClean="0"/>
              <a:t>LED, 5 </a:t>
            </a:r>
            <a:r>
              <a:rPr lang="ko-KR" altLang="en-US" sz="1500" dirty="0" smtClean="0"/>
              <a:t>흰 </a:t>
            </a:r>
            <a:r>
              <a:rPr lang="en-US" altLang="ko-KR" sz="1500" dirty="0" smtClean="0"/>
              <a:t>LED, RGB LED, 74HC595, </a:t>
            </a:r>
            <a:r>
              <a:rPr lang="ko-KR" altLang="en-US" sz="1500" dirty="0" err="1" smtClean="0"/>
              <a:t>피에조버저</a:t>
            </a:r>
            <a:r>
              <a:rPr lang="en-US" altLang="ko-KR" sz="1500" dirty="0" smtClean="0"/>
              <a:t>, 1-DIGIT </a:t>
            </a:r>
            <a:r>
              <a:rPr lang="ko-KR" altLang="en-US" sz="1500" dirty="0" smtClean="0"/>
              <a:t>세그먼트</a:t>
            </a:r>
            <a:r>
              <a:rPr lang="en-US" altLang="ko-KR" sz="1500" dirty="0" smtClean="0"/>
              <a:t>, 4-DIGIT </a:t>
            </a:r>
            <a:r>
              <a:rPr lang="ko-KR" altLang="en-US" sz="1500" dirty="0" smtClean="0"/>
              <a:t>세그먼트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중형 </a:t>
            </a:r>
            <a:r>
              <a:rPr lang="ko-KR" altLang="en-US" sz="1500" dirty="0" err="1" smtClean="0"/>
              <a:t>푸시버튼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미니 </a:t>
            </a:r>
            <a:r>
              <a:rPr lang="ko-KR" altLang="en-US" sz="1500" dirty="0" err="1" smtClean="0"/>
              <a:t>푸시버튼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조도센서</a:t>
            </a:r>
            <a:r>
              <a:rPr lang="en-US" altLang="ko-KR" sz="1500" dirty="0" smtClean="0"/>
              <a:t>, 10K</a:t>
            </a:r>
            <a:r>
              <a:rPr lang="ko-KR" altLang="en-US" sz="1500" dirty="0" smtClean="0"/>
              <a:t>옴 저항</a:t>
            </a:r>
            <a:r>
              <a:rPr lang="en-US" altLang="ko-KR" sz="1500" dirty="0" smtClean="0"/>
              <a:t>, 1K</a:t>
            </a:r>
            <a:r>
              <a:rPr lang="ko-KR" altLang="en-US" sz="1500" dirty="0" smtClean="0"/>
              <a:t>옴 저항</a:t>
            </a:r>
            <a:r>
              <a:rPr lang="en-US" altLang="ko-KR" sz="1500" dirty="0" smtClean="0"/>
              <a:t>, 220</a:t>
            </a:r>
            <a:r>
              <a:rPr lang="ko-KR" altLang="en-US" sz="1500" dirty="0" smtClean="0"/>
              <a:t>옴 저항</a:t>
            </a:r>
            <a:r>
              <a:rPr lang="en-US" altLang="ko-KR" sz="1500" dirty="0" smtClean="0"/>
              <a:t>, 5K </a:t>
            </a:r>
            <a:r>
              <a:rPr lang="ko-KR" altLang="en-US" sz="1500" dirty="0" smtClean="0"/>
              <a:t>가변저항</a:t>
            </a:r>
            <a:r>
              <a:rPr lang="en-US" altLang="ko-KR" sz="1500" dirty="0" smtClean="0"/>
              <a:t>, 10K </a:t>
            </a:r>
            <a:r>
              <a:rPr lang="ko-KR" altLang="en-US" sz="1500" dirty="0" smtClean="0"/>
              <a:t>가변저항</a:t>
            </a:r>
            <a:r>
              <a:rPr lang="en-US" altLang="ko-KR" sz="1500" dirty="0" smtClean="0"/>
              <a:t>, LM35, 16X2 </a:t>
            </a:r>
            <a:r>
              <a:rPr lang="ko-KR" altLang="en-US" sz="1500" dirty="0" smtClean="0"/>
              <a:t>캐릭터 </a:t>
            </a:r>
            <a:r>
              <a:rPr lang="en-US" altLang="ko-KR" sz="1500" dirty="0" smtClean="0"/>
              <a:t>LCD, </a:t>
            </a:r>
            <a:r>
              <a:rPr lang="ko-KR" altLang="en-US" sz="1500" dirty="0" smtClean="0"/>
              <a:t>조이스틱 모듈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미니서보모터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점퍼케이블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암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암 케이블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헤더소켓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수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헤더소켓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암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기울기센서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불꽃센서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초음파거리센서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인체감지센서</a:t>
            </a:r>
            <a:r>
              <a:rPr lang="en-US" altLang="ko-KR" sz="1500" dirty="0" smtClean="0"/>
              <a:t>, QRD1114 </a:t>
            </a:r>
            <a:r>
              <a:rPr lang="ko-KR" altLang="en-US" sz="1500" dirty="0" smtClean="0"/>
              <a:t>근접물체감지센서</a:t>
            </a:r>
            <a:r>
              <a:rPr lang="en-US" altLang="ko-KR" sz="1500" dirty="0" smtClean="0"/>
              <a:t>, 9V </a:t>
            </a:r>
            <a:r>
              <a:rPr lang="ko-KR" altLang="en-US" sz="1500" dirty="0" smtClean="0"/>
              <a:t>배터리 </a:t>
            </a:r>
            <a:r>
              <a:rPr lang="ko-KR" altLang="en-US" sz="1500" dirty="0" err="1" smtClean="0"/>
              <a:t>홀더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케이스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510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34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5 </a:t>
            </a:r>
            <a:r>
              <a:rPr lang="en-US" altLang="ko-KR" sz="2400" b="1" dirty="0" smtClean="0"/>
              <a:t>UNO R3 </a:t>
            </a:r>
            <a:r>
              <a:rPr lang="ko-KR" altLang="en-US" sz="2400" b="1" dirty="0" smtClean="0"/>
              <a:t>하드웨어 구성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209004" cy="36000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619672" y="4725144"/>
            <a:ext cx="792088" cy="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176" y="4563561"/>
            <a:ext cx="14814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7-12V DC </a:t>
            </a:r>
            <a:r>
              <a:rPr lang="ko-KR" altLang="en-US" sz="1500" dirty="0" smtClean="0"/>
              <a:t>입력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2" y="1556792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USB </a:t>
            </a:r>
            <a:r>
              <a:rPr lang="ko-KR" altLang="en-US" sz="1500" dirty="0" smtClean="0"/>
              <a:t>전원 공급 및</a:t>
            </a:r>
            <a:endParaRPr lang="en-US" altLang="ko-KR" sz="1500" dirty="0" smtClean="0"/>
          </a:p>
          <a:p>
            <a:r>
              <a:rPr lang="ko-KR" altLang="en-US" sz="1500" dirty="0" smtClean="0"/>
              <a:t>프로그래밍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컴퓨터에 연결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115616" y="2140912"/>
            <a:ext cx="900100" cy="568008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15716" y="96755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리셋버튼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75241" y="1290718"/>
            <a:ext cx="253190" cy="338082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553382" y="3983106"/>
            <a:ext cx="610906" cy="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93784" y="3821523"/>
            <a:ext cx="136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메인프로세서</a:t>
            </a:r>
            <a:endParaRPr lang="en-US" altLang="ko-KR" sz="1500" dirty="0" smtClean="0"/>
          </a:p>
          <a:p>
            <a:r>
              <a:rPr lang="en-US" altLang="ko-KR" sz="1500" dirty="0" smtClean="0"/>
              <a:t>ATMEGA328P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878772" y="2263333"/>
            <a:ext cx="22862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ICSP</a:t>
            </a:r>
            <a:r>
              <a:rPr lang="ko-KR" altLang="en-US" sz="1500" dirty="0" smtClean="0"/>
              <a:t>핀</a:t>
            </a: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부트로더</a:t>
            </a:r>
            <a:r>
              <a:rPr lang="ko-KR" altLang="en-US" sz="1500" dirty="0" smtClean="0"/>
              <a:t> 업로드</a:t>
            </a:r>
            <a:endParaRPr lang="ko-KR" altLang="en-US" sz="15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914872" y="2586498"/>
            <a:ext cx="960092" cy="626478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61453" y="1787625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전원 </a:t>
            </a:r>
            <a:r>
              <a:rPr lang="en-US" altLang="ko-KR" sz="1500" dirty="0" smtClean="0"/>
              <a:t>LED</a:t>
            </a:r>
            <a:endParaRPr lang="ko-KR" altLang="en-US" sz="15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444208" y="1960020"/>
            <a:ext cx="623064" cy="74890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45588" y="1015977"/>
            <a:ext cx="2592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디지털핀</a:t>
            </a:r>
            <a:r>
              <a:rPr lang="en-US" altLang="ko-KR" sz="1500" dirty="0" smtClean="0"/>
              <a:t>13</a:t>
            </a:r>
            <a:r>
              <a:rPr lang="ko-KR" altLang="en-US" sz="1500" dirty="0" smtClean="0"/>
              <a:t>번에 연결된 </a:t>
            </a:r>
            <a:r>
              <a:rPr lang="en-US" altLang="ko-KR" sz="1500" dirty="0" smtClean="0"/>
              <a:t>LED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>
            <a:stCxn id="35" idx="1"/>
          </p:cNvCxnSpPr>
          <p:nvPr/>
        </p:nvCxnSpPr>
        <p:spPr>
          <a:xfrm>
            <a:off x="3545588" y="1177560"/>
            <a:ext cx="594364" cy="1247356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4008" y="2677075"/>
            <a:ext cx="1146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시리얼통신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</a:rPr>
              <a:t>확인 </a:t>
            </a:r>
            <a:r>
              <a:rPr lang="en-US" altLang="ko-KR" sz="1500" dirty="0" smtClean="0">
                <a:solidFill>
                  <a:schemeClr val="bg1"/>
                </a:solidFill>
              </a:rPr>
              <a:t>LED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>
            <a:stCxn id="38" idx="1"/>
          </p:cNvCxnSpPr>
          <p:nvPr/>
        </p:nvCxnSpPr>
        <p:spPr>
          <a:xfrm flipH="1" flipV="1">
            <a:off x="4290935" y="2859690"/>
            <a:ext cx="353073" cy="94384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536" y="3936939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정전압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레귤레이터</a:t>
            </a:r>
            <a:endParaRPr lang="ko-KR" altLang="en-US" sz="15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2192253" y="4004857"/>
            <a:ext cx="536178" cy="94384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587123" y="4725143"/>
            <a:ext cx="1327749" cy="64807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46536" y="1556013"/>
            <a:ext cx="2612299" cy="64807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75369" y="1189633"/>
            <a:ext cx="25739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디지털핀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물결표시는 </a:t>
            </a:r>
            <a:r>
              <a:rPr lang="en-US" altLang="ko-KR" sz="1500" dirty="0" smtClean="0"/>
              <a:t>PWM)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6250997" y="5379317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아날로그</a:t>
            </a:r>
            <a:r>
              <a:rPr lang="ko-KR" altLang="en-US" sz="1500" dirty="0" err="1"/>
              <a:t>핀</a:t>
            </a:r>
            <a:endParaRPr lang="ko-KR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0959" y="5531716"/>
            <a:ext cx="15664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3.3V </a:t>
            </a:r>
            <a:r>
              <a:rPr lang="ko-KR" altLang="en-US" sz="1500" dirty="0" smtClean="0"/>
              <a:t>및 </a:t>
            </a:r>
            <a:r>
              <a:rPr lang="en-US" altLang="ko-KR" sz="1500" dirty="0" smtClean="0"/>
              <a:t>5V </a:t>
            </a:r>
            <a:r>
              <a:rPr lang="ko-KR" altLang="en-US" sz="1500" dirty="0" smtClean="0"/>
              <a:t>출</a:t>
            </a:r>
            <a:r>
              <a:rPr lang="ko-KR" altLang="en-US" sz="1500" dirty="0"/>
              <a:t>력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4467471" y="5157192"/>
            <a:ext cx="409956" cy="372953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72513" y="5845698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핀을 통한 전원 공급도 가능</a:t>
            </a:r>
            <a:endParaRPr lang="ko-KR" altLang="en-US" sz="1500" dirty="0"/>
          </a:p>
        </p:txBody>
      </p:sp>
      <p:cxnSp>
        <p:nvCxnSpPr>
          <p:cNvPr id="53" name="직선 화살표 연결선 52"/>
          <p:cNvCxnSpPr>
            <a:stCxn id="52" idx="1"/>
          </p:cNvCxnSpPr>
          <p:nvPr/>
        </p:nvCxnSpPr>
        <p:spPr>
          <a:xfrm flipH="1" flipV="1">
            <a:off x="5401118" y="5157192"/>
            <a:ext cx="571395" cy="850089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51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6 </a:t>
            </a:r>
            <a:r>
              <a:rPr lang="en-US" altLang="ko-KR" sz="2400" b="1" dirty="0" smtClean="0"/>
              <a:t>UNO R3 </a:t>
            </a:r>
            <a:r>
              <a:rPr lang="ko-KR" altLang="en-US" sz="2400" b="1" dirty="0" smtClean="0"/>
              <a:t>전원공급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281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아두이노 보드에 전원을 공급하기 위한 방법은 </a:t>
            </a:r>
            <a:r>
              <a:rPr lang="en-US" altLang="ko-KR" sz="1500" b="1" dirty="0"/>
              <a:t>3</a:t>
            </a:r>
            <a:r>
              <a:rPr lang="ko-KR" altLang="en-US" sz="1500" b="1" dirty="0" smtClean="0"/>
              <a:t>가지가 있다</a:t>
            </a:r>
            <a:r>
              <a:rPr lang="en-US" altLang="ko-KR" sz="1500" b="1" dirty="0" smtClean="0"/>
              <a:t>. </a:t>
            </a:r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 err="1" smtClean="0"/>
              <a:t>배럴잭을</a:t>
            </a:r>
            <a:r>
              <a:rPr lang="ko-KR" altLang="en-US" sz="1500" dirty="0" smtClean="0"/>
              <a:t> 통한 전원 공급 </a:t>
            </a:r>
            <a:r>
              <a:rPr lang="en-US" altLang="ko-KR" sz="1500" dirty="0" smtClean="0"/>
              <a:t>(DC </a:t>
            </a:r>
            <a:r>
              <a:rPr lang="ko-KR" altLang="en-US" sz="1500" dirty="0" smtClean="0"/>
              <a:t>어댑터를 사용하거나 배터리와 </a:t>
            </a:r>
            <a:r>
              <a:rPr lang="ko-KR" altLang="en-US" sz="1500" dirty="0" err="1" smtClean="0"/>
              <a:t>배터리홀더를</a:t>
            </a:r>
            <a:r>
              <a:rPr lang="ko-KR" altLang="en-US" sz="1500" dirty="0" smtClean="0"/>
              <a:t> 사용한 방법</a:t>
            </a:r>
            <a:r>
              <a:rPr lang="en-US" altLang="ko-KR" sz="15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/>
              <a:t>USB </a:t>
            </a:r>
            <a:r>
              <a:rPr lang="ko-KR" altLang="en-US" sz="1500" dirty="0" smtClean="0"/>
              <a:t>케이블을 통한 전원 공급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컴퓨터에 </a:t>
            </a:r>
            <a:r>
              <a:rPr lang="en-US" altLang="ko-KR" sz="1500" dirty="0" smtClean="0"/>
              <a:t>USB </a:t>
            </a:r>
            <a:r>
              <a:rPr lang="ko-KR" altLang="en-US" sz="1500" dirty="0" smtClean="0"/>
              <a:t>케이블을 연결</a:t>
            </a:r>
            <a:r>
              <a:rPr lang="en-US" altLang="ko-KR" sz="15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/>
              <a:t>VIN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GND</a:t>
            </a:r>
            <a:r>
              <a:rPr lang="ko-KR" altLang="en-US" sz="1500" dirty="0" smtClean="0"/>
              <a:t>를 통한 전원 공급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배럴잭이</a:t>
            </a:r>
            <a:r>
              <a:rPr lang="ko-KR" altLang="en-US" sz="1500" dirty="0" smtClean="0"/>
              <a:t> 아닌 일반 전선을 사용할 경우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endParaRPr lang="en-US" altLang="ko-KR" sz="1500" dirty="0"/>
          </a:p>
        </p:txBody>
      </p:sp>
      <p:pic>
        <p:nvPicPr>
          <p:cNvPr id="6147" name="Picture 3" descr="http://cdn.instructables.com/F69/PJOP/H4AGIV2W/F69PJOPH4AGIV2W.MEDIUM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4365"/>
          <a:stretch/>
        </p:blipFill>
        <p:spPr bwMode="auto">
          <a:xfrm>
            <a:off x="7295831" y="2730582"/>
            <a:ext cx="1740665" cy="15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www.vetco.net/blog/wp-content/uploads/2012/12/ArduinoUNO_Running_From_1x9V_Battery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63" y="2584309"/>
            <a:ext cx="2612649" cy="17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playground.arduino.cc/uploads/Learning/DCplug1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" y="2591665"/>
            <a:ext cx="202720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arduinomidi.com/xe/files/attach/images/110/167/002/6e0f50ec2e294b564b8d170bd566ee16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12" y="2681271"/>
            <a:ext cx="2324804" cy="163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4437112"/>
            <a:ext cx="2117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DC </a:t>
            </a:r>
            <a:r>
              <a:rPr lang="ko-KR" altLang="en-US" sz="1500" dirty="0" smtClean="0"/>
              <a:t>어댑터의 </a:t>
            </a:r>
            <a:r>
              <a:rPr lang="ko-KR" altLang="en-US" sz="1500" dirty="0" err="1" smtClean="0"/>
              <a:t>배럴잭을</a:t>
            </a:r>
            <a:endParaRPr lang="en-US" altLang="ko-KR" sz="1500" dirty="0" smtClean="0"/>
          </a:p>
          <a:p>
            <a:r>
              <a:rPr lang="ko-KR" altLang="en-US" sz="1500" dirty="0" smtClean="0"/>
              <a:t>통한 전원 공급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8326" y="4437112"/>
            <a:ext cx="2470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9V </a:t>
            </a:r>
            <a:r>
              <a:rPr lang="ko-KR" altLang="en-US" sz="1500" dirty="0" smtClean="0"/>
              <a:t>배터리와 </a:t>
            </a:r>
            <a:r>
              <a:rPr lang="ko-KR" altLang="en-US" sz="1500" dirty="0" err="1" smtClean="0"/>
              <a:t>배럴잭홀더를</a:t>
            </a:r>
            <a:endParaRPr lang="en-US" altLang="ko-KR" sz="1500" dirty="0" smtClean="0"/>
          </a:p>
          <a:p>
            <a:r>
              <a:rPr lang="ko-KR" altLang="en-US" sz="1500" dirty="0" smtClean="0"/>
              <a:t>통한 전원 공급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205733" y="4437112"/>
            <a:ext cx="15985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컴퓨터에 연결된</a:t>
            </a:r>
            <a:endParaRPr lang="en-US" altLang="ko-KR" sz="1500" dirty="0" smtClean="0"/>
          </a:p>
          <a:p>
            <a:r>
              <a:rPr lang="en-US" altLang="ko-KR" sz="1500" dirty="0" smtClean="0"/>
              <a:t>USB </a:t>
            </a:r>
            <a:r>
              <a:rPr lang="ko-KR" altLang="en-US" sz="1500" dirty="0" smtClean="0"/>
              <a:t>케이블을</a:t>
            </a:r>
            <a:endParaRPr lang="en-US" altLang="ko-KR" sz="1500" dirty="0" smtClean="0"/>
          </a:p>
          <a:p>
            <a:r>
              <a:rPr lang="ko-KR" altLang="en-US" sz="1500" dirty="0" smtClean="0"/>
              <a:t>통한 전원 공급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6296" y="4410557"/>
            <a:ext cx="1829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배터리의 전선을</a:t>
            </a:r>
            <a:endParaRPr lang="en-US" altLang="ko-KR" sz="1500" dirty="0" smtClean="0"/>
          </a:p>
          <a:p>
            <a:r>
              <a:rPr lang="ko-KR" altLang="en-US" sz="1500" dirty="0" smtClean="0"/>
              <a:t>보드의 </a:t>
            </a:r>
            <a:r>
              <a:rPr lang="en-US" altLang="ko-KR" sz="1500" dirty="0" smtClean="0"/>
              <a:t>VIN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GND</a:t>
            </a:r>
          </a:p>
          <a:p>
            <a:r>
              <a:rPr lang="ko-KR" altLang="en-US" sz="1500" dirty="0" smtClean="0"/>
              <a:t>에 직접 연결하여</a:t>
            </a:r>
            <a:endParaRPr lang="en-US" altLang="ko-KR" sz="1500" dirty="0" smtClean="0"/>
          </a:p>
          <a:p>
            <a:r>
              <a:rPr lang="ko-KR" altLang="en-US" sz="1500" dirty="0" smtClean="0"/>
              <a:t>전원 공급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234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7 </a:t>
            </a:r>
            <a:r>
              <a:rPr lang="ko-KR" altLang="en-US" sz="2400" b="1" dirty="0" smtClean="0"/>
              <a:t>소프트웨어 설치하기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398453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시작하기에 앞서 아두이노 소프트웨어를 설치한다</a:t>
            </a:r>
            <a:r>
              <a:rPr lang="en-US" altLang="ko-KR" sz="1500" b="1" dirty="0" smtClean="0"/>
              <a:t>. 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아두이노 통합개발환경</a:t>
            </a:r>
            <a:r>
              <a:rPr lang="en-US" altLang="ko-KR" sz="1500" dirty="0" smtClean="0"/>
              <a:t>(IDE)</a:t>
            </a:r>
            <a:r>
              <a:rPr lang="ko-KR" altLang="en-US" sz="1500" dirty="0" smtClean="0"/>
              <a:t>이라는 소프트웨어는 무료로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인터넷을 통해 다운로드 받을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 smtClean="0">
                <a:hlinkClick r:id="rId3"/>
              </a:rPr>
              <a:t>http://arduino.cc/en/main/software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 접속한다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Windows ZIP file</a:t>
            </a:r>
            <a:r>
              <a:rPr lang="ko-KR" altLang="en-US" sz="1500" dirty="0" smtClean="0"/>
              <a:t>을 다운로드 받는다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압축파일이므로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다운로드 후 압축을 풀어준다</a:t>
            </a:r>
            <a:r>
              <a:rPr lang="en-US" altLang="ko-KR" sz="1500" dirty="0" smtClean="0"/>
              <a:t>.)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4864"/>
            <a:ext cx="8763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2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1. 7 </a:t>
            </a:r>
            <a:r>
              <a:rPr lang="ko-KR" altLang="en-US" sz="2400" b="1" dirty="0" smtClean="0"/>
              <a:t>소프트웨어 설치하기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4958409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500" dirty="0" smtClean="0"/>
              <a:t>압축을 풀게 되면</a:t>
            </a:r>
            <a:r>
              <a:rPr lang="en-US" altLang="ko-KR" sz="1500" dirty="0" smtClean="0"/>
              <a:t>, arduino.exe </a:t>
            </a:r>
            <a:r>
              <a:rPr lang="ko-KR" altLang="en-US" sz="1500" dirty="0" smtClean="0"/>
              <a:t>파일을 실행해본다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endParaRPr lang="en-US" altLang="ko-KR" sz="1500" dirty="0"/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  <a:p>
            <a:pPr marL="342900" indent="-342900">
              <a:buAutoNum type="arabicPeriod" startAt="3"/>
            </a:pPr>
            <a:r>
              <a:rPr lang="ko-KR" altLang="en-US" sz="1500" dirty="0" smtClean="0"/>
              <a:t>위와 같은 창이 열리게 되며</a:t>
            </a:r>
            <a:r>
              <a:rPr lang="en-US" altLang="ko-KR" sz="1500" dirty="0" smtClean="0"/>
              <a:t>, Sketch</a:t>
            </a:r>
            <a:r>
              <a:rPr lang="ko-KR" altLang="en-US" sz="1500" dirty="0" smtClean="0"/>
              <a:t>라 부른다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 startAt="3"/>
            </a:pPr>
            <a:endParaRPr lang="en-US" altLang="ko-KR" sz="15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3521377" cy="42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2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934</Words>
  <Application>Microsoft Office PowerPoint</Application>
  <PresentationFormat>화면 슬라이드 쇼(4:3)</PresentationFormat>
  <Paragraphs>241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roboholic</cp:lastModifiedBy>
  <cp:revision>18</cp:revision>
  <dcterms:created xsi:type="dcterms:W3CDTF">2014-11-02T01:27:57Z</dcterms:created>
  <dcterms:modified xsi:type="dcterms:W3CDTF">2014-11-02T09:30:01Z</dcterms:modified>
</cp:coreProperties>
</file>