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87" r:id="rId3"/>
    <p:sldId id="288" r:id="rId4"/>
    <p:sldId id="290" r:id="rId5"/>
    <p:sldId id="289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CBEB-7E9A-4493-BEF5-742890DBF7A2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90EF-86C0-4901-94FC-F04F4730C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7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0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yavrproject.com/display-data-on-seven-segment/" TargetMode="External"/><Relationship Id="rId7" Type="http://schemas.openxmlformats.org/officeDocument/2006/relationships/hyperlink" Target="http://arduino.cc/en/tutorial/ShiftOut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parallax.com/4-digit-7-segment-led-display-arduino-demo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814027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아두이노 종결 키트 매뉴얼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CHAPTER </a:t>
            </a:r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디스플레이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76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6. </a:t>
            </a:r>
            <a:r>
              <a:rPr lang="en-US" altLang="ko-KR" sz="2400" dirty="0"/>
              <a:t>1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16x2 </a:t>
            </a:r>
            <a:r>
              <a:rPr lang="ko-KR" altLang="en-US" sz="2400" b="1" dirty="0" smtClean="0"/>
              <a:t>캐릭터 </a:t>
            </a:r>
            <a:r>
              <a:rPr lang="en-US" altLang="ko-KR" sz="2400" b="1" dirty="0" smtClean="0"/>
              <a:t>LCD </a:t>
            </a:r>
            <a:r>
              <a:rPr lang="ko-KR" altLang="en-US" sz="2400" b="1" dirty="0" smtClean="0"/>
              <a:t>사용하기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908720"/>
            <a:ext cx="3131185" cy="2145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1" descr="http://arduino.cc/en/uploads/Tutorial/LCD_schem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08720"/>
            <a:ext cx="4657725" cy="3535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314606" y="3068960"/>
            <a:ext cx="1457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16x2 LCD </a:t>
            </a:r>
            <a:r>
              <a:rPr lang="ko-KR" altLang="en-US" sz="1500" dirty="0" smtClean="0"/>
              <a:t>모듈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481885"/>
            <a:ext cx="332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16x2 LCD </a:t>
            </a:r>
            <a:r>
              <a:rPr lang="ko-KR" altLang="en-US" sz="1500" dirty="0" smtClean="0"/>
              <a:t>모듈과 </a:t>
            </a:r>
            <a:r>
              <a:rPr lang="ko-KR" altLang="en-US" sz="1500" dirty="0" err="1" smtClean="0"/>
              <a:t>아두이노의</a:t>
            </a:r>
            <a:r>
              <a:rPr lang="ko-KR" altLang="en-US" sz="1500" dirty="0" smtClean="0"/>
              <a:t> 배선도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05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76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6. 1 </a:t>
            </a:r>
            <a:r>
              <a:rPr lang="en-US" altLang="ko-KR" sz="2400" b="1" dirty="0"/>
              <a:t>16x2 </a:t>
            </a:r>
            <a:r>
              <a:rPr lang="ko-KR" altLang="en-US" sz="2400" b="1" dirty="0"/>
              <a:t>캐릭터 </a:t>
            </a:r>
            <a:r>
              <a:rPr lang="en-US" altLang="ko-KR" sz="2400" b="1" dirty="0"/>
              <a:t>LCD </a:t>
            </a:r>
            <a:r>
              <a:rPr lang="ko-KR" altLang="en-US" sz="2400" b="1" dirty="0"/>
              <a:t>사용하기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04048" y="1844824"/>
            <a:ext cx="3744416" cy="4366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LiquidCrystal.h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initialize the library with the numbers of the interface pins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LiquidCrystal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(12, 11, 5, 4, 3, 2);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set up the LCD's number of columns and rows: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(16, 2);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Print a message to the LCD.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("hello, world!");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set the cursor to column 0, line 1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(note: line 1 is the second row, since counting begins with 0):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lcd.setCursor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print the number of seconds since reset: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()/1000);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567" y="4273932"/>
            <a:ext cx="431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altLang="ko-KR" sz="1400" dirty="0"/>
              <a:t>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/>
              <a:t>, 16x2 LCD,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en-US" sz="1400" dirty="0"/>
              <a:t>수</a:t>
            </a:r>
            <a:r>
              <a:rPr lang="ko-KR" altLang="ko-KR" sz="1400" dirty="0" smtClean="0"/>
              <a:t> </a:t>
            </a:r>
            <a:r>
              <a:rPr lang="ko-KR" altLang="ko-KR" sz="1400" dirty="0" err="1"/>
              <a:t>헤더핀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포텐시오미터</a:t>
            </a:r>
            <a:r>
              <a:rPr lang="en-US" altLang="ko-KR" sz="1400" dirty="0"/>
              <a:t>, </a:t>
            </a:r>
            <a:r>
              <a:rPr lang="ko-KR" altLang="ko-KR" sz="1400" dirty="0"/>
              <a:t>점퍼선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16x2 LCD </a:t>
            </a:r>
            <a:r>
              <a:rPr lang="ko-KR" altLang="en-US" sz="1400" b="1" dirty="0"/>
              <a:t>디스플레이는 각각 줄에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개씩 </a:t>
            </a:r>
            <a:r>
              <a:rPr lang="en-US" altLang="ko-KR" sz="1400" b="1" dirty="0"/>
              <a:t>32</a:t>
            </a:r>
            <a:r>
              <a:rPr lang="ko-KR" altLang="en-US" sz="1400" b="1" dirty="0"/>
              <a:t>개의 문자를 표현 할 수 </a:t>
            </a:r>
            <a:r>
              <a:rPr lang="ko-KR" altLang="en-US" sz="1400" b="1" dirty="0" smtClean="0"/>
              <a:t>있다</a:t>
            </a:r>
            <a:r>
              <a:rPr lang="en-US" altLang="ko-KR" sz="1400" b="1" dirty="0" smtClean="0"/>
              <a:t>. 0 </a:t>
            </a:r>
            <a:r>
              <a:rPr lang="en-US" altLang="ko-KR" sz="1400" b="1" dirty="0"/>
              <a:t>~ 255</a:t>
            </a:r>
            <a:r>
              <a:rPr lang="ko-KR" altLang="en-US" sz="1400" b="1" dirty="0"/>
              <a:t>사이의 </a:t>
            </a:r>
            <a:r>
              <a:rPr lang="en-US" altLang="ko-KR" sz="1400" b="1" dirty="0"/>
              <a:t>ASCII</a:t>
            </a:r>
            <a:r>
              <a:rPr lang="ko-KR" altLang="en-US" sz="1400" b="1" dirty="0"/>
              <a:t>코드의 문자면 전부 표현이 </a:t>
            </a:r>
            <a:r>
              <a:rPr lang="ko-KR" altLang="en-US" sz="1400" b="1" dirty="0" smtClean="0"/>
              <a:t>가능하며</a:t>
            </a:r>
            <a:r>
              <a:rPr lang="en-US" altLang="ko-KR" sz="1400" b="1" dirty="0" smtClean="0"/>
              <a:t>, </a:t>
            </a:r>
            <a:r>
              <a:rPr lang="ko-KR" altLang="en-US" sz="1400" b="1" dirty="0"/>
              <a:t>모듈의 뒷면에는 </a:t>
            </a:r>
            <a:r>
              <a:rPr lang="en-US" altLang="ko-KR" sz="1400" b="1" dirty="0"/>
              <a:t>PCB</a:t>
            </a:r>
            <a:r>
              <a:rPr lang="ko-KR" altLang="en-US" sz="1400" b="1" dirty="0"/>
              <a:t>가 붙어 </a:t>
            </a:r>
            <a:r>
              <a:rPr lang="ko-KR" altLang="en-US" sz="1400" b="1" dirty="0" smtClean="0"/>
              <a:t>있고 </a:t>
            </a:r>
            <a:r>
              <a:rPr lang="ko-KR" altLang="en-US" sz="1400" b="1" dirty="0"/>
              <a:t>신호를 처리할 수 있게 회로들이 포함되어 </a:t>
            </a:r>
            <a:r>
              <a:rPr lang="ko-KR" altLang="en-US" sz="1400" b="1" dirty="0" smtClean="0"/>
              <a:t>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회로의 주요 부품은 저장공간과 </a:t>
            </a:r>
            <a:r>
              <a:rPr lang="ko-KR" altLang="en-US" sz="1400" b="1" dirty="0" smtClean="0"/>
              <a:t>제어기구</a:t>
            </a:r>
            <a:r>
              <a:rPr lang="en-US" altLang="ko-KR" sz="1400" b="1" dirty="0" smtClean="0"/>
              <a:t>.</a:t>
            </a:r>
            <a:endParaRPr lang="en-US" sz="1400" b="1" dirty="0"/>
          </a:p>
        </p:txBody>
      </p:sp>
      <p:pic>
        <p:nvPicPr>
          <p:cNvPr id="12" name="그림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53860"/>
            <a:ext cx="4679950" cy="2395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35130" y="5282044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데모를 구현하였을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글자가 나오지 않으면 </a:t>
            </a:r>
            <a:r>
              <a:rPr lang="ko-KR" altLang="en-US" sz="1400" dirty="0" err="1" smtClean="0"/>
              <a:t>포텐쇼미터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돌려서 밝기를 조정해준다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304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8678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6. 2 </a:t>
            </a:r>
            <a:r>
              <a:rPr lang="en-US" altLang="ko-KR" sz="2400" b="1" dirty="0" smtClean="0"/>
              <a:t>74HC595 </a:t>
            </a:r>
            <a:r>
              <a:rPr lang="ko-KR" altLang="en-US" sz="2400" b="1" dirty="0"/>
              <a:t>시프트 레지스터를 이용한 </a:t>
            </a:r>
            <a:r>
              <a:rPr lang="en-US" altLang="ko-KR" sz="2400" b="1" dirty="0"/>
              <a:t>7 </a:t>
            </a:r>
            <a:r>
              <a:rPr lang="ko-KR" altLang="en-US" sz="2400" b="1" dirty="0"/>
              <a:t>세그먼트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86" descr="http://myavrproject.com/wp-content/uploads/2013/11/7-segment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3691890" cy="263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84" descr="seven segment led diagra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34162"/>
            <a:ext cx="11049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83" descr="seven segment led pins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4988"/>
            <a:ext cx="2493010" cy="200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85" descr="http://arduino.cc/en/uploads/Tutorial/595_pin_diagram.png">
            <a:hlinkClick r:id="rId7"/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03" y="3682737"/>
            <a:ext cx="2415540" cy="2587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146519" y="3521154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공통 </a:t>
            </a:r>
            <a:r>
              <a:rPr lang="ko-KR" altLang="en-US" sz="1500" dirty="0" err="1" smtClean="0"/>
              <a:t>캐소드</a:t>
            </a:r>
            <a:r>
              <a:rPr lang="ko-KR" altLang="en-US" sz="1500" dirty="0" smtClean="0"/>
              <a:t> 방식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482223" y="4265801"/>
            <a:ext cx="5145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74HC595</a:t>
            </a:r>
            <a:r>
              <a:rPr lang="ko-KR" altLang="ko-KR" sz="1600" dirty="0"/>
              <a:t>는</a:t>
            </a:r>
            <a:r>
              <a:rPr lang="en-US" altLang="ko-KR" sz="1600" dirty="0"/>
              <a:t> 8</a:t>
            </a:r>
            <a:r>
              <a:rPr lang="ko-KR" altLang="ko-KR" sz="1600" dirty="0"/>
              <a:t>비트의 </a:t>
            </a:r>
            <a:r>
              <a:rPr lang="ko-KR" altLang="ko-KR" sz="1600" dirty="0" smtClean="0"/>
              <a:t>시프트레지스</a:t>
            </a:r>
            <a:r>
              <a:rPr lang="ko-KR" altLang="en-US" sz="1600" dirty="0" smtClean="0"/>
              <a:t>터로써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7-Segment</a:t>
            </a:r>
            <a:r>
              <a:rPr lang="ko-KR" altLang="ko-KR" sz="1600" dirty="0" smtClean="0"/>
              <a:t>나</a:t>
            </a:r>
            <a:r>
              <a:rPr lang="en-US" altLang="ko-KR" sz="1600" dirty="0" smtClean="0"/>
              <a:t> 8-Segment</a:t>
            </a:r>
            <a:r>
              <a:rPr lang="en-US" altLang="ko-KR" sz="1600" dirty="0"/>
              <a:t>(</a:t>
            </a:r>
            <a:r>
              <a:rPr lang="ko-KR" altLang="ko-KR" sz="1600" dirty="0"/>
              <a:t>점 포함</a:t>
            </a:r>
            <a:r>
              <a:rPr lang="en-US" altLang="ko-KR" sz="1600" dirty="0"/>
              <a:t>)</a:t>
            </a:r>
            <a:r>
              <a:rPr lang="ko-KR" altLang="ko-KR" sz="1600" dirty="0"/>
              <a:t>에 </a:t>
            </a:r>
            <a:r>
              <a:rPr lang="en-US" altLang="ko-KR" sz="1600" dirty="0"/>
              <a:t>7</a:t>
            </a:r>
            <a:r>
              <a:rPr lang="ko-KR" altLang="ko-KR" sz="1600" dirty="0"/>
              <a:t>개 혹은 </a:t>
            </a:r>
            <a:r>
              <a:rPr lang="en-US" altLang="ko-KR" sz="1600" dirty="0"/>
              <a:t>8</a:t>
            </a:r>
            <a:r>
              <a:rPr lang="ko-KR" altLang="ko-KR" sz="1600" dirty="0"/>
              <a:t>개의  </a:t>
            </a:r>
            <a:endParaRPr lang="en-US" altLang="ko-KR" sz="1600" dirty="0" smtClean="0"/>
          </a:p>
          <a:p>
            <a:r>
              <a:rPr lang="ko-KR" altLang="ko-KR" sz="1600" dirty="0" smtClean="0"/>
              <a:t>디지털 </a:t>
            </a:r>
            <a:r>
              <a:rPr lang="ko-KR" altLang="ko-KR" sz="1600" dirty="0"/>
              <a:t>포트가 필요하고 이것을 </a:t>
            </a:r>
            <a:r>
              <a:rPr lang="en-US" altLang="ko-KR" sz="1600" dirty="0" smtClean="0"/>
              <a:t>74HC595</a:t>
            </a:r>
            <a:r>
              <a:rPr lang="ko-KR" altLang="ko-KR" sz="1600" dirty="0" smtClean="0"/>
              <a:t>가 </a:t>
            </a:r>
            <a:endParaRPr lang="en-US" altLang="ko-KR" sz="1600" dirty="0" smtClean="0"/>
          </a:p>
          <a:p>
            <a:r>
              <a:rPr lang="en-US" altLang="ko-KR" sz="1600" dirty="0" smtClean="0"/>
              <a:t>3</a:t>
            </a:r>
            <a:r>
              <a:rPr lang="ko-KR" altLang="ko-KR" sz="1600" dirty="0"/>
              <a:t>개의 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datain</a:t>
            </a:r>
            <a:r>
              <a:rPr lang="en-US" altLang="ko-KR" sz="1600" dirty="0"/>
              <a:t>, latch, </a:t>
            </a:r>
            <a:r>
              <a:rPr lang="en-US" altLang="ko-KR" sz="1600" dirty="0" err="1"/>
              <a:t>clk</a:t>
            </a:r>
            <a:r>
              <a:rPr lang="en-US" altLang="ko-KR" sz="1600" dirty="0"/>
              <a:t>)</a:t>
            </a:r>
            <a:r>
              <a:rPr lang="ko-KR" altLang="ko-KR" sz="1600" dirty="0"/>
              <a:t>을 이용하여 </a:t>
            </a:r>
            <a:endParaRPr lang="en-US" altLang="ko-KR" sz="1600" dirty="0"/>
          </a:p>
          <a:p>
            <a:r>
              <a:rPr lang="en-US" altLang="ko-KR" sz="1600" dirty="0" smtClean="0"/>
              <a:t>8</a:t>
            </a:r>
            <a:r>
              <a:rPr lang="ko-KR" altLang="ko-KR" sz="1600" dirty="0"/>
              <a:t>비트로 만들어 </a:t>
            </a:r>
            <a:r>
              <a:rPr lang="ko-KR" altLang="en-US" sz="1600" dirty="0" smtClean="0"/>
              <a:t>준</a:t>
            </a:r>
            <a:r>
              <a:rPr lang="ko-KR" altLang="en-US" sz="1600" dirty="0"/>
              <a:t>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87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8678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6. 2 </a:t>
            </a:r>
            <a:r>
              <a:rPr lang="en-US" altLang="ko-KR" sz="2400" b="1" dirty="0" smtClean="0"/>
              <a:t>74HC595 </a:t>
            </a:r>
            <a:r>
              <a:rPr lang="ko-KR" altLang="en-US" sz="2400" b="1" dirty="0"/>
              <a:t>시프트 레지스터를 이용한 </a:t>
            </a:r>
            <a:r>
              <a:rPr lang="en-US" altLang="ko-KR" sz="2400" b="1" dirty="0"/>
              <a:t>7 </a:t>
            </a:r>
            <a:r>
              <a:rPr lang="ko-KR" altLang="en-US" sz="2400" b="1" dirty="0"/>
              <a:t>세그먼트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04048" y="1484784"/>
            <a:ext cx="3744416" cy="4726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latchPin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dec_digits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= {0b00111111,0b00000110,0b01011011,0b01001111,0b01100110,0b01101101,0b01111100,0b00000111,0b01111111,0b01100111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//set pins to output so you can control the shift register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latchPin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numberToDisplay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numberToDisplay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10;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numberToDisplay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latchPin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shiftOut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MSBFIRST,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dec_digits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numberToDisplay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latchPin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delay(300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567" y="4273932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altLang="ko-KR" sz="1400" dirty="0"/>
              <a:t>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/>
              <a:t>, 220Ohm </a:t>
            </a:r>
            <a:r>
              <a:rPr lang="ko-KR" altLang="ko-KR" sz="1400" dirty="0"/>
              <a:t>저항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7-segment</a:t>
            </a:r>
            <a:r>
              <a:rPr lang="en-US" altLang="ko-KR" sz="1400" dirty="0"/>
              <a:t>, 74HC595 </a:t>
            </a:r>
            <a:r>
              <a:rPr lang="ko-KR" altLang="ko-KR" sz="1400" dirty="0"/>
              <a:t>시프트 레지스터</a:t>
            </a:r>
            <a:r>
              <a:rPr lang="en-US" altLang="ko-KR" sz="1400" dirty="0"/>
              <a:t>, </a:t>
            </a:r>
            <a:r>
              <a:rPr lang="ko-KR" altLang="ko-KR" sz="1400" dirty="0"/>
              <a:t>점퍼선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16x2 LCD </a:t>
            </a:r>
            <a:r>
              <a:rPr lang="ko-KR" altLang="en-US" sz="1400" b="1" dirty="0"/>
              <a:t>디스플레이는 각각 줄에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개씩 </a:t>
            </a:r>
            <a:r>
              <a:rPr lang="en-US" altLang="ko-KR" sz="1400" b="1" dirty="0"/>
              <a:t>32</a:t>
            </a:r>
            <a:r>
              <a:rPr lang="ko-KR" altLang="en-US" sz="1400" b="1" dirty="0"/>
              <a:t>개의 문자를 표현 할 수 </a:t>
            </a:r>
            <a:r>
              <a:rPr lang="ko-KR" altLang="en-US" sz="1400" b="1" dirty="0" smtClean="0"/>
              <a:t>있다</a:t>
            </a:r>
            <a:r>
              <a:rPr lang="en-US" altLang="ko-KR" sz="1400" b="1" dirty="0" smtClean="0"/>
              <a:t>. 0 </a:t>
            </a:r>
            <a:r>
              <a:rPr lang="en-US" altLang="ko-KR" sz="1400" b="1" dirty="0"/>
              <a:t>~ 255</a:t>
            </a:r>
            <a:r>
              <a:rPr lang="ko-KR" altLang="en-US" sz="1400" b="1" dirty="0"/>
              <a:t>사이의 </a:t>
            </a:r>
            <a:r>
              <a:rPr lang="en-US" altLang="ko-KR" sz="1400" b="1" dirty="0"/>
              <a:t>ASCII</a:t>
            </a:r>
            <a:r>
              <a:rPr lang="ko-KR" altLang="en-US" sz="1400" b="1" dirty="0"/>
              <a:t>코드의 문자면 전부 표현이 </a:t>
            </a:r>
            <a:r>
              <a:rPr lang="ko-KR" altLang="en-US" sz="1400" b="1" dirty="0" smtClean="0"/>
              <a:t>가능하며</a:t>
            </a:r>
            <a:r>
              <a:rPr lang="en-US" altLang="ko-KR" sz="1400" b="1" dirty="0" smtClean="0"/>
              <a:t>, </a:t>
            </a:r>
            <a:r>
              <a:rPr lang="ko-KR" altLang="en-US" sz="1400" b="1" dirty="0"/>
              <a:t>모듈의 뒷면에는 </a:t>
            </a:r>
            <a:r>
              <a:rPr lang="en-US" altLang="ko-KR" sz="1400" b="1" dirty="0"/>
              <a:t>PCB</a:t>
            </a:r>
            <a:r>
              <a:rPr lang="ko-KR" altLang="en-US" sz="1400" b="1" dirty="0"/>
              <a:t>가 붙어 </a:t>
            </a:r>
            <a:r>
              <a:rPr lang="ko-KR" altLang="en-US" sz="1400" b="1" dirty="0" smtClean="0"/>
              <a:t>있고 </a:t>
            </a:r>
            <a:r>
              <a:rPr lang="ko-KR" altLang="en-US" sz="1400" b="1" dirty="0"/>
              <a:t>신호를 처리할 수 있게 회로들이 포함되어 </a:t>
            </a:r>
            <a:r>
              <a:rPr lang="ko-KR" altLang="en-US" sz="1400" b="1" dirty="0" smtClean="0"/>
              <a:t>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회로의 주요 부품은 저장공간과 </a:t>
            </a:r>
            <a:r>
              <a:rPr lang="ko-KR" altLang="en-US" sz="1400" b="1" dirty="0" smtClean="0"/>
              <a:t>제어기구</a:t>
            </a:r>
            <a:r>
              <a:rPr lang="en-US" altLang="ko-KR" sz="1400" b="1" dirty="0" smtClean="0"/>
              <a:t>.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1550" y="5282044"/>
            <a:ext cx="39084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커먼캐소드가</a:t>
            </a:r>
            <a:r>
              <a:rPr lang="ko-KR" altLang="en-US" sz="1400" dirty="0" smtClean="0"/>
              <a:t> 아닌 </a:t>
            </a:r>
            <a:r>
              <a:rPr lang="ko-KR" altLang="en-US" sz="1400" dirty="0" err="1" smtClean="0"/>
              <a:t>커먼애노드를</a:t>
            </a:r>
            <a:r>
              <a:rPr lang="ko-KR" altLang="en-US" sz="1400" dirty="0" smtClean="0"/>
              <a:t> 사용할 때는 </a:t>
            </a:r>
            <a:endParaRPr lang="en-US" altLang="ko-KR" sz="1400" dirty="0" smtClean="0"/>
          </a:p>
          <a:p>
            <a:r>
              <a:rPr lang="en-US" altLang="ko-KR" sz="1400" dirty="0" smtClean="0"/>
              <a:t>digits[]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을 반전시킨다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Ex) 0b00111111 &gt; 0b11000000 </a:t>
            </a:r>
          </a:p>
        </p:txBody>
      </p:sp>
      <p:pic>
        <p:nvPicPr>
          <p:cNvPr id="11" name="그림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0" y="1876415"/>
            <a:ext cx="4679950" cy="2272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4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46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6. 3 </a:t>
            </a:r>
            <a:r>
              <a:rPr lang="en-US" altLang="ko-KR" sz="2400" b="1" dirty="0" smtClean="0"/>
              <a:t>7 </a:t>
            </a:r>
            <a:r>
              <a:rPr lang="ko-KR" altLang="en-US" sz="2400" b="1" dirty="0" smtClean="0"/>
              <a:t>세그먼트 </a:t>
            </a:r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개 사용하기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148064" y="1340768"/>
            <a:ext cx="3744416" cy="4726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소스코드는 종결키트 매뉴얼 참조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567" y="4273932"/>
            <a:ext cx="4389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/>
              <a:t>, 4-</a:t>
            </a:r>
            <a:r>
              <a:rPr lang="ko-KR" altLang="ko-KR" sz="1400" dirty="0"/>
              <a:t>세그먼트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en-US" altLang="ko-KR" sz="1400" dirty="0"/>
              <a:t>220Ohm </a:t>
            </a:r>
            <a:r>
              <a:rPr lang="ko-KR" altLang="ko-KR" sz="1400" dirty="0"/>
              <a:t>저항 </a:t>
            </a:r>
            <a:r>
              <a:rPr lang="en-US" altLang="ko-KR" sz="1400" dirty="0"/>
              <a:t>8</a:t>
            </a:r>
            <a:r>
              <a:rPr lang="ko-KR" altLang="ko-KR" sz="1400" dirty="0"/>
              <a:t>개</a:t>
            </a:r>
          </a:p>
          <a:p>
            <a:endParaRPr lang="ko-KR" altLang="ko-KR" sz="1400" dirty="0"/>
          </a:p>
        </p:txBody>
      </p:sp>
      <p:pic>
        <p:nvPicPr>
          <p:cNvPr id="12" name="Picture 88" descr="http://learn.parallax.com/sites/default/files/content/shield/4-dig-7-seg-display-demo/4x7LED2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3" y="4874365"/>
            <a:ext cx="3158873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8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0" y="1268760"/>
            <a:ext cx="4679950" cy="2783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9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736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6. 4 </a:t>
            </a:r>
            <a:r>
              <a:rPr lang="en-US" altLang="ko-KR" sz="2400" b="1" dirty="0" smtClean="0"/>
              <a:t>MAX7219</a:t>
            </a:r>
            <a:r>
              <a:rPr lang="ko-KR" altLang="en-US" sz="2400" b="1" dirty="0"/>
              <a:t>를 이용한 </a:t>
            </a:r>
            <a:r>
              <a:rPr lang="en-US" altLang="ko-KR" sz="2400" b="1" dirty="0"/>
              <a:t>8x8 </a:t>
            </a:r>
            <a:r>
              <a:rPr lang="ko-KR" altLang="en-US" sz="2400" b="1" dirty="0" smtClean="0"/>
              <a:t>도트매트릭스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148064" y="1318735"/>
            <a:ext cx="3744416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소스코드는 종결키트 매뉴얼 참조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567" y="4273932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Uno R3, USB cable, 8x8 </a:t>
            </a:r>
            <a:r>
              <a:rPr lang="ko-KR" altLang="ko-KR" sz="1400" dirty="0"/>
              <a:t>도트매트릭스 키트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ko-KR" sz="1400" dirty="0" smtClean="0"/>
              <a:t>암</a:t>
            </a:r>
            <a:r>
              <a:rPr lang="en-US" altLang="ko-KR" sz="1400" dirty="0"/>
              <a:t>-</a:t>
            </a:r>
            <a:r>
              <a:rPr lang="ko-KR" altLang="ko-KR" sz="1400" dirty="0"/>
              <a:t>암 케이블</a:t>
            </a:r>
            <a:r>
              <a:rPr lang="en-US" altLang="ko-KR" sz="1400" dirty="0"/>
              <a:t>, </a:t>
            </a:r>
            <a:r>
              <a:rPr lang="ko-KR" altLang="ko-KR" sz="1400" dirty="0"/>
              <a:t>점퍼선</a:t>
            </a:r>
          </a:p>
        </p:txBody>
      </p:sp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4" y="1340768"/>
            <a:ext cx="4679950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37555"/>
              </p:ext>
            </p:extLst>
          </p:nvPr>
        </p:nvGraphicFramePr>
        <p:xfrm>
          <a:off x="323528" y="5103028"/>
          <a:ext cx="5857240" cy="954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8620"/>
                <a:gridCol w="2928620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Uno R3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MAX7219 LED matrix kit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5V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VCC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GND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GND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D12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DIN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D10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CS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D11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CLK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722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6. 5 </a:t>
            </a:r>
            <a:r>
              <a:rPr lang="en-US" altLang="ko-KR" sz="2400" b="1" dirty="0" smtClean="0"/>
              <a:t>LED </a:t>
            </a:r>
            <a:r>
              <a:rPr lang="ko-KR" altLang="en-US" sz="2400" b="1" dirty="0" smtClean="0"/>
              <a:t>이동 디스플레이 만들기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전광판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150591" y="1340769"/>
            <a:ext cx="3744416" cy="22255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소스코드는 종결키트 매뉴얼 참조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567" y="4273932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Uno R3, USB cable, 8x8 </a:t>
            </a:r>
            <a:r>
              <a:rPr lang="ko-KR" altLang="ko-KR" sz="1400" dirty="0"/>
              <a:t>도트매트릭스 키트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ko-KR" sz="1400" dirty="0" smtClean="0"/>
              <a:t>암</a:t>
            </a:r>
            <a:r>
              <a:rPr lang="en-US" altLang="ko-KR" sz="1400" dirty="0"/>
              <a:t>-</a:t>
            </a:r>
            <a:r>
              <a:rPr lang="ko-KR" altLang="ko-KR" sz="1400" dirty="0"/>
              <a:t>암 케이블</a:t>
            </a:r>
            <a:r>
              <a:rPr lang="en-US" altLang="ko-KR" sz="1400" dirty="0"/>
              <a:t>, </a:t>
            </a:r>
            <a:r>
              <a:rPr lang="ko-KR" altLang="ko-KR" sz="1400" dirty="0"/>
              <a:t>점퍼선</a:t>
            </a:r>
          </a:p>
        </p:txBody>
      </p:sp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4" y="1340768"/>
            <a:ext cx="4679950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" r="22472"/>
          <a:stretch/>
        </p:blipFill>
        <p:spPr>
          <a:xfrm>
            <a:off x="5148064" y="3566310"/>
            <a:ext cx="3744416" cy="27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0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6. 6 </a:t>
            </a:r>
            <a:r>
              <a:rPr lang="ko-KR" altLang="en-US" sz="2400" b="1" dirty="0" smtClean="0"/>
              <a:t>디지털 온도계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150591" y="1340768"/>
            <a:ext cx="3744416" cy="4824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LiquidCrystal.h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initialize the library with the numbers of the interface pins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LiquidCrystal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(12, 11, 5, 4, 3, 2);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lm35 = A0;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set up the LCD's number of columns and rows: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lcd.begin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(16, 2);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Print a message to the LCD.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("hello, world!");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set the cursor to column 0, line 1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(note: line 1 is the second row, since counting begins with 0):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lcd.setCursor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0);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(lm35);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(125*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)&gt;&gt;8; //temperature calculation formula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("Temperature");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lcd.setCursor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567" y="4273932"/>
            <a:ext cx="4637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포텐시오미터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LM35</a:t>
            </a:r>
            <a:r>
              <a:rPr lang="en-US" altLang="ko-KR" sz="1400" dirty="0"/>
              <a:t>, </a:t>
            </a:r>
            <a:r>
              <a:rPr lang="ko-KR" altLang="ko-KR" sz="1400" dirty="0" smtClean="0"/>
              <a:t>점퍼선</a:t>
            </a:r>
            <a:r>
              <a:rPr lang="en-US" altLang="ko-KR" sz="1400" dirty="0" smtClean="0"/>
              <a:t>, 16x2 LCD </a:t>
            </a:r>
            <a:r>
              <a:rPr lang="ko-KR" altLang="en-US" sz="1400" dirty="0" smtClean="0"/>
              <a:t>모듈</a:t>
            </a:r>
            <a:endParaRPr lang="ko-KR" altLang="ko-KR" sz="1400" dirty="0"/>
          </a:p>
        </p:txBody>
      </p:sp>
      <p:pic>
        <p:nvPicPr>
          <p:cNvPr id="11" name="그림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4679950" cy="2395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0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761</Words>
  <Application>Microsoft Office PowerPoint</Application>
  <PresentationFormat>화면 슬라이드 쇼(4:3)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roboholic</dc:creator>
  <cp:lastModifiedBy>roboholic</cp:lastModifiedBy>
  <cp:revision>44</cp:revision>
  <dcterms:created xsi:type="dcterms:W3CDTF">2014-11-02T01:27:57Z</dcterms:created>
  <dcterms:modified xsi:type="dcterms:W3CDTF">2014-11-22T22:30:50Z</dcterms:modified>
</cp:coreProperties>
</file>