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234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3575" y="1941281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$T_SYSCALL</a:t>
            </a:r>
            <a:r>
              <a:rPr lang="en-US" altLang="ko-KR" sz="1000" dirty="0" smtClean="0"/>
              <a:t>; \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00" y="2784868"/>
            <a:ext cx="85703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364997" y="221593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03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2254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24339" y="3046782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75330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12257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2239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1" y="709743"/>
            <a:ext cx="1895909" cy="268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8017" y="1314072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03384" y="3927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DDD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00501" y="184137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ELF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6797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811</Words>
  <Application>Microsoft Office PowerPoint</Application>
  <PresentationFormat>화면 슬라이드 쇼(4:3)</PresentationFormat>
  <Paragraphs>175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19</cp:revision>
  <dcterms:created xsi:type="dcterms:W3CDTF">2022-01-20T07:12:57Z</dcterms:created>
  <dcterms:modified xsi:type="dcterms:W3CDTF">2022-01-26T16:33:29Z</dcterms:modified>
</cp:coreProperties>
</file>