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36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7BD4-3D2B-46E3-ADFC-86C63E3E7D8F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CCBB-8B39-4054-A850-8CCD709A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687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7BD4-3D2B-46E3-ADFC-86C63E3E7D8F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CCBB-8B39-4054-A850-8CCD709A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023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7BD4-3D2B-46E3-ADFC-86C63E3E7D8F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CCBB-8B39-4054-A850-8CCD709A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106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7BD4-3D2B-46E3-ADFC-86C63E3E7D8F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CCBB-8B39-4054-A850-8CCD709A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273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7BD4-3D2B-46E3-ADFC-86C63E3E7D8F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CCBB-8B39-4054-A850-8CCD709A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721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7BD4-3D2B-46E3-ADFC-86C63E3E7D8F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CCBB-8B39-4054-A850-8CCD709A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684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7BD4-3D2B-46E3-ADFC-86C63E3E7D8F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CCBB-8B39-4054-A850-8CCD709A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523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7BD4-3D2B-46E3-ADFC-86C63E3E7D8F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CCBB-8B39-4054-A850-8CCD709A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445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7BD4-3D2B-46E3-ADFC-86C63E3E7D8F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CCBB-8B39-4054-A850-8CCD709A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63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7BD4-3D2B-46E3-ADFC-86C63E3E7D8F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CCBB-8B39-4054-A850-8CCD709A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449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7BD4-3D2B-46E3-ADFC-86C63E3E7D8F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4CCBB-8B39-4054-A850-8CCD709A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9108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D7BD4-3D2B-46E3-ADFC-86C63E3E7D8F}" type="datetimeFigureOut">
              <a:rPr lang="ko-KR" altLang="en-US" smtClean="0"/>
              <a:t>2022-01-21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4CCBB-8B39-4054-A850-8CCD709A2F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68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5600" y="677481"/>
            <a:ext cx="2470548" cy="14773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900" dirty="0" smtClean="0"/>
              <a:t>#include "</a:t>
            </a:r>
            <a:r>
              <a:rPr lang="en-US" altLang="ko-KR" sz="900" dirty="0" err="1" smtClean="0"/>
              <a:t>types.h</a:t>
            </a:r>
            <a:r>
              <a:rPr lang="en-US" altLang="ko-KR" sz="900" dirty="0" smtClean="0"/>
              <a:t>"</a:t>
            </a:r>
          </a:p>
          <a:p>
            <a:r>
              <a:rPr lang="en-US" altLang="ko-KR" sz="900" dirty="0" smtClean="0"/>
              <a:t>#include "</a:t>
            </a:r>
            <a:r>
              <a:rPr lang="en-US" altLang="ko-KR" sz="900" dirty="0" err="1" smtClean="0"/>
              <a:t>stat.h</a:t>
            </a:r>
            <a:r>
              <a:rPr lang="en-US" altLang="ko-KR" sz="900" dirty="0" smtClean="0"/>
              <a:t>"</a:t>
            </a:r>
          </a:p>
          <a:p>
            <a:r>
              <a:rPr lang="en-US" altLang="ko-KR" sz="900" dirty="0" smtClean="0"/>
              <a:t>#include "</a:t>
            </a:r>
            <a:r>
              <a:rPr lang="en-US" altLang="ko-KR" sz="900" dirty="0" err="1" smtClean="0"/>
              <a:t>user.h</a:t>
            </a:r>
            <a:r>
              <a:rPr lang="en-US" altLang="ko-KR" sz="900" dirty="0" smtClean="0"/>
              <a:t>"</a:t>
            </a:r>
          </a:p>
          <a:p>
            <a:r>
              <a:rPr lang="en-US" altLang="ko-KR" sz="900" dirty="0" err="1" smtClean="0"/>
              <a:t>int</a:t>
            </a:r>
            <a:r>
              <a:rPr lang="en-US" altLang="ko-KR" sz="900" dirty="0" smtClean="0"/>
              <a:t> main(</a:t>
            </a:r>
            <a:r>
              <a:rPr lang="en-US" altLang="ko-KR" sz="900" dirty="0" err="1" smtClean="0"/>
              <a:t>int</a:t>
            </a: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argc</a:t>
            </a:r>
            <a:r>
              <a:rPr lang="en-US" altLang="ko-KR" sz="900" dirty="0" smtClean="0"/>
              <a:t>, char *</a:t>
            </a:r>
            <a:r>
              <a:rPr lang="en-US" altLang="ko-KR" sz="900" dirty="0" err="1" smtClean="0"/>
              <a:t>argv</a:t>
            </a:r>
            <a:r>
              <a:rPr lang="en-US" altLang="ko-KR" sz="900" dirty="0" smtClean="0"/>
              <a:t>[])</a:t>
            </a:r>
          </a:p>
          <a:p>
            <a:r>
              <a:rPr lang="en-US" altLang="ko-KR" sz="900" dirty="0" smtClean="0"/>
              <a:t>{</a:t>
            </a:r>
          </a:p>
          <a:p>
            <a:r>
              <a:rPr lang="en-US" altLang="ko-KR" sz="900" dirty="0" smtClean="0"/>
              <a:t>  </a:t>
            </a:r>
            <a:r>
              <a:rPr lang="en-US" altLang="ko-KR" sz="900" dirty="0" err="1" smtClean="0"/>
              <a:t>int</a:t>
            </a: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i</a:t>
            </a:r>
            <a:r>
              <a:rPr lang="en-US" altLang="ko-KR" sz="900" dirty="0" smtClean="0"/>
              <a:t>;</a:t>
            </a:r>
          </a:p>
          <a:p>
            <a:r>
              <a:rPr lang="en-US" altLang="ko-KR" sz="900" dirty="0" smtClean="0"/>
              <a:t>  for(</a:t>
            </a:r>
            <a:r>
              <a:rPr lang="en-US" altLang="ko-KR" sz="900" dirty="0" err="1" smtClean="0"/>
              <a:t>i</a:t>
            </a:r>
            <a:r>
              <a:rPr lang="en-US" altLang="ko-KR" sz="900" dirty="0" smtClean="0"/>
              <a:t> = 1; </a:t>
            </a:r>
            <a:r>
              <a:rPr lang="en-US" altLang="ko-KR" sz="900" dirty="0" err="1" smtClean="0"/>
              <a:t>i</a:t>
            </a:r>
            <a:r>
              <a:rPr lang="en-US" altLang="ko-KR" sz="900" dirty="0" smtClean="0"/>
              <a:t> &lt; </a:t>
            </a:r>
            <a:r>
              <a:rPr lang="en-US" altLang="ko-KR" sz="900" dirty="0" err="1" smtClean="0"/>
              <a:t>argc</a:t>
            </a:r>
            <a:r>
              <a:rPr lang="en-US" altLang="ko-KR" sz="900" dirty="0" smtClean="0"/>
              <a:t>; </a:t>
            </a:r>
            <a:r>
              <a:rPr lang="en-US" altLang="ko-KR" sz="900" dirty="0" err="1" smtClean="0"/>
              <a:t>i</a:t>
            </a:r>
            <a:r>
              <a:rPr lang="en-US" altLang="ko-KR" sz="900" dirty="0" smtClean="0"/>
              <a:t>++)</a:t>
            </a:r>
          </a:p>
          <a:p>
            <a:r>
              <a:rPr lang="en-US" altLang="ko-KR" sz="900" dirty="0" smtClean="0"/>
              <a:t>    </a:t>
            </a:r>
            <a:r>
              <a:rPr lang="en-US" altLang="ko-KR" sz="900" dirty="0" err="1" smtClean="0"/>
              <a:t>printf</a:t>
            </a:r>
            <a:r>
              <a:rPr lang="en-US" altLang="ko-KR" sz="900" dirty="0" smtClean="0"/>
              <a:t>(1, "%</a:t>
            </a:r>
            <a:r>
              <a:rPr lang="en-US" altLang="ko-KR" sz="900" dirty="0" err="1" smtClean="0"/>
              <a:t>s%s</a:t>
            </a:r>
            <a:r>
              <a:rPr lang="en-US" altLang="ko-KR" sz="900" dirty="0" smtClean="0"/>
              <a:t>", </a:t>
            </a:r>
            <a:r>
              <a:rPr lang="en-US" altLang="ko-KR" sz="900" dirty="0" err="1" smtClean="0"/>
              <a:t>argv</a:t>
            </a:r>
            <a:r>
              <a:rPr lang="en-US" altLang="ko-KR" sz="900" dirty="0" smtClean="0"/>
              <a:t>[</a:t>
            </a:r>
            <a:r>
              <a:rPr lang="en-US" altLang="ko-KR" sz="900" dirty="0" err="1" smtClean="0"/>
              <a:t>i</a:t>
            </a:r>
            <a:r>
              <a:rPr lang="en-US" altLang="ko-KR" sz="900" dirty="0" smtClean="0"/>
              <a:t>], i+1 &lt; </a:t>
            </a:r>
            <a:r>
              <a:rPr lang="en-US" altLang="ko-KR" sz="900" dirty="0" err="1" smtClean="0"/>
              <a:t>argc</a:t>
            </a:r>
            <a:r>
              <a:rPr lang="en-US" altLang="ko-KR" sz="900" dirty="0" smtClean="0"/>
              <a:t> ? " " : "\n");</a:t>
            </a:r>
          </a:p>
          <a:p>
            <a:r>
              <a:rPr lang="en-US" altLang="ko-KR" sz="900" dirty="0" smtClean="0"/>
              <a:t>  exit();</a:t>
            </a:r>
          </a:p>
          <a:p>
            <a:r>
              <a:rPr lang="en-US" altLang="ko-KR" sz="900" dirty="0" smtClean="0"/>
              <a:t>}</a:t>
            </a:r>
            <a:endParaRPr lang="ko-KR" altLang="en-US" sz="900" dirty="0"/>
          </a:p>
        </p:txBody>
      </p:sp>
      <p:sp>
        <p:nvSpPr>
          <p:cNvPr id="7" name="TextBox 6"/>
          <p:cNvSpPr txBox="1"/>
          <p:nvPr/>
        </p:nvSpPr>
        <p:spPr>
          <a:xfrm>
            <a:off x="355600" y="308149"/>
            <a:ext cx="2051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Application (</a:t>
            </a:r>
            <a:r>
              <a:rPr lang="en-US" altLang="ko-KR" dirty="0" err="1" smtClean="0"/>
              <a:t>echo.c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041655" y="701675"/>
            <a:ext cx="2146742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ULIB = </a:t>
            </a:r>
            <a:r>
              <a:rPr lang="en-US" altLang="ko-KR" sz="1000" dirty="0" err="1" smtClean="0"/>
              <a:t>ulib.o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usys.o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printf.o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umalloc.o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3060090" y="1169690"/>
            <a:ext cx="2109873" cy="101566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void </a:t>
            </a:r>
            <a:r>
              <a:rPr lang="en-US" altLang="ko-KR" sz="1000" dirty="0" err="1" smtClean="0"/>
              <a:t>printf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fd</a:t>
            </a:r>
            <a:r>
              <a:rPr lang="en-US" altLang="ko-KR" sz="1000" dirty="0" smtClean="0"/>
              <a:t>, </a:t>
            </a:r>
            <a:r>
              <a:rPr lang="en-US" altLang="ko-KR" sz="1000" dirty="0" err="1" smtClean="0"/>
              <a:t>const</a:t>
            </a:r>
            <a:r>
              <a:rPr lang="en-US" altLang="ko-KR" sz="1000" dirty="0" smtClean="0"/>
              <a:t> char *</a:t>
            </a:r>
            <a:r>
              <a:rPr lang="en-US" altLang="ko-KR" sz="1000" dirty="0" err="1" smtClean="0"/>
              <a:t>fmt</a:t>
            </a:r>
            <a:r>
              <a:rPr lang="en-US" altLang="ko-KR" sz="1000" dirty="0" smtClean="0"/>
              <a:t>, ...)</a:t>
            </a:r>
          </a:p>
          <a:p>
            <a:r>
              <a:rPr lang="en-US" altLang="ko-KR" sz="1000" dirty="0" smtClean="0"/>
              <a:t>{ …</a:t>
            </a:r>
          </a:p>
          <a:p>
            <a:r>
              <a:rPr lang="en-US" altLang="ko-KR" sz="1000" dirty="0" smtClean="0"/>
              <a:t>   while(*s != 0){</a:t>
            </a:r>
          </a:p>
          <a:p>
            <a:r>
              <a:rPr lang="en-US" altLang="ko-KR" sz="1000" dirty="0" smtClean="0"/>
              <a:t>          </a:t>
            </a:r>
            <a:r>
              <a:rPr lang="en-US" altLang="ko-KR" sz="1000" dirty="0" err="1" smtClean="0"/>
              <a:t>putc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fd</a:t>
            </a:r>
            <a:r>
              <a:rPr lang="en-US" altLang="ko-KR" sz="1000" dirty="0" smtClean="0"/>
              <a:t>, *s);   s++;</a:t>
            </a:r>
          </a:p>
          <a:p>
            <a:r>
              <a:rPr lang="en-US" altLang="ko-KR" sz="1000" dirty="0" smtClean="0"/>
              <a:t>      }</a:t>
            </a:r>
          </a:p>
          <a:p>
            <a:r>
              <a:rPr lang="en-US" altLang="ko-KR" sz="1000" dirty="0" smtClean="0"/>
              <a:t>}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5423429" y="1022325"/>
            <a:ext cx="1244945" cy="86177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static void </a:t>
            </a:r>
          </a:p>
          <a:p>
            <a:r>
              <a:rPr lang="en-US" altLang="ko-KR" sz="1000" dirty="0" err="1" smtClean="0"/>
              <a:t>putc</a:t>
            </a:r>
            <a:r>
              <a:rPr lang="en-US" altLang="ko-KR" sz="1000" dirty="0" smtClean="0"/>
              <a:t>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fd</a:t>
            </a:r>
            <a:r>
              <a:rPr lang="en-US" altLang="ko-KR" sz="1000" dirty="0" smtClean="0"/>
              <a:t>, char c)</a:t>
            </a:r>
          </a:p>
          <a:p>
            <a:r>
              <a:rPr lang="en-US" altLang="ko-KR" sz="1000" dirty="0" smtClean="0"/>
              <a:t>{    </a:t>
            </a:r>
          </a:p>
          <a:p>
            <a:r>
              <a:rPr lang="en-US" altLang="ko-KR" sz="1000" dirty="0">
                <a:solidFill>
                  <a:srgbClr val="FF0000"/>
                </a:solidFill>
              </a:rPr>
              <a:t> </a:t>
            </a:r>
            <a:r>
              <a:rPr lang="en-US" altLang="ko-KR" sz="1000" dirty="0" smtClean="0">
                <a:solidFill>
                  <a:srgbClr val="FF0000"/>
                </a:solidFill>
              </a:rPr>
              <a:t>  write(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fd</a:t>
            </a:r>
            <a:r>
              <a:rPr lang="en-US" altLang="ko-KR" sz="1000" dirty="0" smtClean="0">
                <a:solidFill>
                  <a:srgbClr val="FF0000"/>
                </a:solidFill>
              </a:rPr>
              <a:t>, &amp;c, 1);  </a:t>
            </a:r>
          </a:p>
          <a:p>
            <a:r>
              <a:rPr lang="en-US" altLang="ko-KR" sz="1000" dirty="0" smtClean="0"/>
              <a:t>}</a:t>
            </a:r>
          </a:p>
        </p:txBody>
      </p:sp>
      <p:sp>
        <p:nvSpPr>
          <p:cNvPr id="12" name="오른쪽 화살표 11"/>
          <p:cNvSpPr/>
          <p:nvPr/>
        </p:nvSpPr>
        <p:spPr>
          <a:xfrm>
            <a:off x="2826148" y="1440339"/>
            <a:ext cx="233942" cy="237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5179725" y="1440339"/>
            <a:ext cx="233942" cy="237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041655" y="298876"/>
            <a:ext cx="977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C-library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188205" y="298876"/>
            <a:ext cx="74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user.h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953126" y="739923"/>
            <a:ext cx="1974979" cy="1169551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// system calls</a:t>
            </a:r>
          </a:p>
          <a:p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fork(void);</a:t>
            </a:r>
          </a:p>
          <a:p>
            <a:r>
              <a:rPr lang="en-US" altLang="ko-KR" sz="1000" dirty="0" err="1" smtClean="0"/>
              <a:t>int</a:t>
            </a:r>
            <a:r>
              <a:rPr lang="en-US" altLang="ko-KR" sz="1000" dirty="0" smtClean="0">
                <a:solidFill>
                  <a:srgbClr val="FF0000"/>
                </a:solidFill>
              </a:rPr>
              <a:t> write(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000" dirty="0" smtClean="0">
                <a:solidFill>
                  <a:srgbClr val="FF0000"/>
                </a:solidFill>
              </a:rPr>
              <a:t>,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const</a:t>
            </a:r>
            <a:r>
              <a:rPr lang="en-US" altLang="ko-KR" sz="1000" dirty="0" smtClean="0">
                <a:solidFill>
                  <a:srgbClr val="FF0000"/>
                </a:solidFill>
              </a:rPr>
              <a:t> void*,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000" dirty="0" smtClean="0">
                <a:solidFill>
                  <a:srgbClr val="FF0000"/>
                </a:solidFill>
              </a:rPr>
              <a:t>);</a:t>
            </a:r>
          </a:p>
          <a:p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read(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, void*,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);</a:t>
            </a:r>
          </a:p>
          <a:p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close(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);</a:t>
            </a:r>
          </a:p>
          <a:p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kill(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); </a:t>
            </a:r>
          </a:p>
          <a:p>
            <a:r>
              <a:rPr lang="en-US" altLang="ko-KR" sz="1000" dirty="0" smtClean="0"/>
              <a:t>…..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958459" y="1981189"/>
            <a:ext cx="1955800" cy="2246769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#include "</a:t>
            </a:r>
            <a:r>
              <a:rPr lang="en-US" altLang="ko-KR" sz="1000" dirty="0" err="1" smtClean="0"/>
              <a:t>syscall.h</a:t>
            </a:r>
            <a:r>
              <a:rPr lang="en-US" altLang="ko-KR" sz="1000" dirty="0" smtClean="0"/>
              <a:t>"</a:t>
            </a:r>
          </a:p>
          <a:p>
            <a:r>
              <a:rPr lang="en-US" altLang="ko-KR" sz="1000" dirty="0" smtClean="0"/>
              <a:t>#include "</a:t>
            </a:r>
            <a:r>
              <a:rPr lang="en-US" altLang="ko-KR" sz="1000" dirty="0" err="1" smtClean="0"/>
              <a:t>traps.h</a:t>
            </a:r>
            <a:r>
              <a:rPr lang="en-US" altLang="ko-KR" sz="1000" dirty="0" smtClean="0"/>
              <a:t>"</a:t>
            </a:r>
          </a:p>
          <a:p>
            <a:r>
              <a:rPr lang="en-US" altLang="ko-KR" sz="1000" dirty="0" smtClean="0"/>
              <a:t>#define SYSCALL(name) \</a:t>
            </a:r>
          </a:p>
          <a:p>
            <a:r>
              <a:rPr lang="en-US" altLang="ko-KR" sz="1000" dirty="0" smtClean="0"/>
              <a:t>  .</a:t>
            </a:r>
            <a:r>
              <a:rPr lang="en-US" altLang="ko-KR" sz="1000" dirty="0" err="1" smtClean="0"/>
              <a:t>globl</a:t>
            </a:r>
            <a:r>
              <a:rPr lang="en-US" altLang="ko-KR" sz="1000" dirty="0" smtClean="0"/>
              <a:t> name; \</a:t>
            </a:r>
          </a:p>
          <a:p>
            <a:r>
              <a:rPr lang="en-US" altLang="ko-KR" sz="1000" dirty="0" smtClean="0"/>
              <a:t>  name: \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movl</a:t>
            </a:r>
            <a:r>
              <a:rPr lang="en-US" altLang="ko-KR" sz="1000" dirty="0" smtClean="0"/>
              <a:t> $SYS_ ## name, %</a:t>
            </a:r>
            <a:r>
              <a:rPr lang="en-US" altLang="ko-KR" sz="1000" dirty="0" err="1" smtClean="0"/>
              <a:t>eax</a:t>
            </a:r>
            <a:r>
              <a:rPr lang="en-US" altLang="ko-KR" sz="1000" dirty="0" smtClean="0"/>
              <a:t>; \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int</a:t>
            </a:r>
            <a:r>
              <a:rPr lang="en-US" altLang="ko-KR" sz="1000" dirty="0" smtClean="0">
                <a:solidFill>
                  <a:srgbClr val="FF0000"/>
                </a:solidFill>
              </a:rPr>
              <a:t> $T_SYSCALL</a:t>
            </a:r>
            <a:r>
              <a:rPr lang="en-US" altLang="ko-KR" sz="1000" dirty="0" smtClean="0"/>
              <a:t>; \</a:t>
            </a:r>
          </a:p>
          <a:p>
            <a:r>
              <a:rPr lang="en-US" altLang="ko-KR" sz="1000" dirty="0" smtClean="0"/>
              <a:t>    ret</a:t>
            </a:r>
          </a:p>
          <a:p>
            <a:endParaRPr lang="en-US" altLang="ko-KR" sz="1000" dirty="0" smtClean="0"/>
          </a:p>
          <a:p>
            <a:r>
              <a:rPr lang="en-US" altLang="ko-KR" sz="1000" dirty="0" smtClean="0"/>
              <a:t>SYSCALL(fork)</a:t>
            </a:r>
          </a:p>
          <a:p>
            <a:r>
              <a:rPr lang="en-US" altLang="ko-KR" sz="1000" dirty="0" smtClean="0"/>
              <a:t>SYSCALL(open)</a:t>
            </a:r>
          </a:p>
          <a:p>
            <a:r>
              <a:rPr lang="en-US" altLang="ko-KR" sz="1000" dirty="0" smtClean="0">
                <a:solidFill>
                  <a:srgbClr val="FF0000"/>
                </a:solidFill>
              </a:rPr>
              <a:t>SYSCALL(write)</a:t>
            </a:r>
          </a:p>
          <a:p>
            <a:r>
              <a:rPr lang="en-US" altLang="ko-KR" sz="1000" dirty="0" smtClean="0"/>
              <a:t>SYSCALL(read)</a:t>
            </a:r>
          </a:p>
          <a:p>
            <a:r>
              <a:rPr lang="en-US" altLang="ko-KR" sz="1000" dirty="0" smtClean="0"/>
              <a:t>SYSCALL(close)</a:t>
            </a:r>
          </a:p>
        </p:txBody>
      </p:sp>
      <p:sp>
        <p:nvSpPr>
          <p:cNvPr id="19" name="오른쪽 화살표 18"/>
          <p:cNvSpPr/>
          <p:nvPr/>
        </p:nvSpPr>
        <p:spPr>
          <a:xfrm>
            <a:off x="6693779" y="1440339"/>
            <a:ext cx="233942" cy="237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 rot="5400000">
            <a:off x="7700797" y="1826741"/>
            <a:ext cx="233942" cy="237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5019923" y="3428518"/>
            <a:ext cx="1673856" cy="553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&lt;</a:t>
            </a:r>
            <a:r>
              <a:rPr lang="en-US" altLang="ko-KR" sz="1000" dirty="0" err="1" smtClean="0"/>
              <a:t>traps.h</a:t>
            </a:r>
            <a:r>
              <a:rPr lang="en-US" altLang="ko-KR" sz="1000" dirty="0" smtClean="0"/>
              <a:t>&gt;</a:t>
            </a:r>
          </a:p>
          <a:p>
            <a:r>
              <a:rPr lang="en-US" altLang="ko-KR" sz="1000" dirty="0" smtClean="0"/>
              <a:t>#define T_SYSCALL       64      </a:t>
            </a:r>
          </a:p>
          <a:p>
            <a:r>
              <a:rPr lang="en-US" altLang="ko-KR" sz="1000" dirty="0" smtClean="0"/>
              <a:t>// system call</a:t>
            </a:r>
            <a:endParaRPr lang="ko-KR" altLang="en-US" sz="1000" dirty="0"/>
          </a:p>
        </p:txBody>
      </p:sp>
      <p:cxnSp>
        <p:nvCxnSpPr>
          <p:cNvPr id="24" name="구부러진 연결선 23"/>
          <p:cNvCxnSpPr>
            <a:stCxn id="22" idx="3"/>
            <a:endCxn id="18" idx="1"/>
          </p:cNvCxnSpPr>
          <p:nvPr/>
        </p:nvCxnSpPr>
        <p:spPr>
          <a:xfrm flipV="1">
            <a:off x="6693779" y="3104574"/>
            <a:ext cx="264680" cy="600943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5362363" y="2007097"/>
            <a:ext cx="1306011" cy="132343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&lt;</a:t>
            </a:r>
            <a:r>
              <a:rPr lang="en-US" altLang="ko-KR" sz="1000" dirty="0" err="1" smtClean="0"/>
              <a:t>syscall.h</a:t>
            </a:r>
            <a:r>
              <a:rPr lang="en-US" altLang="ko-KR" sz="1000" dirty="0" smtClean="0"/>
              <a:t>&gt;</a:t>
            </a:r>
          </a:p>
          <a:p>
            <a:r>
              <a:rPr lang="en-US" altLang="ko-KR" sz="1000" dirty="0" smtClean="0"/>
              <a:t>#define </a:t>
            </a:r>
            <a:r>
              <a:rPr lang="en-US" altLang="ko-KR" sz="1000" dirty="0" err="1" smtClean="0"/>
              <a:t>SYS_fork</a:t>
            </a:r>
            <a:r>
              <a:rPr lang="en-US" altLang="ko-KR" sz="1000" dirty="0" smtClean="0"/>
              <a:t> 1</a:t>
            </a:r>
          </a:p>
          <a:p>
            <a:r>
              <a:rPr lang="en-US" altLang="ko-KR" sz="1000" dirty="0" smtClean="0"/>
              <a:t>#define </a:t>
            </a:r>
            <a:r>
              <a:rPr lang="en-US" altLang="ko-KR" sz="1000" dirty="0" err="1" smtClean="0"/>
              <a:t>SYS_exit</a:t>
            </a:r>
            <a:r>
              <a:rPr lang="en-US" altLang="ko-KR" sz="1000" dirty="0" smtClean="0"/>
              <a:t> 2</a:t>
            </a:r>
          </a:p>
          <a:p>
            <a:r>
              <a:rPr lang="en-US" altLang="ko-KR" sz="1000" dirty="0" smtClean="0"/>
              <a:t>#define </a:t>
            </a:r>
            <a:r>
              <a:rPr lang="en-US" altLang="ko-KR" sz="1000" dirty="0" err="1" smtClean="0"/>
              <a:t>SYS_wait</a:t>
            </a:r>
            <a:r>
              <a:rPr lang="en-US" altLang="ko-KR" sz="1000" dirty="0" smtClean="0"/>
              <a:t> 3</a:t>
            </a:r>
          </a:p>
          <a:p>
            <a:r>
              <a:rPr lang="en-US" altLang="ko-KR" sz="1000" dirty="0" smtClean="0"/>
              <a:t>#define </a:t>
            </a:r>
            <a:r>
              <a:rPr lang="en-US" altLang="ko-KR" sz="1000" dirty="0" err="1" smtClean="0"/>
              <a:t>SYS_pipe</a:t>
            </a:r>
            <a:r>
              <a:rPr lang="en-US" altLang="ko-KR" sz="1000" dirty="0" smtClean="0"/>
              <a:t> 4</a:t>
            </a:r>
          </a:p>
          <a:p>
            <a:r>
              <a:rPr lang="en-US" altLang="ko-KR" sz="1000" dirty="0" smtClean="0"/>
              <a:t>#define </a:t>
            </a:r>
            <a:r>
              <a:rPr lang="en-US" altLang="ko-KR" sz="1000" dirty="0" err="1" smtClean="0"/>
              <a:t>SYS_read</a:t>
            </a:r>
            <a:r>
              <a:rPr lang="en-US" altLang="ko-KR" sz="1000" dirty="0" smtClean="0"/>
              <a:t> 5</a:t>
            </a:r>
          </a:p>
          <a:p>
            <a:r>
              <a:rPr lang="en-US" altLang="ko-KR" sz="1000" dirty="0" smtClean="0"/>
              <a:t>…</a:t>
            </a:r>
          </a:p>
          <a:p>
            <a:r>
              <a:rPr lang="en-US" altLang="ko-KR" sz="1000" dirty="0" smtClean="0"/>
              <a:t>#define </a:t>
            </a:r>
            <a:r>
              <a:rPr lang="en-US" altLang="ko-KR" sz="1000" dirty="0" err="1" smtClean="0"/>
              <a:t>SYS_write</a:t>
            </a:r>
            <a:r>
              <a:rPr lang="en-US" altLang="ko-KR" sz="1000" dirty="0" smtClean="0"/>
              <a:t> 16</a:t>
            </a:r>
            <a:endParaRPr lang="ko-KR" altLang="en-US" sz="1000" dirty="0"/>
          </a:p>
        </p:txBody>
      </p:sp>
      <p:cxnSp>
        <p:nvCxnSpPr>
          <p:cNvPr id="27" name="구부러진 연결선 26"/>
          <p:cNvCxnSpPr/>
          <p:nvPr/>
        </p:nvCxnSpPr>
        <p:spPr>
          <a:xfrm flipV="1">
            <a:off x="6616700" y="2873185"/>
            <a:ext cx="457200" cy="256347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6731537" y="4910583"/>
            <a:ext cx="2237364" cy="14773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  # </a:t>
            </a:r>
            <a:r>
              <a:rPr lang="en-US" altLang="ko-KR" sz="1000" dirty="0" err="1" smtClean="0"/>
              <a:t>vectors.S</a:t>
            </a:r>
            <a:r>
              <a:rPr lang="en-US" altLang="ko-KR" sz="1000" dirty="0" smtClean="0"/>
              <a:t> sends all traps here.</a:t>
            </a:r>
          </a:p>
          <a:p>
            <a:r>
              <a:rPr lang="en-US" altLang="ko-KR" sz="1000" dirty="0" smtClean="0"/>
              <a:t>.</a:t>
            </a:r>
            <a:r>
              <a:rPr lang="en-US" altLang="ko-KR" sz="1000" dirty="0" err="1" smtClean="0"/>
              <a:t>globl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alltraps</a:t>
            </a:r>
            <a:endParaRPr lang="en-US" altLang="ko-KR" sz="1000" dirty="0" smtClean="0"/>
          </a:p>
          <a:p>
            <a:r>
              <a:rPr lang="en-US" altLang="ko-KR" sz="1000" dirty="0" err="1" smtClean="0"/>
              <a:t>alltraps</a:t>
            </a:r>
            <a:r>
              <a:rPr lang="en-US" altLang="ko-KR" sz="1000" dirty="0" smtClean="0"/>
              <a:t>:</a:t>
            </a:r>
          </a:p>
          <a:p>
            <a:r>
              <a:rPr lang="en-US" altLang="ko-KR" sz="1000" dirty="0" smtClean="0"/>
              <a:t>  # Build trap frame.</a:t>
            </a:r>
          </a:p>
          <a:p>
            <a:r>
              <a:rPr lang="en-US" altLang="ko-KR" sz="1000" dirty="0" smtClean="0"/>
              <a:t>   ….</a:t>
            </a:r>
          </a:p>
          <a:p>
            <a:r>
              <a:rPr lang="en-US" altLang="ko-KR" sz="1000" dirty="0" smtClean="0"/>
              <a:t>  # Call trap(</a:t>
            </a:r>
            <a:r>
              <a:rPr lang="en-US" altLang="ko-KR" sz="1000" dirty="0" err="1" smtClean="0"/>
              <a:t>tf</a:t>
            </a:r>
            <a:r>
              <a:rPr lang="en-US" altLang="ko-KR" sz="1000" dirty="0" smtClean="0"/>
              <a:t>), where </a:t>
            </a:r>
            <a:r>
              <a:rPr lang="en-US" altLang="ko-KR" sz="1000" dirty="0" err="1" smtClean="0"/>
              <a:t>tf</a:t>
            </a:r>
            <a:r>
              <a:rPr lang="en-US" altLang="ko-KR" sz="1000" dirty="0" smtClean="0"/>
              <a:t>=%</a:t>
            </a:r>
            <a:r>
              <a:rPr lang="en-US" altLang="ko-KR" sz="1000" dirty="0" err="1" smtClean="0"/>
              <a:t>esp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pushl</a:t>
            </a:r>
            <a:r>
              <a:rPr lang="en-US" altLang="ko-KR" sz="1000" dirty="0" smtClean="0"/>
              <a:t> %</a:t>
            </a:r>
            <a:r>
              <a:rPr lang="en-US" altLang="ko-KR" sz="1000" dirty="0" err="1" smtClean="0"/>
              <a:t>esp</a:t>
            </a:r>
            <a:endParaRPr lang="en-US" altLang="ko-KR" sz="1000" dirty="0" smtClean="0"/>
          </a:p>
          <a:p>
            <a:r>
              <a:rPr lang="en-US" altLang="ko-KR" sz="1000" dirty="0" smtClean="0"/>
              <a:t>  </a:t>
            </a:r>
            <a:r>
              <a:rPr lang="en-US" altLang="ko-KR" sz="1000" dirty="0" smtClean="0">
                <a:solidFill>
                  <a:srgbClr val="FF0000"/>
                </a:solidFill>
              </a:rPr>
              <a:t>call trap</a:t>
            </a:r>
          </a:p>
          <a:p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addl</a:t>
            </a:r>
            <a:r>
              <a:rPr lang="en-US" altLang="ko-KR" sz="1000" dirty="0" smtClean="0"/>
              <a:t> $4, %</a:t>
            </a:r>
            <a:r>
              <a:rPr lang="en-US" altLang="ko-KR" sz="1000" dirty="0" err="1" smtClean="0"/>
              <a:t>esp</a:t>
            </a:r>
            <a:endParaRPr lang="en-US" altLang="ko-KR" sz="1000" dirty="0"/>
          </a:p>
        </p:txBody>
      </p:sp>
      <p:sp>
        <p:nvSpPr>
          <p:cNvPr id="34" name="TextBox 33"/>
          <p:cNvSpPr txBox="1"/>
          <p:nvPr/>
        </p:nvSpPr>
        <p:spPr>
          <a:xfrm>
            <a:off x="7935319" y="4640140"/>
            <a:ext cx="1117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trapasm.S</a:t>
            </a:r>
            <a:endParaRPr lang="ko-KR" altLang="en-US" dirty="0"/>
          </a:p>
        </p:txBody>
      </p:sp>
      <p:sp>
        <p:nvSpPr>
          <p:cNvPr id="35" name="직사각형 34"/>
          <p:cNvSpPr/>
          <p:nvPr/>
        </p:nvSpPr>
        <p:spPr>
          <a:xfrm>
            <a:off x="4241784" y="4910583"/>
            <a:ext cx="2237364" cy="16312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void </a:t>
            </a:r>
            <a:r>
              <a:rPr lang="en-US" altLang="ko-KR" sz="1000" dirty="0" smtClean="0">
                <a:solidFill>
                  <a:srgbClr val="FF0000"/>
                </a:solidFill>
              </a:rPr>
              <a:t>trap(</a:t>
            </a:r>
            <a:r>
              <a:rPr lang="en-US" altLang="ko-KR" sz="1000" dirty="0" smtClean="0"/>
              <a:t>struct </a:t>
            </a:r>
            <a:r>
              <a:rPr lang="en-US" altLang="ko-KR" sz="1000" dirty="0" err="1" smtClean="0"/>
              <a:t>trapframe</a:t>
            </a:r>
            <a:r>
              <a:rPr lang="en-US" altLang="ko-KR" sz="1000" dirty="0" smtClean="0"/>
              <a:t> *</a:t>
            </a:r>
            <a:r>
              <a:rPr lang="en-US" altLang="ko-KR" sz="1000" dirty="0" err="1" smtClean="0"/>
              <a:t>tf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if (</a:t>
            </a:r>
            <a:r>
              <a:rPr lang="en-US" altLang="ko-KR" sz="1000" dirty="0" err="1" smtClean="0"/>
              <a:t>tf</a:t>
            </a:r>
            <a:r>
              <a:rPr lang="en-US" altLang="ko-KR" sz="1000" dirty="0" smtClean="0"/>
              <a:t>-&gt;</a:t>
            </a:r>
            <a:r>
              <a:rPr lang="en-US" altLang="ko-KR" sz="1000" dirty="0" err="1" smtClean="0"/>
              <a:t>trapno</a:t>
            </a:r>
            <a:r>
              <a:rPr lang="en-US" altLang="ko-KR" sz="1000" dirty="0" smtClean="0"/>
              <a:t> == </a:t>
            </a:r>
            <a:r>
              <a:rPr lang="en-US" altLang="ko-KR" sz="1000" dirty="0" smtClean="0">
                <a:solidFill>
                  <a:srgbClr val="FF0000"/>
                </a:solidFill>
              </a:rPr>
              <a:t>T_SYSCALL</a:t>
            </a:r>
            <a:r>
              <a:rPr lang="en-US" altLang="ko-KR" sz="1000" dirty="0" smtClean="0"/>
              <a:t>)</a:t>
            </a:r>
          </a:p>
          <a:p>
            <a:r>
              <a:rPr lang="en-US" altLang="ko-KR" sz="1000" dirty="0" smtClean="0"/>
              <a:t>  {</a:t>
            </a:r>
          </a:p>
          <a:p>
            <a:r>
              <a:rPr lang="en-US" altLang="ko-KR" sz="1000" dirty="0" smtClean="0"/>
              <a:t>    if (</a:t>
            </a:r>
            <a:r>
              <a:rPr lang="en-US" altLang="ko-KR" sz="1000" dirty="0" err="1" smtClean="0"/>
              <a:t>myproc</a:t>
            </a:r>
            <a:r>
              <a:rPr lang="en-US" altLang="ko-KR" sz="1000" dirty="0" smtClean="0"/>
              <a:t>()-&gt;killed) exit();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myproc</a:t>
            </a:r>
            <a:r>
              <a:rPr lang="en-US" altLang="ko-KR" sz="1000" dirty="0" smtClean="0"/>
              <a:t>()-&gt;</a:t>
            </a:r>
            <a:r>
              <a:rPr lang="en-US" altLang="ko-KR" sz="1000" dirty="0" err="1" smtClean="0"/>
              <a:t>tf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tf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 smtClean="0">
                <a:solidFill>
                  <a:srgbClr val="FF0000"/>
                </a:solidFill>
              </a:rPr>
              <a:t>   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syscall</a:t>
            </a:r>
            <a:r>
              <a:rPr lang="en-US" altLang="ko-KR" sz="1000" dirty="0" smtClean="0">
                <a:solidFill>
                  <a:srgbClr val="FF0000"/>
                </a:solidFill>
              </a:rPr>
              <a:t>();</a:t>
            </a:r>
          </a:p>
          <a:p>
            <a:r>
              <a:rPr lang="en-US" altLang="ko-KR" sz="1000" dirty="0" smtClean="0"/>
              <a:t>    if (</a:t>
            </a:r>
            <a:r>
              <a:rPr lang="en-US" altLang="ko-KR" sz="1000" dirty="0" err="1" smtClean="0"/>
              <a:t>myproc</a:t>
            </a:r>
            <a:r>
              <a:rPr lang="en-US" altLang="ko-KR" sz="1000" dirty="0" smtClean="0"/>
              <a:t>()-&gt;killed)  exit();</a:t>
            </a:r>
          </a:p>
          <a:p>
            <a:r>
              <a:rPr lang="en-US" altLang="ko-KR" sz="1000" dirty="0" smtClean="0"/>
              <a:t>    return;</a:t>
            </a:r>
          </a:p>
          <a:p>
            <a:r>
              <a:rPr lang="en-US" altLang="ko-KR" sz="1000" dirty="0" smtClean="0"/>
              <a:t>  }</a:t>
            </a:r>
            <a:endParaRPr lang="en-US" altLang="ko-KR" sz="1000" dirty="0"/>
          </a:p>
        </p:txBody>
      </p:sp>
      <p:sp>
        <p:nvSpPr>
          <p:cNvPr id="36" name="TextBox 35"/>
          <p:cNvSpPr txBox="1"/>
          <p:nvPr/>
        </p:nvSpPr>
        <p:spPr>
          <a:xfrm>
            <a:off x="4223338" y="4598717"/>
            <a:ext cx="724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trap.c</a:t>
            </a:r>
            <a:endParaRPr lang="ko-KR" altLang="en-US" dirty="0"/>
          </a:p>
        </p:txBody>
      </p:sp>
      <p:sp>
        <p:nvSpPr>
          <p:cNvPr id="37" name="오른쪽 화살표 36"/>
          <p:cNvSpPr/>
          <p:nvPr/>
        </p:nvSpPr>
        <p:spPr>
          <a:xfrm rot="10800000">
            <a:off x="6497595" y="6012339"/>
            <a:ext cx="233942" cy="237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370113" y="4549239"/>
            <a:ext cx="3561911" cy="20928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void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syscall</a:t>
            </a:r>
            <a:r>
              <a:rPr lang="en-US" altLang="ko-KR" sz="1000" dirty="0" smtClean="0">
                <a:solidFill>
                  <a:srgbClr val="FF0000"/>
                </a:solidFill>
              </a:rPr>
              <a:t>(void)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</a:t>
            </a:r>
            <a:r>
              <a:rPr lang="en-US" altLang="ko-KR" sz="1000" dirty="0" err="1" smtClean="0"/>
              <a:t>num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 smtClean="0"/>
              <a:t>  struct </a:t>
            </a:r>
            <a:r>
              <a:rPr lang="en-US" altLang="ko-KR" sz="1000" dirty="0" err="1" smtClean="0"/>
              <a:t>proc</a:t>
            </a:r>
            <a:r>
              <a:rPr lang="en-US" altLang="ko-KR" sz="1000" dirty="0" smtClean="0"/>
              <a:t> *</a:t>
            </a:r>
            <a:r>
              <a:rPr lang="en-US" altLang="ko-KR" sz="1000" dirty="0" err="1" smtClean="0"/>
              <a:t>curproc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myproc</a:t>
            </a:r>
            <a:r>
              <a:rPr lang="en-US" altLang="ko-KR" sz="1000" dirty="0" smtClean="0"/>
              <a:t>();</a:t>
            </a:r>
          </a:p>
          <a:p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num</a:t>
            </a:r>
            <a:r>
              <a:rPr lang="en-US" altLang="ko-KR" sz="1000" dirty="0" smtClean="0"/>
              <a:t> = </a:t>
            </a:r>
            <a:r>
              <a:rPr lang="en-US" altLang="ko-KR" sz="1000" dirty="0" err="1" smtClean="0"/>
              <a:t>curproc</a:t>
            </a:r>
            <a:r>
              <a:rPr lang="en-US" altLang="ko-KR" sz="1000" dirty="0" smtClean="0"/>
              <a:t>-&gt;</a:t>
            </a:r>
            <a:r>
              <a:rPr lang="en-US" altLang="ko-KR" sz="1000" dirty="0" err="1" smtClean="0"/>
              <a:t>tf</a:t>
            </a:r>
            <a:r>
              <a:rPr lang="en-US" altLang="ko-KR" sz="1000" dirty="0" smtClean="0"/>
              <a:t>-&gt;</a:t>
            </a:r>
            <a:r>
              <a:rPr lang="en-US" altLang="ko-KR" sz="1000" dirty="0" err="1" smtClean="0"/>
              <a:t>eax</a:t>
            </a:r>
            <a:r>
              <a:rPr lang="en-US" altLang="ko-KR" sz="1000" dirty="0" smtClean="0"/>
              <a:t>;</a:t>
            </a:r>
          </a:p>
          <a:p>
            <a:r>
              <a:rPr lang="en-US" altLang="ko-KR" sz="1000" dirty="0" smtClean="0"/>
              <a:t>  if (</a:t>
            </a:r>
            <a:r>
              <a:rPr lang="en-US" altLang="ko-KR" sz="1000" dirty="0" err="1" smtClean="0"/>
              <a:t>num</a:t>
            </a:r>
            <a:r>
              <a:rPr lang="en-US" altLang="ko-KR" sz="1000" dirty="0" smtClean="0"/>
              <a:t> &gt; 0 &amp;&amp; </a:t>
            </a:r>
            <a:r>
              <a:rPr lang="en-US" altLang="ko-KR" sz="1000" dirty="0" err="1" smtClean="0"/>
              <a:t>num</a:t>
            </a:r>
            <a:r>
              <a:rPr lang="en-US" altLang="ko-KR" sz="1000" dirty="0" smtClean="0"/>
              <a:t> &lt; NELEM(</a:t>
            </a:r>
            <a:r>
              <a:rPr lang="en-US" altLang="ko-KR" sz="1000" dirty="0" err="1" smtClean="0"/>
              <a:t>syscalls</a:t>
            </a:r>
            <a:r>
              <a:rPr lang="en-US" altLang="ko-KR" sz="1000" dirty="0" smtClean="0"/>
              <a:t>) &amp;&amp; </a:t>
            </a:r>
            <a:r>
              <a:rPr lang="en-US" altLang="ko-KR" sz="1000" dirty="0" err="1" smtClean="0"/>
              <a:t>syscalls</a:t>
            </a:r>
            <a:r>
              <a:rPr lang="en-US" altLang="ko-KR" sz="1000" dirty="0" smtClean="0"/>
              <a:t>[</a:t>
            </a:r>
            <a:r>
              <a:rPr lang="en-US" altLang="ko-KR" sz="1000" dirty="0" err="1" smtClean="0"/>
              <a:t>num</a:t>
            </a:r>
            <a:r>
              <a:rPr lang="en-US" altLang="ko-KR" sz="1000" dirty="0" smtClean="0"/>
              <a:t>])</a:t>
            </a:r>
          </a:p>
          <a:p>
            <a:r>
              <a:rPr lang="en-US" altLang="ko-KR" sz="1000" dirty="0" smtClean="0"/>
              <a:t>  {    </a:t>
            </a:r>
            <a:r>
              <a:rPr lang="en-US" altLang="ko-KR" sz="1000" dirty="0" err="1" smtClean="0"/>
              <a:t>curproc</a:t>
            </a:r>
            <a:r>
              <a:rPr lang="en-US" altLang="ko-KR" sz="1000" dirty="0" smtClean="0"/>
              <a:t>-&gt;</a:t>
            </a:r>
            <a:r>
              <a:rPr lang="en-US" altLang="ko-KR" sz="1000" dirty="0" err="1" smtClean="0"/>
              <a:t>tf</a:t>
            </a:r>
            <a:r>
              <a:rPr lang="en-US" altLang="ko-KR" sz="1000" dirty="0" smtClean="0"/>
              <a:t>-&gt;</a:t>
            </a:r>
            <a:r>
              <a:rPr lang="en-US" altLang="ko-KR" sz="1000" dirty="0" err="1" smtClean="0"/>
              <a:t>eax</a:t>
            </a:r>
            <a:r>
              <a:rPr lang="en-US" altLang="ko-KR" sz="1000" dirty="0" smtClean="0"/>
              <a:t> </a:t>
            </a:r>
            <a:r>
              <a:rPr lang="en-US" altLang="ko-KR" sz="1000" dirty="0" smtClean="0">
                <a:solidFill>
                  <a:srgbClr val="FF0000"/>
                </a:solidFill>
              </a:rPr>
              <a:t>=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syscalls</a:t>
            </a:r>
            <a:r>
              <a:rPr lang="en-US" altLang="ko-KR" sz="1000" dirty="0" smtClean="0">
                <a:solidFill>
                  <a:srgbClr val="FF0000"/>
                </a:solidFill>
              </a:rPr>
              <a:t>[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num</a:t>
            </a:r>
            <a:r>
              <a:rPr lang="en-US" altLang="ko-KR" sz="1000" dirty="0" smtClean="0">
                <a:solidFill>
                  <a:srgbClr val="FF0000"/>
                </a:solidFill>
              </a:rPr>
              <a:t>]();</a:t>
            </a:r>
          </a:p>
          <a:p>
            <a:r>
              <a:rPr lang="en-US" altLang="ko-KR" sz="1000" dirty="0" smtClean="0"/>
              <a:t>  }</a:t>
            </a:r>
          </a:p>
          <a:p>
            <a:r>
              <a:rPr lang="en-US" altLang="ko-KR" sz="1000" dirty="0" smtClean="0"/>
              <a:t>  else</a:t>
            </a:r>
          </a:p>
          <a:p>
            <a:r>
              <a:rPr lang="en-US" altLang="ko-KR" sz="1000" dirty="0" smtClean="0"/>
              <a:t>  {    </a:t>
            </a:r>
            <a:r>
              <a:rPr lang="en-US" altLang="ko-KR" sz="1000" dirty="0" err="1" smtClean="0"/>
              <a:t>cprintf</a:t>
            </a:r>
            <a:r>
              <a:rPr lang="en-US" altLang="ko-KR" sz="1000" dirty="0" smtClean="0"/>
              <a:t>("%d %s: unknown sys call %d\n", …);</a:t>
            </a:r>
          </a:p>
          <a:p>
            <a:r>
              <a:rPr lang="en-US" altLang="ko-KR" sz="1000" dirty="0" smtClean="0"/>
              <a:t>    </a:t>
            </a:r>
            <a:r>
              <a:rPr lang="en-US" altLang="ko-KR" sz="1000" dirty="0" err="1" smtClean="0"/>
              <a:t>curproc</a:t>
            </a:r>
            <a:r>
              <a:rPr lang="en-US" altLang="ko-KR" sz="1000" dirty="0" smtClean="0"/>
              <a:t>-&gt;</a:t>
            </a:r>
            <a:r>
              <a:rPr lang="en-US" altLang="ko-KR" sz="1000" dirty="0" err="1" smtClean="0"/>
              <a:t>tf</a:t>
            </a:r>
            <a:r>
              <a:rPr lang="en-US" altLang="ko-KR" sz="1000" dirty="0" smtClean="0"/>
              <a:t>-&gt;</a:t>
            </a:r>
            <a:r>
              <a:rPr lang="en-US" altLang="ko-KR" sz="1000" dirty="0" err="1" smtClean="0"/>
              <a:t>eax</a:t>
            </a:r>
            <a:r>
              <a:rPr lang="en-US" altLang="ko-KR" sz="1000" dirty="0" smtClean="0"/>
              <a:t> = -1;</a:t>
            </a:r>
          </a:p>
          <a:p>
            <a:r>
              <a:rPr lang="en-US" altLang="ko-KR" sz="1000" dirty="0" smtClean="0"/>
              <a:t>  }</a:t>
            </a:r>
          </a:p>
          <a:p>
            <a:r>
              <a:rPr lang="en-US" altLang="ko-KR" sz="1000" dirty="0" smtClean="0"/>
              <a:t>}</a:t>
            </a:r>
            <a:endParaRPr lang="en-US" altLang="ko-KR" sz="1000" dirty="0"/>
          </a:p>
        </p:txBody>
      </p:sp>
      <p:sp>
        <p:nvSpPr>
          <p:cNvPr id="39" name="오른쪽 화살표 38"/>
          <p:cNvSpPr/>
          <p:nvPr/>
        </p:nvSpPr>
        <p:spPr>
          <a:xfrm rot="10800000">
            <a:off x="3962720" y="5828189"/>
            <a:ext cx="233942" cy="237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2274666" y="3129532"/>
            <a:ext cx="1718507" cy="11695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static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(*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syscalls</a:t>
            </a:r>
            <a:r>
              <a:rPr lang="en-US" altLang="ko-KR" sz="1000" dirty="0" smtClean="0">
                <a:solidFill>
                  <a:srgbClr val="FF0000"/>
                </a:solidFill>
              </a:rPr>
              <a:t>[])(</a:t>
            </a:r>
            <a:r>
              <a:rPr lang="en-US" altLang="ko-KR" sz="1000" dirty="0" smtClean="0"/>
              <a:t>void) = {</a:t>
            </a:r>
          </a:p>
          <a:p>
            <a:r>
              <a:rPr lang="en-US" altLang="ko-KR" sz="1000" dirty="0" smtClean="0"/>
              <a:t>    [</a:t>
            </a:r>
            <a:r>
              <a:rPr lang="en-US" altLang="ko-KR" sz="1000" dirty="0" err="1" smtClean="0"/>
              <a:t>SYS_fork</a:t>
            </a:r>
            <a:r>
              <a:rPr lang="en-US" altLang="ko-KR" sz="1000" dirty="0" smtClean="0"/>
              <a:t>] </a:t>
            </a:r>
            <a:r>
              <a:rPr lang="en-US" altLang="ko-KR" sz="1000" dirty="0" err="1" smtClean="0"/>
              <a:t>sys_fork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 smtClean="0"/>
              <a:t>    [</a:t>
            </a:r>
            <a:r>
              <a:rPr lang="en-US" altLang="ko-KR" sz="1000" dirty="0" err="1" smtClean="0"/>
              <a:t>SYS_read</a:t>
            </a:r>
            <a:r>
              <a:rPr lang="en-US" altLang="ko-KR" sz="1000" dirty="0" smtClean="0"/>
              <a:t>] </a:t>
            </a:r>
            <a:r>
              <a:rPr lang="en-US" altLang="ko-KR" sz="1000" dirty="0" err="1" smtClean="0"/>
              <a:t>sys_read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 smtClean="0"/>
              <a:t>    [</a:t>
            </a:r>
            <a:r>
              <a:rPr lang="en-US" altLang="ko-KR" sz="1000" dirty="0" err="1" smtClean="0"/>
              <a:t>SYS_open</a:t>
            </a:r>
            <a:r>
              <a:rPr lang="en-US" altLang="ko-KR" sz="1000" dirty="0" smtClean="0"/>
              <a:t>] </a:t>
            </a:r>
            <a:r>
              <a:rPr lang="en-US" altLang="ko-KR" sz="1000" dirty="0" err="1" smtClean="0"/>
              <a:t>sys_open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 smtClean="0"/>
              <a:t>    [</a:t>
            </a:r>
            <a:r>
              <a:rPr lang="en-US" altLang="ko-KR" sz="1000" dirty="0" err="1" smtClean="0"/>
              <a:t>SYS_write</a:t>
            </a:r>
            <a:r>
              <a:rPr lang="en-US" altLang="ko-KR" sz="1000" dirty="0" smtClean="0"/>
              <a:t>] </a:t>
            </a:r>
            <a:r>
              <a:rPr lang="en-US" altLang="ko-KR" sz="1000" dirty="0" err="1" smtClean="0"/>
              <a:t>sys_write</a:t>
            </a:r>
            <a:r>
              <a:rPr lang="en-US" altLang="ko-KR" sz="1000" dirty="0" smtClean="0"/>
              <a:t>,</a:t>
            </a:r>
          </a:p>
          <a:p>
            <a:r>
              <a:rPr lang="en-US" altLang="ko-KR" sz="1000" dirty="0" smtClean="0"/>
              <a:t>….</a:t>
            </a:r>
          </a:p>
          <a:p>
            <a:r>
              <a:rPr lang="en-US" altLang="ko-KR" sz="1000" dirty="0" smtClean="0"/>
              <a:t>};</a:t>
            </a:r>
            <a:endParaRPr lang="ko-KR" altLang="en-US" sz="1000" dirty="0"/>
          </a:p>
        </p:txBody>
      </p:sp>
      <p:sp>
        <p:nvSpPr>
          <p:cNvPr id="41" name="오른쪽 화살표 40"/>
          <p:cNvSpPr/>
          <p:nvPr/>
        </p:nvSpPr>
        <p:spPr>
          <a:xfrm rot="5400000">
            <a:off x="3296597" y="4302868"/>
            <a:ext cx="233942" cy="237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383296" y="2540971"/>
            <a:ext cx="1718507" cy="17851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00B0F0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sys_write</a:t>
            </a:r>
            <a:r>
              <a:rPr lang="en-US" altLang="ko-KR" sz="1000" dirty="0" smtClean="0"/>
              <a:t>(void)</a:t>
            </a:r>
          </a:p>
          <a:p>
            <a:r>
              <a:rPr lang="en-US" altLang="ko-KR" sz="1000" dirty="0" smtClean="0"/>
              <a:t>{</a:t>
            </a:r>
          </a:p>
          <a:p>
            <a:r>
              <a:rPr lang="en-US" altLang="ko-KR" sz="1000" dirty="0" smtClean="0"/>
              <a:t>  struct file *f;</a:t>
            </a:r>
          </a:p>
          <a:p>
            <a:r>
              <a:rPr lang="en-US" altLang="ko-KR" sz="1000" dirty="0" smtClean="0"/>
              <a:t>  </a:t>
            </a:r>
            <a:r>
              <a:rPr lang="en-US" altLang="ko-KR" sz="1000" dirty="0" err="1" smtClean="0"/>
              <a:t>int</a:t>
            </a:r>
            <a:r>
              <a:rPr lang="en-US" altLang="ko-KR" sz="1000" dirty="0" smtClean="0"/>
              <a:t> n;</a:t>
            </a:r>
          </a:p>
          <a:p>
            <a:r>
              <a:rPr lang="en-US" altLang="ko-KR" sz="1000" dirty="0" smtClean="0"/>
              <a:t>  char *p;</a:t>
            </a:r>
          </a:p>
          <a:p>
            <a:r>
              <a:rPr lang="en-US" altLang="ko-KR" sz="1000" dirty="0" smtClean="0"/>
              <a:t>  if(</a:t>
            </a:r>
            <a:r>
              <a:rPr lang="en-US" altLang="ko-KR" sz="1000" dirty="0" err="1" smtClean="0"/>
              <a:t>argfd</a:t>
            </a:r>
            <a:r>
              <a:rPr lang="en-US" altLang="ko-KR" sz="1000" dirty="0" smtClean="0"/>
              <a:t>(0, 0, &amp;f) &lt; 0 || </a:t>
            </a:r>
            <a:r>
              <a:rPr lang="en-US" altLang="ko-KR" sz="1000" dirty="0" err="1" smtClean="0"/>
              <a:t>argint</a:t>
            </a:r>
            <a:r>
              <a:rPr lang="en-US" altLang="ko-KR" sz="1000" dirty="0" smtClean="0"/>
              <a:t>(2, &amp;n) &lt; 0 || </a:t>
            </a:r>
            <a:r>
              <a:rPr lang="en-US" altLang="ko-KR" sz="1000" dirty="0" err="1" smtClean="0"/>
              <a:t>argptr</a:t>
            </a:r>
            <a:r>
              <a:rPr lang="en-US" altLang="ko-KR" sz="1000" dirty="0" smtClean="0"/>
              <a:t>(1, &amp;p, n) &lt; 0)</a:t>
            </a:r>
          </a:p>
          <a:p>
            <a:r>
              <a:rPr lang="en-US" altLang="ko-KR" sz="1000" dirty="0" smtClean="0"/>
              <a:t>    return -1;</a:t>
            </a:r>
          </a:p>
          <a:p>
            <a:r>
              <a:rPr lang="en-US" altLang="ko-KR" sz="1000" dirty="0" smtClean="0"/>
              <a:t>  return </a:t>
            </a:r>
            <a:r>
              <a:rPr lang="en-US" altLang="ko-KR" sz="1000" dirty="0" err="1" smtClean="0"/>
              <a:t>filewrite</a:t>
            </a:r>
            <a:r>
              <a:rPr lang="en-US" altLang="ko-KR" sz="1000" dirty="0" smtClean="0"/>
              <a:t>(f, p, n);</a:t>
            </a:r>
          </a:p>
          <a:p>
            <a:r>
              <a:rPr lang="en-US" altLang="ko-KR" sz="1000" dirty="0" smtClean="0"/>
              <a:t>}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141231" y="2744558"/>
            <a:ext cx="929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syscall.c</a:t>
            </a:r>
            <a:endParaRPr lang="ko-KR" altLang="en-US" dirty="0"/>
          </a:p>
        </p:txBody>
      </p:sp>
      <p:sp>
        <p:nvSpPr>
          <p:cNvPr id="46" name="오른쪽 화살표 45"/>
          <p:cNvSpPr/>
          <p:nvPr/>
        </p:nvSpPr>
        <p:spPr>
          <a:xfrm rot="16200000">
            <a:off x="1125578" y="4325713"/>
            <a:ext cx="233942" cy="237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" name="직선 연결선 2"/>
          <p:cNvCxnSpPr/>
          <p:nvPr/>
        </p:nvCxnSpPr>
        <p:spPr>
          <a:xfrm>
            <a:off x="4372164" y="4447195"/>
            <a:ext cx="468083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아래쪽 화살표 30"/>
          <p:cNvSpPr/>
          <p:nvPr/>
        </p:nvSpPr>
        <p:spPr>
          <a:xfrm>
            <a:off x="7390160" y="4139429"/>
            <a:ext cx="855216" cy="801242"/>
          </a:xfrm>
          <a:prstGeom prst="downArrow">
            <a:avLst>
              <a:gd name="adj1" fmla="val 50000"/>
              <a:gd name="adj2" fmla="val 492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472746" y="4309218"/>
            <a:ext cx="741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interrupt</a:t>
            </a:r>
          </a:p>
        </p:txBody>
      </p:sp>
    </p:spTree>
    <p:extLst>
      <p:ext uri="{BB962C8B-B14F-4D97-AF65-F5344CB8AC3E}">
        <p14:creationId xmlns:p14="http://schemas.microsoft.com/office/powerpoint/2010/main" val="4234199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93" y="1998160"/>
            <a:ext cx="2304209" cy="2361545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3397200" y="580434"/>
            <a:ext cx="5746800" cy="34228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90" y="610641"/>
            <a:ext cx="3047116" cy="1525074"/>
          </a:xfrm>
        </p:spPr>
      </p:pic>
      <p:sp>
        <p:nvSpPr>
          <p:cNvPr id="6" name="TextBox 5"/>
          <p:cNvSpPr txBox="1"/>
          <p:nvPr/>
        </p:nvSpPr>
        <p:spPr>
          <a:xfrm>
            <a:off x="350084" y="241309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boot-&gt;MBR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72249" y="610641"/>
            <a:ext cx="2897932" cy="18928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00007c00 &lt;start&gt;:</a:t>
            </a:r>
          </a:p>
          <a:p>
            <a:r>
              <a:rPr lang="en-US" altLang="ko-KR" sz="900" dirty="0"/>
              <a:t># with %</a:t>
            </a:r>
            <a:r>
              <a:rPr lang="en-US" altLang="ko-KR" sz="900" dirty="0" err="1"/>
              <a:t>cs</a:t>
            </a:r>
            <a:r>
              <a:rPr lang="en-US" altLang="ko-KR" sz="900" dirty="0"/>
              <a:t>=0 %</a:t>
            </a:r>
            <a:r>
              <a:rPr lang="en-US" altLang="ko-KR" sz="900" dirty="0" err="1"/>
              <a:t>ip</a:t>
            </a:r>
            <a:r>
              <a:rPr lang="en-US" altLang="ko-KR" sz="900" dirty="0"/>
              <a:t>=7c00.</a:t>
            </a:r>
          </a:p>
          <a:p>
            <a:endParaRPr lang="en-US" altLang="ko-KR" sz="900" dirty="0"/>
          </a:p>
          <a:p>
            <a:r>
              <a:rPr lang="en-US" altLang="ko-KR" sz="900" dirty="0"/>
              <a:t>.code16                       # Assemble for 16-bit mode</a:t>
            </a:r>
          </a:p>
          <a:p>
            <a:r>
              <a:rPr lang="en-US" altLang="ko-KR" sz="900" dirty="0"/>
              <a:t>.</a:t>
            </a:r>
            <a:r>
              <a:rPr lang="en-US" altLang="ko-KR" sz="900" dirty="0" err="1"/>
              <a:t>globl</a:t>
            </a:r>
            <a:r>
              <a:rPr lang="en-US" altLang="ko-KR" sz="900" dirty="0"/>
              <a:t> start</a:t>
            </a:r>
          </a:p>
          <a:p>
            <a:r>
              <a:rPr lang="en-US" altLang="ko-KR" sz="900" dirty="0"/>
              <a:t>start:</a:t>
            </a:r>
          </a:p>
          <a:p>
            <a:r>
              <a:rPr lang="en-US" altLang="ko-KR" sz="900" dirty="0" smtClean="0"/>
              <a:t>7c00</a:t>
            </a:r>
            <a:r>
              <a:rPr lang="en-US" altLang="ko-KR" sz="900" dirty="0"/>
              <a:t>:	fa             </a:t>
            </a:r>
            <a:r>
              <a:rPr lang="en-US" altLang="ko-KR" sz="900" dirty="0" smtClean="0"/>
              <a:t>cli </a:t>
            </a:r>
          </a:p>
          <a:p>
            <a:r>
              <a:rPr lang="en-US" altLang="ko-KR" sz="900" dirty="0" smtClean="0"/>
              <a:t>…</a:t>
            </a:r>
            <a:endParaRPr lang="en-US" altLang="ko-KR" sz="900" dirty="0"/>
          </a:p>
          <a:p>
            <a:r>
              <a:rPr lang="en-US" altLang="ko-KR" sz="900" dirty="0" smtClean="0"/>
              <a:t> </a:t>
            </a:r>
            <a:r>
              <a:rPr lang="en-US" altLang="ko-KR" sz="900" dirty="0"/>
              <a:t># Set up the stack pointer and call into C.</a:t>
            </a:r>
          </a:p>
          <a:p>
            <a:r>
              <a:rPr lang="en-US" altLang="ko-KR" sz="900" dirty="0"/>
              <a:t>  </a:t>
            </a:r>
            <a:r>
              <a:rPr lang="en-US" altLang="ko-KR" sz="900" dirty="0" err="1"/>
              <a:t>movl</a:t>
            </a:r>
            <a:r>
              <a:rPr lang="en-US" altLang="ko-KR" sz="900" dirty="0"/>
              <a:t>    $start, %</a:t>
            </a:r>
            <a:r>
              <a:rPr lang="en-US" altLang="ko-KR" sz="900" dirty="0" err="1"/>
              <a:t>esp</a:t>
            </a:r>
            <a:endParaRPr lang="en-US" altLang="ko-KR" sz="900" dirty="0"/>
          </a:p>
          <a:p>
            <a:r>
              <a:rPr lang="en-US" altLang="ko-KR" sz="900" dirty="0"/>
              <a:t>    7c43:	</a:t>
            </a:r>
            <a:r>
              <a:rPr lang="en-US" altLang="ko-KR" sz="900" dirty="0" err="1"/>
              <a:t>bc</a:t>
            </a:r>
            <a:r>
              <a:rPr lang="en-US" altLang="ko-KR" sz="900" dirty="0"/>
              <a:t> 00 7c 00 00   </a:t>
            </a:r>
            <a:r>
              <a:rPr lang="en-US" altLang="ko-KR" sz="900" dirty="0" err="1" smtClean="0"/>
              <a:t>mov</a:t>
            </a:r>
            <a:r>
              <a:rPr lang="en-US" altLang="ko-KR" sz="900" dirty="0" smtClean="0"/>
              <a:t>    </a:t>
            </a:r>
            <a:r>
              <a:rPr lang="en-US" altLang="ko-KR" sz="900" dirty="0"/>
              <a:t>$0x7c00,%esp</a:t>
            </a:r>
          </a:p>
          <a:p>
            <a:r>
              <a:rPr lang="en-US" altLang="ko-KR" sz="900" dirty="0"/>
              <a:t>  call    </a:t>
            </a:r>
            <a:r>
              <a:rPr lang="en-US" altLang="ko-KR" sz="900" dirty="0" err="1" smtClean="0"/>
              <a:t>bootmain</a:t>
            </a:r>
            <a:endParaRPr lang="en-US" altLang="ko-KR" sz="900" dirty="0" smtClean="0"/>
          </a:p>
          <a:p>
            <a:r>
              <a:rPr lang="en-US" altLang="ko-KR" sz="900" dirty="0" smtClean="0"/>
              <a:t>    </a:t>
            </a:r>
            <a:r>
              <a:rPr lang="en-US" altLang="ko-KR" sz="900" dirty="0"/>
              <a:t>7c48:	e8 fc 00 00 00    </a:t>
            </a:r>
            <a:r>
              <a:rPr lang="en-US" altLang="ko-KR" sz="900" dirty="0" smtClean="0"/>
              <a:t>call   </a:t>
            </a:r>
            <a:r>
              <a:rPr lang="en-US" altLang="ko-KR" sz="900" dirty="0"/>
              <a:t>7d49 </a:t>
            </a:r>
            <a:r>
              <a:rPr lang="en-US" altLang="ko-KR" sz="900" dirty="0">
                <a:solidFill>
                  <a:srgbClr val="FF0000"/>
                </a:solidFill>
              </a:rPr>
              <a:t>&lt;</a:t>
            </a:r>
            <a:r>
              <a:rPr lang="en-US" altLang="ko-KR" sz="900" dirty="0" err="1">
                <a:solidFill>
                  <a:srgbClr val="FF0000"/>
                </a:solidFill>
              </a:rPr>
              <a:t>bootmain</a:t>
            </a:r>
            <a:r>
              <a:rPr lang="en-US" altLang="ko-KR" sz="900" dirty="0"/>
              <a:t>&gt;</a:t>
            </a:r>
            <a:endParaRPr lang="ko-KR" altLang="en-US" sz="900" dirty="0"/>
          </a:p>
        </p:txBody>
      </p:sp>
      <p:sp>
        <p:nvSpPr>
          <p:cNvPr id="8" name="TextBox 7"/>
          <p:cNvSpPr txBox="1"/>
          <p:nvPr/>
        </p:nvSpPr>
        <p:spPr>
          <a:xfrm>
            <a:off x="3643800" y="241309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bootblock.asm</a:t>
            </a:r>
            <a:endParaRPr lang="ko-KR" altLang="en-US" dirty="0"/>
          </a:p>
        </p:txBody>
      </p:sp>
      <p:sp>
        <p:nvSpPr>
          <p:cNvPr id="9" name="오른쪽 화살표 8"/>
          <p:cNvSpPr/>
          <p:nvPr/>
        </p:nvSpPr>
        <p:spPr>
          <a:xfrm>
            <a:off x="3238307" y="1254587"/>
            <a:ext cx="233942" cy="237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883562" y="241309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bootmain.c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29987" y="610641"/>
            <a:ext cx="2434846" cy="32778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#define SECTSIZE 512</a:t>
            </a:r>
          </a:p>
          <a:p>
            <a:endParaRPr lang="en-US" altLang="ko-KR" sz="900" dirty="0"/>
          </a:p>
          <a:p>
            <a:r>
              <a:rPr lang="en-US" altLang="ko-KR" sz="900" dirty="0" smtClean="0"/>
              <a:t>void </a:t>
            </a:r>
            <a:r>
              <a:rPr lang="en-US" altLang="ko-KR" sz="900" dirty="0" err="1">
                <a:solidFill>
                  <a:srgbClr val="FF0000"/>
                </a:solidFill>
              </a:rPr>
              <a:t>bootmain</a:t>
            </a:r>
            <a:r>
              <a:rPr lang="en-US" altLang="ko-KR" sz="900" dirty="0">
                <a:solidFill>
                  <a:srgbClr val="FF0000"/>
                </a:solidFill>
              </a:rPr>
              <a:t>(void</a:t>
            </a:r>
            <a:r>
              <a:rPr lang="en-US" altLang="ko-KR" sz="900" dirty="0"/>
              <a:t>)</a:t>
            </a:r>
          </a:p>
          <a:p>
            <a:r>
              <a:rPr lang="en-US" altLang="ko-KR" sz="900" dirty="0"/>
              <a:t>{</a:t>
            </a:r>
          </a:p>
          <a:p>
            <a:r>
              <a:rPr lang="en-US" altLang="ko-KR" sz="900" dirty="0"/>
              <a:t>  struct </a:t>
            </a:r>
            <a:r>
              <a:rPr lang="en-US" altLang="ko-KR" sz="900" dirty="0" err="1"/>
              <a:t>elfhdr</a:t>
            </a:r>
            <a:r>
              <a:rPr lang="en-US" altLang="ko-KR" sz="900" dirty="0"/>
              <a:t> *elf;</a:t>
            </a:r>
          </a:p>
          <a:p>
            <a:r>
              <a:rPr lang="en-US" altLang="ko-KR" sz="900" dirty="0"/>
              <a:t>  struct </a:t>
            </a:r>
            <a:r>
              <a:rPr lang="en-US" altLang="ko-KR" sz="900" dirty="0" err="1"/>
              <a:t>proghdr</a:t>
            </a:r>
            <a:r>
              <a:rPr lang="en-US" altLang="ko-KR" sz="900" dirty="0"/>
              <a:t> *</a:t>
            </a:r>
            <a:r>
              <a:rPr lang="en-US" altLang="ko-KR" sz="900" dirty="0" err="1"/>
              <a:t>ph</a:t>
            </a:r>
            <a:r>
              <a:rPr lang="en-US" altLang="ko-KR" sz="900" dirty="0"/>
              <a:t>, *</a:t>
            </a:r>
            <a:r>
              <a:rPr lang="en-US" altLang="ko-KR" sz="900" dirty="0" err="1"/>
              <a:t>eph</a:t>
            </a:r>
            <a:r>
              <a:rPr lang="en-US" altLang="ko-KR" sz="900" dirty="0"/>
              <a:t>;</a:t>
            </a:r>
          </a:p>
          <a:p>
            <a:r>
              <a:rPr lang="en-US" altLang="ko-KR" sz="900" dirty="0"/>
              <a:t>  void (*entry)(void);</a:t>
            </a:r>
          </a:p>
          <a:p>
            <a:r>
              <a:rPr lang="en-US" altLang="ko-KR" sz="900" dirty="0"/>
              <a:t>  </a:t>
            </a:r>
            <a:r>
              <a:rPr lang="en-US" altLang="ko-KR" sz="900" dirty="0" err="1"/>
              <a:t>uchar</a:t>
            </a:r>
            <a:r>
              <a:rPr lang="en-US" altLang="ko-KR" sz="900" dirty="0"/>
              <a:t> *pa;</a:t>
            </a:r>
          </a:p>
          <a:p>
            <a:endParaRPr lang="en-US" altLang="ko-KR" sz="900" dirty="0"/>
          </a:p>
          <a:p>
            <a:r>
              <a:rPr lang="en-US" altLang="ko-KR" sz="900" dirty="0"/>
              <a:t>  elf = (struct </a:t>
            </a:r>
            <a:r>
              <a:rPr lang="en-US" altLang="ko-KR" sz="900" dirty="0" err="1"/>
              <a:t>elfhdr</a:t>
            </a:r>
            <a:r>
              <a:rPr lang="en-US" altLang="ko-KR" sz="900" dirty="0"/>
              <a:t> *)</a:t>
            </a:r>
            <a:r>
              <a:rPr lang="en-US" altLang="ko-KR" sz="900" dirty="0">
                <a:solidFill>
                  <a:srgbClr val="FF0000"/>
                </a:solidFill>
              </a:rPr>
              <a:t>0x10000</a:t>
            </a:r>
            <a:r>
              <a:rPr lang="en-US" altLang="ko-KR" sz="900" dirty="0"/>
              <a:t>; // scratch space</a:t>
            </a:r>
          </a:p>
          <a:p>
            <a:endParaRPr lang="en-US" altLang="ko-KR" sz="900" dirty="0"/>
          </a:p>
          <a:p>
            <a:r>
              <a:rPr lang="en-US" altLang="ko-KR" sz="900" dirty="0"/>
              <a:t>  // Read 1st page off disk</a:t>
            </a:r>
          </a:p>
          <a:p>
            <a:r>
              <a:rPr lang="en-US" altLang="ko-KR" sz="900" dirty="0"/>
              <a:t>  </a:t>
            </a:r>
            <a:r>
              <a:rPr lang="en-US" altLang="ko-KR" sz="900" dirty="0" err="1"/>
              <a:t>readseg</a:t>
            </a:r>
            <a:r>
              <a:rPr lang="en-US" altLang="ko-KR" sz="900" dirty="0"/>
              <a:t>((</a:t>
            </a:r>
            <a:r>
              <a:rPr lang="en-US" altLang="ko-KR" sz="900" dirty="0" err="1"/>
              <a:t>uchar</a:t>
            </a:r>
            <a:r>
              <a:rPr lang="en-US" altLang="ko-KR" sz="900" dirty="0"/>
              <a:t> *)elf, 4096, 0);</a:t>
            </a:r>
          </a:p>
          <a:p>
            <a:endParaRPr lang="en-US" altLang="ko-KR" sz="900" dirty="0"/>
          </a:p>
          <a:p>
            <a:r>
              <a:rPr lang="en-US" altLang="ko-KR" sz="900" dirty="0"/>
              <a:t>  // Is this an ELF executable?</a:t>
            </a:r>
          </a:p>
          <a:p>
            <a:r>
              <a:rPr lang="en-US" altLang="ko-KR" sz="900" dirty="0"/>
              <a:t>  if (elf-&gt;magic != ELF_MAGIC)</a:t>
            </a:r>
          </a:p>
          <a:p>
            <a:r>
              <a:rPr lang="en-US" altLang="ko-KR" sz="900" dirty="0"/>
              <a:t>    return; // let </a:t>
            </a:r>
            <a:r>
              <a:rPr lang="en-US" altLang="ko-KR" sz="900" dirty="0" err="1"/>
              <a:t>bootasm.S</a:t>
            </a:r>
            <a:r>
              <a:rPr lang="en-US" altLang="ko-KR" sz="900" dirty="0"/>
              <a:t> handle error</a:t>
            </a:r>
          </a:p>
          <a:p>
            <a:endParaRPr lang="en-US" altLang="ko-KR" sz="900" dirty="0"/>
          </a:p>
          <a:p>
            <a:r>
              <a:rPr lang="en-US" altLang="ko-KR" sz="900" dirty="0"/>
              <a:t>  // Call the entry point from the ELF header.</a:t>
            </a:r>
          </a:p>
          <a:p>
            <a:r>
              <a:rPr lang="en-US" altLang="ko-KR" sz="900" dirty="0"/>
              <a:t>  // Does not return!</a:t>
            </a:r>
          </a:p>
          <a:p>
            <a:r>
              <a:rPr lang="en-US" altLang="ko-KR" sz="900" dirty="0"/>
              <a:t>  entry = (void (*)(void))(elf-&gt;entry);</a:t>
            </a:r>
          </a:p>
          <a:p>
            <a:r>
              <a:rPr lang="en-US" altLang="ko-KR" sz="900" dirty="0"/>
              <a:t>  </a:t>
            </a:r>
            <a:r>
              <a:rPr lang="en-US" altLang="ko-KR" sz="900" dirty="0">
                <a:solidFill>
                  <a:srgbClr val="FF0000"/>
                </a:solidFill>
              </a:rPr>
              <a:t>entry();</a:t>
            </a:r>
          </a:p>
          <a:p>
            <a:r>
              <a:rPr lang="en-US" altLang="ko-KR" sz="900" dirty="0"/>
              <a:t>}</a:t>
            </a:r>
            <a:endParaRPr lang="ko-KR" altLang="en-US" sz="900" dirty="0"/>
          </a:p>
        </p:txBody>
      </p:sp>
      <p:sp>
        <p:nvSpPr>
          <p:cNvPr id="12" name="오른쪽 화살표 11"/>
          <p:cNvSpPr/>
          <p:nvPr/>
        </p:nvSpPr>
        <p:spPr>
          <a:xfrm>
            <a:off x="6328259" y="1254587"/>
            <a:ext cx="233942" cy="2371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3725676" y="2571296"/>
            <a:ext cx="25084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/>
              <a:t># The boot block (</a:t>
            </a:r>
            <a:r>
              <a:rPr lang="en-US" altLang="ko-KR" sz="900" dirty="0" err="1"/>
              <a:t>bootasm.S</a:t>
            </a:r>
            <a:r>
              <a:rPr lang="en-US" altLang="ko-KR" sz="900" dirty="0"/>
              <a:t> and </a:t>
            </a:r>
            <a:r>
              <a:rPr lang="en-US" altLang="ko-KR" sz="900" dirty="0" err="1"/>
              <a:t>bootmain.c</a:t>
            </a:r>
            <a:r>
              <a:rPr lang="en-US" altLang="ko-KR" sz="900" dirty="0"/>
              <a:t>) jumps to entry below.</a:t>
            </a:r>
            <a:endParaRPr lang="ko-KR" altLang="en-US" sz="900" dirty="0"/>
          </a:p>
        </p:txBody>
      </p:sp>
      <p:sp>
        <p:nvSpPr>
          <p:cNvPr id="16" name="직사각형 15"/>
          <p:cNvSpPr/>
          <p:nvPr/>
        </p:nvSpPr>
        <p:spPr>
          <a:xfrm>
            <a:off x="1908511" y="4716154"/>
            <a:ext cx="3596539" cy="193899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/>
              <a:t>// Bootstrap processor starts running C code here.</a:t>
            </a:r>
          </a:p>
          <a:p>
            <a:r>
              <a:rPr lang="en-US" altLang="ko-KR" sz="1000" dirty="0"/>
              <a:t>// Allocate a real stack and switch to it, first</a:t>
            </a:r>
          </a:p>
          <a:p>
            <a:r>
              <a:rPr lang="en-US" altLang="ko-KR" sz="1000" dirty="0"/>
              <a:t>// doing some setup required for memory allocator to work.</a:t>
            </a:r>
          </a:p>
          <a:p>
            <a:r>
              <a:rPr lang="en-US" altLang="ko-KR" sz="1000" dirty="0" err="1"/>
              <a:t>int</a:t>
            </a:r>
            <a:r>
              <a:rPr lang="en-US" altLang="ko-KR" sz="1000" dirty="0"/>
              <a:t> main(void)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kinit1(end, P2V(4 * 1024 * 1024));          // </a:t>
            </a:r>
            <a:r>
              <a:rPr lang="en-US" altLang="ko-KR" sz="1000" dirty="0" err="1"/>
              <a:t>phys</a:t>
            </a:r>
            <a:r>
              <a:rPr lang="en-US" altLang="ko-KR" sz="1000" dirty="0"/>
              <a:t> page allocator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kvmalloc</a:t>
            </a:r>
            <a:r>
              <a:rPr lang="en-US" altLang="ko-KR" sz="1000" dirty="0"/>
              <a:t>();                                 // kernel page table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mpinit</a:t>
            </a:r>
            <a:r>
              <a:rPr lang="en-US" altLang="ko-KR" sz="1000" dirty="0"/>
              <a:t>();                                   // detect other </a:t>
            </a:r>
            <a:r>
              <a:rPr lang="en-US" altLang="ko-KR" sz="1000" dirty="0" smtClean="0"/>
              <a:t>processors</a:t>
            </a:r>
          </a:p>
          <a:p>
            <a:r>
              <a:rPr lang="en-US" altLang="ko-KR" sz="1000" dirty="0"/>
              <a:t> </a:t>
            </a:r>
            <a:r>
              <a:rPr lang="en-US" altLang="ko-KR" sz="1000" dirty="0" smtClean="0"/>
              <a:t> …..</a:t>
            </a:r>
            <a:endParaRPr lang="en-US" altLang="ko-KR" sz="1000" dirty="0"/>
          </a:p>
          <a:p>
            <a:r>
              <a:rPr lang="en-US" altLang="ko-KR" sz="1000" dirty="0" smtClean="0">
                <a:solidFill>
                  <a:srgbClr val="FF0000"/>
                </a:solidFill>
              </a:rPr>
              <a:t>  </a:t>
            </a:r>
            <a:r>
              <a:rPr lang="en-US" altLang="ko-KR" sz="1000" dirty="0" err="1" smtClean="0">
                <a:solidFill>
                  <a:srgbClr val="FF0000"/>
                </a:solidFill>
              </a:rPr>
              <a:t>userinit</a:t>
            </a:r>
            <a:r>
              <a:rPr lang="en-US" altLang="ko-KR" sz="1000" dirty="0">
                <a:solidFill>
                  <a:srgbClr val="FF0000"/>
                </a:solidFill>
              </a:rPr>
              <a:t>();</a:t>
            </a:r>
            <a:r>
              <a:rPr lang="en-US" altLang="ko-KR" sz="1000" dirty="0"/>
              <a:t>                                 // first user process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mpmain</a:t>
            </a:r>
            <a:r>
              <a:rPr lang="en-US" altLang="ko-KR" sz="1000" dirty="0"/>
              <a:t>();                                   // finish this processor's setup</a:t>
            </a:r>
          </a:p>
          <a:p>
            <a:r>
              <a:rPr lang="en-US" altLang="ko-KR" sz="1000" dirty="0"/>
              <a:t>}</a:t>
            </a:r>
            <a:endParaRPr lang="en-US" altLang="ko-KR" sz="1000" dirty="0"/>
          </a:p>
        </p:txBody>
      </p:sp>
      <p:sp>
        <p:nvSpPr>
          <p:cNvPr id="17" name="TextBox 16"/>
          <p:cNvSpPr txBox="1"/>
          <p:nvPr/>
        </p:nvSpPr>
        <p:spPr>
          <a:xfrm>
            <a:off x="2543512" y="4386744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main.c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5765743" y="4626377"/>
            <a:ext cx="3090853" cy="20928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1000" dirty="0"/>
              <a:t># Entering xv6 on boot processor, with paging off.</a:t>
            </a:r>
          </a:p>
          <a:p>
            <a:r>
              <a:rPr lang="en-US" altLang="ko-KR" sz="1000" dirty="0"/>
              <a:t>.</a:t>
            </a:r>
            <a:r>
              <a:rPr lang="en-US" altLang="ko-KR" sz="1000" dirty="0" err="1"/>
              <a:t>globl</a:t>
            </a:r>
            <a:r>
              <a:rPr lang="en-US" altLang="ko-KR" sz="1000" dirty="0"/>
              <a:t> entry</a:t>
            </a:r>
          </a:p>
          <a:p>
            <a:r>
              <a:rPr lang="en-US" altLang="ko-KR" sz="1000" dirty="0">
                <a:solidFill>
                  <a:srgbClr val="FF0000"/>
                </a:solidFill>
              </a:rPr>
              <a:t>entry:</a:t>
            </a:r>
          </a:p>
          <a:p>
            <a:r>
              <a:rPr lang="en-US" altLang="ko-KR" sz="1000" dirty="0"/>
              <a:t>  # Turn on page size extension for 4Mbyte pages</a:t>
            </a:r>
          </a:p>
          <a:p>
            <a:r>
              <a:rPr lang="en-US" altLang="ko-KR" sz="1000" dirty="0" smtClean="0"/>
              <a:t>  # </a:t>
            </a:r>
            <a:r>
              <a:rPr lang="en-US" altLang="ko-KR" sz="1000" dirty="0"/>
              <a:t>Set page directory</a:t>
            </a:r>
          </a:p>
          <a:p>
            <a:r>
              <a:rPr lang="en-US" altLang="ko-KR" sz="1000" dirty="0" smtClean="0"/>
              <a:t>  # </a:t>
            </a:r>
            <a:r>
              <a:rPr lang="en-US" altLang="ko-KR" sz="1000" dirty="0"/>
              <a:t>Turn on paging</a:t>
            </a:r>
            <a:r>
              <a:rPr lang="en-US" altLang="ko-KR" sz="1000" dirty="0" smtClean="0"/>
              <a:t>.  </a:t>
            </a:r>
            <a:endParaRPr lang="en-US" altLang="ko-KR" sz="1000" dirty="0"/>
          </a:p>
          <a:p>
            <a:r>
              <a:rPr lang="en-US" altLang="ko-KR" sz="1000" dirty="0"/>
              <a:t>  # Set up the stack pointer.</a:t>
            </a:r>
          </a:p>
          <a:p>
            <a:r>
              <a:rPr lang="en-US" altLang="ko-KR" sz="1000" dirty="0" smtClean="0"/>
              <a:t>  # </a:t>
            </a:r>
            <a:r>
              <a:rPr lang="en-US" altLang="ko-KR" sz="1000" dirty="0">
                <a:solidFill>
                  <a:srgbClr val="FF0000"/>
                </a:solidFill>
              </a:rPr>
              <a:t>Jump to main(), </a:t>
            </a:r>
            <a:r>
              <a:rPr lang="en-US" altLang="ko-KR" sz="1000" dirty="0"/>
              <a:t>and switch to executing at</a:t>
            </a:r>
          </a:p>
          <a:p>
            <a:r>
              <a:rPr lang="en-US" altLang="ko-KR" sz="1000" dirty="0"/>
              <a:t>  # high addresses. The indirect call is needed because</a:t>
            </a:r>
          </a:p>
          <a:p>
            <a:r>
              <a:rPr lang="en-US" altLang="ko-KR" sz="1000" dirty="0"/>
              <a:t>  # the assembler produces a PC-relative instruction</a:t>
            </a:r>
          </a:p>
          <a:p>
            <a:r>
              <a:rPr lang="en-US" altLang="ko-KR" sz="1000" dirty="0"/>
              <a:t>  # for a direct jump.</a:t>
            </a:r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mov</a:t>
            </a:r>
            <a:r>
              <a:rPr lang="en-US" altLang="ko-KR" sz="1000" dirty="0"/>
              <a:t> $main, %</a:t>
            </a:r>
            <a:r>
              <a:rPr lang="en-US" altLang="ko-KR" sz="1000" dirty="0" err="1"/>
              <a:t>eax</a:t>
            </a:r>
            <a:endParaRPr lang="en-US" altLang="ko-KR" sz="1000" dirty="0"/>
          </a:p>
          <a:p>
            <a:r>
              <a:rPr lang="en-US" altLang="ko-KR" sz="1000" dirty="0"/>
              <a:t>  </a:t>
            </a:r>
            <a:r>
              <a:rPr lang="en-US" altLang="ko-KR" sz="1000" dirty="0" err="1"/>
              <a:t>jmp</a:t>
            </a:r>
            <a:r>
              <a:rPr lang="en-US" altLang="ko-KR" sz="1000" dirty="0"/>
              <a:t> *%</a:t>
            </a:r>
            <a:r>
              <a:rPr lang="en-US" altLang="ko-KR" sz="1000" dirty="0" err="1"/>
              <a:t>eax</a:t>
            </a:r>
            <a:endParaRPr lang="en-US" altLang="ko-KR" sz="1000" dirty="0"/>
          </a:p>
        </p:txBody>
      </p:sp>
      <p:sp>
        <p:nvSpPr>
          <p:cNvPr id="21" name="아래쪽 화살표 20"/>
          <p:cNvSpPr/>
          <p:nvPr/>
        </p:nvSpPr>
        <p:spPr>
          <a:xfrm>
            <a:off x="6883562" y="4003256"/>
            <a:ext cx="855216" cy="623121"/>
          </a:xfrm>
          <a:prstGeom prst="downArrow">
            <a:avLst>
              <a:gd name="adj1" fmla="val 50000"/>
              <a:gd name="adj2" fmla="val 49207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4189570" y="4181525"/>
            <a:ext cx="468083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697900" y="4257045"/>
            <a:ext cx="83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entry.S</a:t>
            </a:r>
            <a:endParaRPr lang="ko-KR" altLang="en-US" dirty="0"/>
          </a:p>
        </p:txBody>
      </p:sp>
      <p:sp>
        <p:nvSpPr>
          <p:cNvPr id="24" name="오른쪽 화살표 23"/>
          <p:cNvSpPr/>
          <p:nvPr/>
        </p:nvSpPr>
        <p:spPr>
          <a:xfrm rot="10800000">
            <a:off x="5510403" y="5747260"/>
            <a:ext cx="233942" cy="23718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747410" y="4247716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가자</a:t>
            </a:r>
            <a:r>
              <a:rPr lang="en-US" altLang="ko-KR" dirty="0" smtClean="0"/>
              <a:t>!! </a:t>
            </a:r>
            <a:r>
              <a:rPr lang="ko-KR" altLang="en-US" dirty="0" smtClean="0"/>
              <a:t>커널</a:t>
            </a:r>
            <a:endParaRPr lang="ko-KR" altLang="en-US" dirty="0"/>
          </a:p>
        </p:txBody>
      </p:sp>
      <p:sp>
        <p:nvSpPr>
          <p:cNvPr id="26" name="타원 25"/>
          <p:cNvSpPr/>
          <p:nvPr/>
        </p:nvSpPr>
        <p:spPr>
          <a:xfrm>
            <a:off x="350084" y="5455508"/>
            <a:ext cx="1260281" cy="78465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user</a:t>
            </a:r>
          </a:p>
          <a:p>
            <a:pPr algn="ctr"/>
            <a:r>
              <a:rPr lang="en-US" altLang="ko-KR" dirty="0" smtClean="0"/>
              <a:t>process</a:t>
            </a:r>
            <a:endParaRPr lang="ko-KR" altLang="en-US" dirty="0"/>
          </a:p>
        </p:txBody>
      </p:sp>
      <p:sp>
        <p:nvSpPr>
          <p:cNvPr id="27" name="오른쪽 화살표 26"/>
          <p:cNvSpPr/>
          <p:nvPr/>
        </p:nvSpPr>
        <p:spPr>
          <a:xfrm rot="10800000">
            <a:off x="1642467" y="5747260"/>
            <a:ext cx="233942" cy="237182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472249" y="2938642"/>
            <a:ext cx="238485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700" dirty="0"/>
              <a:t># Using GRUB </a:t>
            </a:r>
            <a:r>
              <a:rPr lang="en-US" altLang="ko-KR" sz="700" dirty="0" smtClean="0"/>
              <a:t>2 … copying </a:t>
            </a:r>
            <a:r>
              <a:rPr lang="en-US" altLang="ko-KR" sz="700" dirty="0"/>
              <a:t>kernel or </a:t>
            </a:r>
            <a:r>
              <a:rPr lang="en-US" altLang="ko-KR" sz="700" dirty="0" err="1"/>
              <a:t>kernelmemfs</a:t>
            </a:r>
            <a:r>
              <a:rPr lang="en-US" altLang="ko-KR" sz="700" dirty="0"/>
              <a:t> to /boot</a:t>
            </a:r>
          </a:p>
          <a:p>
            <a:r>
              <a:rPr lang="en-US" altLang="ko-KR" sz="700" dirty="0"/>
              <a:t># and then adding this menu entry</a:t>
            </a:r>
            <a:r>
              <a:rPr lang="en-US" altLang="ko-KR" sz="700" dirty="0" smtClean="0"/>
              <a:t>:</a:t>
            </a:r>
            <a:endParaRPr lang="en-US" altLang="ko-KR" sz="700" dirty="0"/>
          </a:p>
          <a:p>
            <a:r>
              <a:rPr lang="en-US" altLang="ko-KR" sz="700" dirty="0"/>
              <a:t># </a:t>
            </a:r>
            <a:r>
              <a:rPr lang="en-US" altLang="ko-KR" sz="700" dirty="0" err="1"/>
              <a:t>menuentry</a:t>
            </a:r>
            <a:r>
              <a:rPr lang="en-US" altLang="ko-KR" sz="700" dirty="0"/>
              <a:t> "xv6" {</a:t>
            </a:r>
          </a:p>
          <a:p>
            <a:r>
              <a:rPr lang="en-US" altLang="ko-KR" sz="700" dirty="0"/>
              <a:t># </a:t>
            </a:r>
            <a:r>
              <a:rPr lang="en-US" altLang="ko-KR" sz="700" dirty="0" smtClean="0"/>
              <a:t>   </a:t>
            </a:r>
            <a:r>
              <a:rPr lang="en-US" altLang="ko-KR" sz="700" dirty="0" err="1" smtClean="0"/>
              <a:t>insmod</a:t>
            </a:r>
            <a:r>
              <a:rPr lang="en-US" altLang="ko-KR" sz="700" dirty="0" smtClean="0"/>
              <a:t> </a:t>
            </a:r>
            <a:r>
              <a:rPr lang="en-US" altLang="ko-KR" sz="700" dirty="0"/>
              <a:t>ext2</a:t>
            </a:r>
          </a:p>
          <a:p>
            <a:r>
              <a:rPr lang="en-US" altLang="ko-KR" sz="700" dirty="0"/>
              <a:t># </a:t>
            </a:r>
            <a:r>
              <a:rPr lang="en-US" altLang="ko-KR" sz="700" dirty="0" smtClean="0"/>
              <a:t>   set </a:t>
            </a:r>
            <a:r>
              <a:rPr lang="en-US" altLang="ko-KR" sz="700" dirty="0"/>
              <a:t>root='(hd0,msdos1)'</a:t>
            </a:r>
          </a:p>
          <a:p>
            <a:r>
              <a:rPr lang="en-US" altLang="ko-KR" sz="700" dirty="0"/>
              <a:t># </a:t>
            </a:r>
            <a:r>
              <a:rPr lang="en-US" altLang="ko-KR" sz="700" dirty="0" smtClean="0"/>
              <a:t>   set </a:t>
            </a:r>
            <a:r>
              <a:rPr lang="en-US" altLang="ko-KR" sz="700" dirty="0"/>
              <a:t>kernel='/boot/kernel'</a:t>
            </a:r>
          </a:p>
          <a:p>
            <a:r>
              <a:rPr lang="en-US" altLang="ko-KR" sz="700" dirty="0"/>
              <a:t># </a:t>
            </a:r>
            <a:r>
              <a:rPr lang="en-US" altLang="ko-KR" sz="700" dirty="0" smtClean="0"/>
              <a:t>    </a:t>
            </a:r>
            <a:r>
              <a:rPr lang="en-US" altLang="ko-KR" sz="700" dirty="0" err="1" smtClean="0"/>
              <a:t>multiboot</a:t>
            </a:r>
            <a:r>
              <a:rPr lang="en-US" altLang="ko-KR" sz="700" dirty="0" smtClean="0"/>
              <a:t> </a:t>
            </a:r>
            <a:r>
              <a:rPr lang="en-US" altLang="ko-KR" sz="700" dirty="0"/>
              <a:t>${kernel} ${kernel}</a:t>
            </a:r>
          </a:p>
          <a:p>
            <a:r>
              <a:rPr lang="en-US" altLang="ko-KR" sz="700" dirty="0"/>
              <a:t># </a:t>
            </a:r>
            <a:r>
              <a:rPr lang="en-US" altLang="ko-KR" sz="700" dirty="0" smtClean="0"/>
              <a:t>   boot</a:t>
            </a:r>
            <a:endParaRPr lang="en-US" altLang="ko-KR" sz="700" dirty="0"/>
          </a:p>
          <a:p>
            <a:r>
              <a:rPr lang="en-US" altLang="ko-KR" sz="700" dirty="0"/>
              <a:t># }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012341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</TotalTime>
  <Words>919</Words>
  <Application>Microsoft Office PowerPoint</Application>
  <PresentationFormat>화면 슬라이드 쇼(4:3)</PresentationFormat>
  <Paragraphs>188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jeonghyun lee</dc:creator>
  <cp:lastModifiedBy>jeonghyun lee</cp:lastModifiedBy>
  <cp:revision>17</cp:revision>
  <dcterms:created xsi:type="dcterms:W3CDTF">2022-01-20T07:12:57Z</dcterms:created>
  <dcterms:modified xsi:type="dcterms:W3CDTF">2022-01-21T02:50:55Z</dcterms:modified>
</cp:coreProperties>
</file>