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F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 autoAdjust="0"/>
    <p:restoredTop sz="94660"/>
  </p:normalViewPr>
  <p:slideViewPr>
    <p:cSldViewPr snapToGrid="0">
      <p:cViewPr>
        <p:scale>
          <a:sx n="100" d="100"/>
          <a:sy n="100" d="100"/>
        </p:scale>
        <p:origin x="81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BD4-3D2B-46E3-ADFC-86C63E3E7D8F}" type="datetimeFigureOut">
              <a:rPr lang="ko-KR" altLang="en-US" smtClean="0"/>
              <a:t>2022-02-01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3223959" cy="5909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 exec(char *path, char **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begin_op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  if ((</a:t>
            </a:r>
            <a:r>
              <a:rPr lang="en-US" altLang="ko-KR" sz="900" dirty="0" err="1"/>
              <a:t>ip</a:t>
            </a:r>
            <a:r>
              <a:rPr lang="en-US" altLang="ko-KR" sz="900" dirty="0"/>
              <a:t> = </a:t>
            </a:r>
            <a:r>
              <a:rPr lang="en-US" altLang="ko-KR" sz="900" dirty="0" err="1"/>
              <a:t>namei</a:t>
            </a:r>
            <a:r>
              <a:rPr lang="en-US" altLang="ko-KR" sz="900" dirty="0"/>
              <a:t>(path)) == 0)  {…  }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setupkvm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Load program into memory.</a:t>
            </a:r>
          </a:p>
          <a:p>
            <a:r>
              <a:rPr lang="en-US" altLang="ko-KR" sz="900" dirty="0"/>
              <a:t>  for (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0, off = </a:t>
            </a:r>
            <a:r>
              <a:rPr lang="en-US" altLang="ko-KR" sz="900" dirty="0" err="1"/>
              <a:t>elf.phoff</a:t>
            </a:r>
            <a:r>
              <a:rPr lang="en-US" altLang="ko-KR" sz="900" dirty="0"/>
              <a:t>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&lt; </a:t>
            </a:r>
            <a:r>
              <a:rPr lang="en-US" altLang="ko-KR" sz="900" dirty="0" err="1"/>
              <a:t>elf.phnum</a:t>
            </a:r>
            <a:r>
              <a:rPr lang="en-US" altLang="ko-KR" sz="900" dirty="0"/>
              <a:t>; </a:t>
            </a:r>
            <a:r>
              <a:rPr lang="en-US" altLang="ko-KR" sz="900" dirty="0" err="1"/>
              <a:t>i</a:t>
            </a:r>
            <a:r>
              <a:rPr lang="en-US" altLang="ko-KR" sz="900" dirty="0"/>
              <a:t>++, off += </a:t>
            </a:r>
            <a:r>
              <a:rPr lang="en-US" altLang="ko-KR" sz="900" dirty="0" err="1"/>
              <a:t>sizeof</a:t>
            </a:r>
            <a:r>
              <a:rPr lang="en-US" altLang="ko-KR" sz="900" dirty="0"/>
              <a:t>(</a:t>
            </a:r>
            <a:r>
              <a:rPr lang="en-US" altLang="ko-KR" sz="900" dirty="0" err="1"/>
              <a:t>ph</a:t>
            </a:r>
            <a:r>
              <a:rPr lang="en-US" altLang="ko-KR" sz="900" dirty="0"/>
              <a:t>))  {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= </a:t>
            </a:r>
            <a:r>
              <a:rPr lang="en-US" altLang="ko-KR" sz="900" dirty="0" err="1"/>
              <a:t>allocuvm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sz</a:t>
            </a:r>
            <a:r>
              <a:rPr lang="en-US" altLang="ko-KR" sz="900" dirty="0"/>
              <a:t>, </a:t>
            </a:r>
            <a:r>
              <a:rPr lang="en-US" altLang="ko-KR" sz="900" dirty="0" err="1"/>
              <a:t>ph.vaddr</a:t>
            </a:r>
            <a:r>
              <a:rPr lang="en-US" altLang="ko-KR" sz="900" dirty="0"/>
              <a:t> + </a:t>
            </a:r>
            <a:r>
              <a:rPr lang="en-US" altLang="ko-KR" sz="900" dirty="0" err="1"/>
              <a:t>ph.memsz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loaduvm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(char *)</a:t>
            </a:r>
            <a:r>
              <a:rPr lang="en-US" altLang="ko-KR" sz="900" dirty="0" err="1"/>
              <a:t>ph.vaddr</a:t>
            </a:r>
            <a:r>
              <a:rPr lang="en-US" altLang="ko-KR" sz="900" dirty="0"/>
              <a:t>, </a:t>
            </a:r>
            <a:r>
              <a:rPr lang="en-US" altLang="ko-KR" sz="900" dirty="0" err="1"/>
              <a:t>ip</a:t>
            </a:r>
            <a:r>
              <a:rPr lang="en-US" altLang="ko-KR" sz="900" dirty="0"/>
              <a:t>, </a:t>
            </a:r>
            <a:r>
              <a:rPr lang="en-US" altLang="ko-KR" sz="900" dirty="0" err="1"/>
              <a:t>ph.off</a:t>
            </a:r>
            <a:r>
              <a:rPr lang="en-US" altLang="ko-KR" sz="900" dirty="0"/>
              <a:t>, </a:t>
            </a:r>
            <a:r>
              <a:rPr lang="en-US" altLang="ko-KR" sz="900" dirty="0" err="1"/>
              <a:t>ph.filesz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}</a:t>
            </a:r>
          </a:p>
          <a:p>
            <a:r>
              <a:rPr lang="en-US" altLang="ko-KR" sz="900" dirty="0"/>
              <a:t> </a:t>
            </a:r>
          </a:p>
          <a:p>
            <a:r>
              <a:rPr lang="en-US" altLang="ko-KR" sz="900" dirty="0"/>
              <a:t>  // Allocate two pages at the next page boundary.</a:t>
            </a:r>
          </a:p>
          <a:p>
            <a:r>
              <a:rPr lang="en-US" altLang="ko-KR" sz="900" dirty="0"/>
              <a:t>  // Make the first inaccessible.  Use the second as the user stack.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= PGROUNDUP(</a:t>
            </a:r>
            <a:r>
              <a:rPr lang="en-US" altLang="ko-KR" sz="900" dirty="0" err="1"/>
              <a:t>sz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= </a:t>
            </a:r>
            <a:r>
              <a:rPr lang="en-US" altLang="ko-KR" sz="900" dirty="0" err="1"/>
              <a:t>allocuvm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sz</a:t>
            </a:r>
            <a:r>
              <a:rPr lang="en-US" altLang="ko-KR" sz="900" dirty="0"/>
              <a:t>,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+ 2 * PGSIZE)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clearpteu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(char *)(</a:t>
            </a:r>
            <a:r>
              <a:rPr lang="en-US" altLang="ko-KR" sz="900" dirty="0" err="1"/>
              <a:t>sz</a:t>
            </a:r>
            <a:r>
              <a:rPr lang="en-US" altLang="ko-KR" sz="900" dirty="0"/>
              <a:t> - 2 * PGSIZE));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Push argument strings, prepare rest of stack in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for 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= 0;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];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++)</a:t>
            </a:r>
          </a:p>
          <a:p>
            <a:r>
              <a:rPr lang="en-US" altLang="ko-KR" sz="900" dirty="0"/>
              <a:t>  {</a:t>
            </a:r>
          </a:p>
          <a:p>
            <a:r>
              <a:rPr lang="en-US" altLang="ko-KR" sz="900" dirty="0"/>
              <a:t>    if 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&gt;= MAXARG)    </a:t>
            </a:r>
            <a:r>
              <a:rPr lang="en-US" altLang="ko-KR" sz="900" dirty="0" err="1"/>
              <a:t>goto</a:t>
            </a:r>
            <a:r>
              <a:rPr lang="en-US" altLang="ko-KR" sz="900" dirty="0"/>
              <a:t> bad;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sp</a:t>
            </a:r>
            <a:r>
              <a:rPr lang="en-US" altLang="ko-KR" sz="900" dirty="0"/>
              <a:t> = (</a:t>
            </a:r>
            <a:r>
              <a:rPr lang="en-US" altLang="ko-KR" sz="900" dirty="0" err="1"/>
              <a:t>sp</a:t>
            </a:r>
            <a:r>
              <a:rPr lang="en-US" altLang="ko-KR" sz="900" dirty="0"/>
              <a:t> - (</a:t>
            </a:r>
            <a:r>
              <a:rPr lang="en-US" altLang="ko-KR" sz="900" dirty="0" err="1"/>
              <a:t>strlen</a:t>
            </a:r>
            <a:r>
              <a:rPr lang="en-US" altLang="ko-KR" sz="900" dirty="0"/>
              <a:t>(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]) + 1)) &amp; ~3;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copyout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sp</a:t>
            </a:r>
            <a:r>
              <a:rPr lang="en-US" altLang="ko-KR" sz="900" dirty="0"/>
              <a:t>,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], </a:t>
            </a:r>
            <a:r>
              <a:rPr lang="en-US" altLang="ko-KR" sz="900" dirty="0" err="1"/>
              <a:t>strlen</a:t>
            </a:r>
            <a:r>
              <a:rPr lang="en-US" altLang="ko-KR" sz="900" dirty="0"/>
              <a:t>(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]) + 1) 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 = </a:t>
            </a:r>
            <a:r>
              <a:rPr lang="en-US" altLang="ko-KR" sz="900" dirty="0" err="1"/>
              <a:t>sp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}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 = 0;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[0] = 0xffffffff; // fake return PC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[1] =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[2] = </a:t>
            </a:r>
            <a:r>
              <a:rPr lang="en-US" altLang="ko-KR" sz="900" dirty="0" err="1"/>
              <a:t>sp</a:t>
            </a:r>
            <a:r>
              <a:rPr lang="en-US" altLang="ko-KR" sz="900" dirty="0"/>
              <a:t> - 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+ 1) * 4; //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 pointer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sp</a:t>
            </a:r>
            <a:r>
              <a:rPr lang="en-US" altLang="ko-KR" sz="900" dirty="0"/>
              <a:t> -= (3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+ 1) * 4;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copyout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sp</a:t>
            </a:r>
            <a:r>
              <a:rPr lang="en-US" altLang="ko-KR" sz="900" dirty="0"/>
              <a:t>,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, (3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+ 1) * 4)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Save program name for debugging.</a:t>
            </a:r>
          </a:p>
          <a:p>
            <a:r>
              <a:rPr lang="en-US" altLang="ko-KR" sz="900" dirty="0"/>
              <a:t>  for (last = s = path; *s; s++) if (*s == '/') last = s + 1;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safestrcpy</a:t>
            </a:r>
            <a:r>
              <a:rPr lang="en-US" altLang="ko-KR" sz="900" dirty="0"/>
              <a:t>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-&gt;name, last, </a:t>
            </a:r>
            <a:r>
              <a:rPr lang="en-US" altLang="ko-KR" sz="900" dirty="0" err="1"/>
              <a:t>sizeof</a:t>
            </a:r>
            <a:r>
              <a:rPr lang="en-US" altLang="ko-KR" sz="900" dirty="0"/>
              <a:t>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-&gt;name));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Commit to the user image.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oldpgdir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switchuvm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freevm</a:t>
            </a:r>
            <a:r>
              <a:rPr lang="en-US" altLang="ko-KR" sz="900" dirty="0"/>
              <a:t>(</a:t>
            </a:r>
            <a:r>
              <a:rPr lang="en-US" altLang="ko-KR" sz="900" dirty="0" err="1"/>
              <a:t>oldpgdir</a:t>
            </a:r>
            <a:r>
              <a:rPr lang="en-US" altLang="ko-KR" sz="9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74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Exec()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35585" y="363529"/>
            <a:ext cx="149771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namei</a:t>
            </a:r>
            <a:r>
              <a:rPr lang="en-US" altLang="ko-KR" sz="1200" dirty="0"/>
              <a:t>(path)=&gt;</a:t>
            </a:r>
            <a:r>
              <a:rPr lang="en-US" altLang="ko-KR" sz="1200" dirty="0" err="1"/>
              <a:t>Inode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3373668" y="1121589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꺾인 연결선 87"/>
          <p:cNvCxnSpPr>
            <a:cxnSpLocks/>
            <a:stCxn id="83" idx="1"/>
            <a:endCxn id="14" idx="1"/>
          </p:cNvCxnSpPr>
          <p:nvPr/>
        </p:nvCxnSpPr>
        <p:spPr>
          <a:xfrm flipV="1">
            <a:off x="3579560" y="502029"/>
            <a:ext cx="656025" cy="690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왼쪽 화살표 82">
            <a:extLst>
              <a:ext uri="{FF2B5EF4-FFF2-40B4-BE49-F238E27FC236}">
                <a16:creationId xmlns:a16="http://schemas.microsoft.com/office/drawing/2014/main" id="{98ACF7A2-7A98-47C5-95CF-B63A1E3C62D9}"/>
              </a:ext>
            </a:extLst>
          </p:cNvPr>
          <p:cNvSpPr/>
          <p:nvPr/>
        </p:nvSpPr>
        <p:spPr>
          <a:xfrm rot="10800000">
            <a:off x="3377990" y="1308764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573B0B-501C-41BD-B10C-0D4EB946BD81}"/>
              </a:ext>
            </a:extLst>
          </p:cNvPr>
          <p:cNvSpPr txBox="1"/>
          <p:nvPr/>
        </p:nvSpPr>
        <p:spPr>
          <a:xfrm>
            <a:off x="4241863" y="1128498"/>
            <a:ext cx="88915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setupkvm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72" name="꺾인 연결선 87">
            <a:extLst>
              <a:ext uri="{FF2B5EF4-FFF2-40B4-BE49-F238E27FC236}">
                <a16:creationId xmlns:a16="http://schemas.microsoft.com/office/drawing/2014/main" id="{1D87AC6E-7FE3-4F39-9A43-41FC6AE163D5}"/>
              </a:ext>
            </a:extLst>
          </p:cNvPr>
          <p:cNvCxnSpPr>
            <a:cxnSpLocks/>
            <a:stCxn id="68" idx="1"/>
            <a:endCxn id="70" idx="1"/>
          </p:cNvCxnSpPr>
          <p:nvPr/>
        </p:nvCxnSpPr>
        <p:spPr>
          <a:xfrm flipV="1">
            <a:off x="3583882" y="1266998"/>
            <a:ext cx="657981" cy="112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AD1143-8433-41D6-9293-BC87711E7AB7}"/>
              </a:ext>
            </a:extLst>
          </p:cNvPr>
          <p:cNvSpPr/>
          <p:nvPr/>
        </p:nvSpPr>
        <p:spPr>
          <a:xfrm>
            <a:off x="6945056" y="640528"/>
            <a:ext cx="2043891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dirty="0"/>
              <a:t>static struct </a:t>
            </a:r>
            <a:r>
              <a:rPr lang="en-US" altLang="ko-KR" sz="800" dirty="0" err="1"/>
              <a:t>kmap</a:t>
            </a:r>
            <a:endParaRPr lang="en-US" altLang="ko-KR" sz="800" dirty="0"/>
          </a:p>
          <a:p>
            <a:r>
              <a:rPr lang="en-US" altLang="ko-KR" sz="800" dirty="0" err="1"/>
              <a:t>kmap</a:t>
            </a:r>
            <a:r>
              <a:rPr lang="en-US" altLang="ko-KR" sz="800" dirty="0"/>
              <a:t>[] = {</a:t>
            </a:r>
          </a:p>
          <a:p>
            <a:r>
              <a:rPr lang="en-US" altLang="ko-KR" sz="800" dirty="0"/>
              <a:t>    {KERNBASE, 0, EXTMEM, PTE_W}, </a:t>
            </a:r>
          </a:p>
          <a:p>
            <a:r>
              <a:rPr lang="en-US" altLang="ko-KR" sz="800" dirty="0"/>
              <a:t>    {KERNLINK, V2P(KERNLINK), V2P(data), 0},</a:t>
            </a:r>
          </a:p>
          <a:p>
            <a:r>
              <a:rPr lang="en-US" altLang="ko-KR" sz="800" dirty="0"/>
              <a:t>    {data, V2P(data), PHYSTOP, PTE_W}, </a:t>
            </a:r>
          </a:p>
          <a:p>
            <a:r>
              <a:rPr lang="en-US" altLang="ko-KR" sz="800" dirty="0"/>
              <a:t>    {DEVSPACE, DEVSPACE, 0, PTE_W}, </a:t>
            </a:r>
          </a:p>
          <a:p>
            <a:r>
              <a:rPr lang="en-US" altLang="ko-KR" sz="800" dirty="0"/>
              <a:t>};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264AD-F671-4C78-82E0-3091F9BAC71E}"/>
              </a:ext>
            </a:extLst>
          </p:cNvPr>
          <p:cNvSpPr txBox="1"/>
          <p:nvPr/>
        </p:nvSpPr>
        <p:spPr>
          <a:xfrm>
            <a:off x="5599147" y="1242433"/>
            <a:ext cx="637290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kalloc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711C7-CA2E-4F2B-80E0-3980289962ED}"/>
              </a:ext>
            </a:extLst>
          </p:cNvPr>
          <p:cNvSpPr txBox="1"/>
          <p:nvPr/>
        </p:nvSpPr>
        <p:spPr>
          <a:xfrm>
            <a:off x="4131633" y="763079"/>
            <a:ext cx="1553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kernel part page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096F7B-E421-4AC2-BDB4-BF52DDEDF39B}"/>
              </a:ext>
            </a:extLst>
          </p:cNvPr>
          <p:cNvSpPr txBox="1"/>
          <p:nvPr/>
        </p:nvSpPr>
        <p:spPr>
          <a:xfrm>
            <a:off x="6033644" y="294153"/>
            <a:ext cx="1046697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kmem.freelist</a:t>
            </a:r>
            <a:endParaRPr lang="ko-KR" altLang="en-US" sz="1200" dirty="0"/>
          </a:p>
        </p:txBody>
      </p:sp>
      <p:cxnSp>
        <p:nvCxnSpPr>
          <p:cNvPr id="90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89" idx="1"/>
            <a:endCxn id="76" idx="3"/>
          </p:cNvCxnSpPr>
          <p:nvPr/>
        </p:nvCxnSpPr>
        <p:spPr>
          <a:xfrm rot="10800000" flipH="1" flipV="1">
            <a:off x="6033643" y="432653"/>
            <a:ext cx="202793" cy="948280"/>
          </a:xfrm>
          <a:prstGeom prst="bentConnector5">
            <a:avLst>
              <a:gd name="adj1" fmla="val -112726"/>
              <a:gd name="adj2" fmla="val 50000"/>
              <a:gd name="adj3" fmla="val 212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7EE50F0-9E1F-4603-9CF0-841CC93F36B5}"/>
              </a:ext>
            </a:extLst>
          </p:cNvPr>
          <p:cNvSpPr txBox="1"/>
          <p:nvPr/>
        </p:nvSpPr>
        <p:spPr>
          <a:xfrm>
            <a:off x="5772378" y="826325"/>
            <a:ext cx="1068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4096bytes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E05FA9-1DB7-4E6D-BF21-07920BEE61E7}"/>
              </a:ext>
            </a:extLst>
          </p:cNvPr>
          <p:cNvSpPr txBox="1"/>
          <p:nvPr/>
        </p:nvSpPr>
        <p:spPr>
          <a:xfrm>
            <a:off x="6155324" y="1303777"/>
            <a:ext cx="58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en-US" altLang="ko-KR" sz="1200" dirty="0" err="1"/>
              <a:t>pgdir</a:t>
            </a:r>
            <a:endParaRPr lang="en-US" altLang="ko-KR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FD298C-D39C-4A0F-91C0-A7C2626A00D6}"/>
              </a:ext>
            </a:extLst>
          </p:cNvPr>
          <p:cNvSpPr txBox="1"/>
          <p:nvPr/>
        </p:nvSpPr>
        <p:spPr>
          <a:xfrm>
            <a:off x="5599147" y="1572312"/>
            <a:ext cx="103111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memst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DD70D7-4597-455D-8866-74584AD9ED01}"/>
              </a:ext>
            </a:extLst>
          </p:cNvPr>
          <p:cNvSpPr txBox="1"/>
          <p:nvPr/>
        </p:nvSpPr>
        <p:spPr>
          <a:xfrm>
            <a:off x="5599147" y="1890669"/>
            <a:ext cx="307199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map</a:t>
            </a:r>
            <a:r>
              <a:rPr lang="en-US" altLang="ko-KR" sz="1200" dirty="0" err="1">
                <a:solidFill>
                  <a:srgbClr val="FF0000"/>
                </a:solidFill>
              </a:rPr>
              <a:t>pages</a:t>
            </a:r>
            <a:r>
              <a:rPr lang="en-US" altLang="ko-KR" sz="1200" dirty="0"/>
              <a:t>(</a:t>
            </a:r>
            <a:r>
              <a:rPr lang="en-US" altLang="ko-KR" sz="800" dirty="0" err="1"/>
              <a:t>pgdir</a:t>
            </a:r>
            <a:r>
              <a:rPr lang="en-US" altLang="ko-KR" sz="800" dirty="0"/>
              <a:t>, k-&gt;</a:t>
            </a:r>
            <a:r>
              <a:rPr lang="en-US" altLang="ko-KR" sz="800" dirty="0" err="1"/>
              <a:t>virt</a:t>
            </a:r>
            <a:r>
              <a:rPr lang="en-US" altLang="ko-KR" sz="800" dirty="0"/>
              <a:t>, k-&gt;</a:t>
            </a:r>
            <a:r>
              <a:rPr lang="en-US" altLang="ko-KR" sz="800" dirty="0" err="1"/>
              <a:t>phys_size</a:t>
            </a:r>
            <a:r>
              <a:rPr lang="en-US" altLang="ko-KR" sz="800" dirty="0"/>
              <a:t>, k-&gt;</a:t>
            </a:r>
            <a:r>
              <a:rPr lang="en-US" altLang="ko-KR" sz="800" dirty="0" err="1"/>
              <a:t>phys_start</a:t>
            </a:r>
            <a:r>
              <a:rPr lang="en-US" altLang="ko-KR" sz="800" dirty="0"/>
              <a:t>, k-&gt;perm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95" name="꺾인 연결선 87">
            <a:extLst>
              <a:ext uri="{FF2B5EF4-FFF2-40B4-BE49-F238E27FC236}">
                <a16:creationId xmlns:a16="http://schemas.microsoft.com/office/drawing/2014/main" id="{52F375D6-DF03-463F-9616-0E6BBDC56F24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rot="5400000">
            <a:off x="7403057" y="1326724"/>
            <a:ext cx="296034" cy="831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E12E9930-FEBE-4704-AFD8-8D73CBE48013}"/>
              </a:ext>
            </a:extLst>
          </p:cNvPr>
          <p:cNvSpPr/>
          <p:nvPr/>
        </p:nvSpPr>
        <p:spPr>
          <a:xfrm>
            <a:off x="5491976" y="1373813"/>
            <a:ext cx="135794" cy="793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2963E7-9403-4824-B39B-6693B7D5A186}"/>
              </a:ext>
            </a:extLst>
          </p:cNvPr>
          <p:cNvSpPr txBox="1"/>
          <p:nvPr/>
        </p:nvSpPr>
        <p:spPr>
          <a:xfrm>
            <a:off x="5986511" y="2233646"/>
            <a:ext cx="137011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walkpgdir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pgdir,va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7" name="화살표: 아래쪽 96">
            <a:extLst>
              <a:ext uri="{FF2B5EF4-FFF2-40B4-BE49-F238E27FC236}">
                <a16:creationId xmlns:a16="http://schemas.microsoft.com/office/drawing/2014/main" id="{9D5A8F2F-E599-4A6B-9468-F3D62BF71D6B}"/>
              </a:ext>
            </a:extLst>
          </p:cNvPr>
          <p:cNvSpPr/>
          <p:nvPr/>
        </p:nvSpPr>
        <p:spPr>
          <a:xfrm>
            <a:off x="5879300" y="2172962"/>
            <a:ext cx="135794" cy="359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B1ACFB-2061-4926-82A8-8261E60E53DB}"/>
              </a:ext>
            </a:extLst>
          </p:cNvPr>
          <p:cNvSpPr txBox="1"/>
          <p:nvPr/>
        </p:nvSpPr>
        <p:spPr>
          <a:xfrm>
            <a:off x="6870238" y="2457161"/>
            <a:ext cx="214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pde</a:t>
            </a:r>
            <a:r>
              <a:rPr lang="en-US" altLang="ko-KR" sz="800" dirty="0"/>
              <a:t> = &amp;</a:t>
            </a:r>
            <a:r>
              <a:rPr lang="en-US" altLang="ko-KR" sz="800" dirty="0" err="1"/>
              <a:t>pgdir</a:t>
            </a:r>
            <a:r>
              <a:rPr lang="en-US" altLang="ko-KR" sz="800" dirty="0"/>
              <a:t>[PDX(</a:t>
            </a:r>
            <a:r>
              <a:rPr lang="en-US" altLang="ko-KR" sz="800" dirty="0" err="1"/>
              <a:t>va</a:t>
            </a:r>
            <a:r>
              <a:rPr lang="en-US" altLang="ko-KR" sz="800" dirty="0"/>
              <a:t>)];</a:t>
            </a:r>
          </a:p>
          <a:p>
            <a:r>
              <a:rPr lang="ko-KR" altLang="en-US" sz="800" dirty="0"/>
              <a:t>있으면 </a:t>
            </a:r>
            <a:r>
              <a:rPr lang="en-US" altLang="ko-KR" sz="800" dirty="0" err="1"/>
              <a:t>pgtab</a:t>
            </a:r>
            <a:r>
              <a:rPr lang="en-US" altLang="ko-KR" sz="800" dirty="0"/>
              <a:t> = (</a:t>
            </a:r>
            <a:r>
              <a:rPr lang="en-US" altLang="ko-KR" sz="800" dirty="0" err="1"/>
              <a:t>pte_t</a:t>
            </a:r>
            <a:r>
              <a:rPr lang="en-US" altLang="ko-KR" sz="800" dirty="0"/>
              <a:t> *)P2V(PTE_ADDR(*</a:t>
            </a:r>
            <a:r>
              <a:rPr lang="en-US" altLang="ko-KR" sz="800" dirty="0" err="1"/>
              <a:t>pde</a:t>
            </a:r>
            <a:r>
              <a:rPr lang="en-US" altLang="ko-KR" sz="800" dirty="0"/>
              <a:t>));</a:t>
            </a:r>
          </a:p>
          <a:p>
            <a:r>
              <a:rPr lang="ko-KR" altLang="en-US" sz="800" dirty="0"/>
              <a:t>없으면 </a:t>
            </a:r>
            <a:r>
              <a:rPr lang="en-US" altLang="ko-KR" sz="800" dirty="0"/>
              <a:t>(</a:t>
            </a:r>
            <a:r>
              <a:rPr lang="en-US" altLang="ko-KR" sz="800" dirty="0" err="1"/>
              <a:t>pgtab</a:t>
            </a:r>
            <a:r>
              <a:rPr lang="en-US" altLang="ko-KR" sz="800" dirty="0"/>
              <a:t> = (</a:t>
            </a:r>
            <a:r>
              <a:rPr lang="en-US" altLang="ko-KR" sz="800" dirty="0" err="1"/>
              <a:t>pte_t</a:t>
            </a:r>
            <a:r>
              <a:rPr lang="en-US" altLang="ko-KR" sz="800" dirty="0"/>
              <a:t> *)</a:t>
            </a:r>
            <a:r>
              <a:rPr lang="en-US" altLang="ko-KR" sz="800" dirty="0" err="1"/>
              <a:t>kalloc</a:t>
            </a:r>
            <a:r>
              <a:rPr lang="en-US" altLang="ko-KR" sz="800" dirty="0"/>
              <a:t>())</a:t>
            </a:r>
          </a:p>
        </p:txBody>
      </p:sp>
      <p:sp>
        <p:nvSpPr>
          <p:cNvPr id="99" name="왼쪽 화살표 82">
            <a:extLst>
              <a:ext uri="{FF2B5EF4-FFF2-40B4-BE49-F238E27FC236}">
                <a16:creationId xmlns:a16="http://schemas.microsoft.com/office/drawing/2014/main" id="{CE35B6CE-3615-4FAB-B014-87982D282A7D}"/>
              </a:ext>
            </a:extLst>
          </p:cNvPr>
          <p:cNvSpPr/>
          <p:nvPr/>
        </p:nvSpPr>
        <p:spPr>
          <a:xfrm rot="10800000">
            <a:off x="3434778" y="1849311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241863" y="1849083"/>
            <a:ext cx="841897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allocuvm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01" name="꺾인 연결선 87">
            <a:extLst>
              <a:ext uri="{FF2B5EF4-FFF2-40B4-BE49-F238E27FC236}">
                <a16:creationId xmlns:a16="http://schemas.microsoft.com/office/drawing/2014/main" id="{6B3CC1A4-688D-4EAD-8ED1-445CE1818ADE}"/>
              </a:ext>
            </a:extLst>
          </p:cNvPr>
          <p:cNvCxnSpPr>
            <a:cxnSpLocks/>
            <a:stCxn id="99" idx="1"/>
            <a:endCxn id="100" idx="1"/>
          </p:cNvCxnSpPr>
          <p:nvPr/>
        </p:nvCxnSpPr>
        <p:spPr>
          <a:xfrm>
            <a:off x="3640670" y="1920248"/>
            <a:ext cx="601193" cy="6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392691F-4225-4AAF-BBC1-BA471BF7FEE4}"/>
              </a:ext>
            </a:extLst>
          </p:cNvPr>
          <p:cNvSpPr txBox="1"/>
          <p:nvPr/>
        </p:nvSpPr>
        <p:spPr>
          <a:xfrm>
            <a:off x="4131633" y="1598611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allocate page table</a:t>
            </a:r>
          </a:p>
        </p:txBody>
      </p:sp>
      <p:cxnSp>
        <p:nvCxnSpPr>
          <p:cNvPr id="105" name="꺾인 연결선 87">
            <a:extLst>
              <a:ext uri="{FF2B5EF4-FFF2-40B4-BE49-F238E27FC236}">
                <a16:creationId xmlns:a16="http://schemas.microsoft.com/office/drawing/2014/main" id="{452D18F7-75BA-4B11-9A4F-41CEE338F42B}"/>
              </a:ext>
            </a:extLst>
          </p:cNvPr>
          <p:cNvCxnSpPr>
            <a:cxnSpLocks/>
            <a:stCxn id="70" idx="3"/>
            <a:endCxn id="35" idx="0"/>
          </p:cNvCxnSpPr>
          <p:nvPr/>
        </p:nvCxnSpPr>
        <p:spPr>
          <a:xfrm>
            <a:off x="5131017" y="1266998"/>
            <a:ext cx="428856" cy="106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87">
            <a:extLst>
              <a:ext uri="{FF2B5EF4-FFF2-40B4-BE49-F238E27FC236}">
                <a16:creationId xmlns:a16="http://schemas.microsoft.com/office/drawing/2014/main" id="{13034601-C3FD-4AD1-9A32-9865595732E1}"/>
              </a:ext>
            </a:extLst>
          </p:cNvPr>
          <p:cNvCxnSpPr>
            <a:cxnSpLocks/>
            <a:stCxn id="100" idx="3"/>
            <a:endCxn id="115" idx="3"/>
          </p:cNvCxnSpPr>
          <p:nvPr/>
        </p:nvCxnSpPr>
        <p:spPr>
          <a:xfrm>
            <a:off x="5083760" y="1987583"/>
            <a:ext cx="269647" cy="825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왼쪽 화살표 82">
            <a:extLst>
              <a:ext uri="{FF2B5EF4-FFF2-40B4-BE49-F238E27FC236}">
                <a16:creationId xmlns:a16="http://schemas.microsoft.com/office/drawing/2014/main" id="{25AE6157-86AD-42E6-8DE5-BA7A6C162674}"/>
              </a:ext>
            </a:extLst>
          </p:cNvPr>
          <p:cNvSpPr/>
          <p:nvPr/>
        </p:nvSpPr>
        <p:spPr>
          <a:xfrm rot="10800000">
            <a:off x="5353407" y="2741970"/>
            <a:ext cx="205892" cy="14187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5D83F-68B8-420C-8387-4FD315F23822}"/>
              </a:ext>
            </a:extLst>
          </p:cNvPr>
          <p:cNvSpPr txBox="1"/>
          <p:nvPr/>
        </p:nvSpPr>
        <p:spPr>
          <a:xfrm>
            <a:off x="5599147" y="2750769"/>
            <a:ext cx="637290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kalloc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E3924-18D4-4D18-980D-225745BE4B9E}"/>
              </a:ext>
            </a:extLst>
          </p:cNvPr>
          <p:cNvSpPr txBox="1"/>
          <p:nvPr/>
        </p:nvSpPr>
        <p:spPr>
          <a:xfrm>
            <a:off x="6155324" y="2812113"/>
            <a:ext cx="58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en-US" altLang="ko-KR" sz="1200" dirty="0" err="1"/>
              <a:t>pgdir</a:t>
            </a:r>
            <a:endParaRPr lang="en-US" altLang="ko-KR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7F07478-DDB7-4B01-84E7-6CFB4E8A977F}"/>
              </a:ext>
            </a:extLst>
          </p:cNvPr>
          <p:cNvSpPr txBox="1"/>
          <p:nvPr/>
        </p:nvSpPr>
        <p:spPr>
          <a:xfrm>
            <a:off x="5599147" y="3080648"/>
            <a:ext cx="103111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memst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BD788C-DAE9-4449-86AF-537D036967DD}"/>
              </a:ext>
            </a:extLst>
          </p:cNvPr>
          <p:cNvSpPr txBox="1"/>
          <p:nvPr/>
        </p:nvSpPr>
        <p:spPr>
          <a:xfrm>
            <a:off x="5599147" y="3399005"/>
            <a:ext cx="305596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map</a:t>
            </a:r>
            <a:r>
              <a:rPr lang="en-US" altLang="ko-KR" sz="1200" dirty="0" err="1">
                <a:solidFill>
                  <a:srgbClr val="FF0000"/>
                </a:solidFill>
              </a:rPr>
              <a:t>pages</a:t>
            </a:r>
            <a:r>
              <a:rPr lang="en-US" altLang="ko-KR" sz="1200" dirty="0"/>
              <a:t>(</a:t>
            </a:r>
            <a:r>
              <a:rPr lang="en-US" altLang="ko-KR" sz="800" dirty="0" err="1"/>
              <a:t>pgdir</a:t>
            </a:r>
            <a:r>
              <a:rPr lang="en-US" altLang="ko-KR" sz="800" dirty="0"/>
              <a:t>, (char *)a, PGSIZE, V2P(mem), PTE_W | PTE_U)</a:t>
            </a:r>
            <a:endParaRPr lang="ko-KR" altLang="en-US" sz="800" dirty="0"/>
          </a:p>
        </p:txBody>
      </p:sp>
      <p:sp>
        <p:nvSpPr>
          <p:cNvPr id="126" name="화살표: 아래쪽 125">
            <a:extLst>
              <a:ext uri="{FF2B5EF4-FFF2-40B4-BE49-F238E27FC236}">
                <a16:creationId xmlns:a16="http://schemas.microsoft.com/office/drawing/2014/main" id="{348B60C8-FA6E-40C2-988D-DBD72C221BAB}"/>
              </a:ext>
            </a:extLst>
          </p:cNvPr>
          <p:cNvSpPr/>
          <p:nvPr/>
        </p:nvSpPr>
        <p:spPr>
          <a:xfrm>
            <a:off x="5491976" y="2882149"/>
            <a:ext cx="135794" cy="793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FD94BE-1D79-40AC-AF00-DD1CAF6B6E1E}"/>
              </a:ext>
            </a:extLst>
          </p:cNvPr>
          <p:cNvSpPr txBox="1"/>
          <p:nvPr/>
        </p:nvSpPr>
        <p:spPr>
          <a:xfrm>
            <a:off x="5986511" y="3764842"/>
            <a:ext cx="137011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walkpgdir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pgdir,va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8" name="화살표: 아래쪽 127">
            <a:extLst>
              <a:ext uri="{FF2B5EF4-FFF2-40B4-BE49-F238E27FC236}">
                <a16:creationId xmlns:a16="http://schemas.microsoft.com/office/drawing/2014/main" id="{653E17B0-3F8B-4FB2-AB64-A0869DB967CD}"/>
              </a:ext>
            </a:extLst>
          </p:cNvPr>
          <p:cNvSpPr/>
          <p:nvPr/>
        </p:nvSpPr>
        <p:spPr>
          <a:xfrm>
            <a:off x="5879300" y="3681298"/>
            <a:ext cx="107211" cy="367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왼쪽 화살표 82">
            <a:extLst>
              <a:ext uri="{FF2B5EF4-FFF2-40B4-BE49-F238E27FC236}">
                <a16:creationId xmlns:a16="http://schemas.microsoft.com/office/drawing/2014/main" id="{F86F7740-9BE6-4135-831E-BB76F0B108C5}"/>
              </a:ext>
            </a:extLst>
          </p:cNvPr>
          <p:cNvSpPr/>
          <p:nvPr/>
        </p:nvSpPr>
        <p:spPr>
          <a:xfrm rot="10800000">
            <a:off x="3428776" y="2018409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3DE30A-AB1C-4E58-BD00-9F11B24C4439}"/>
              </a:ext>
            </a:extLst>
          </p:cNvPr>
          <p:cNvSpPr txBox="1"/>
          <p:nvPr/>
        </p:nvSpPr>
        <p:spPr>
          <a:xfrm>
            <a:off x="4235585" y="2821707"/>
            <a:ext cx="8210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loaduvm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36" name="꺾인 연결선 87">
            <a:extLst>
              <a:ext uri="{FF2B5EF4-FFF2-40B4-BE49-F238E27FC236}">
                <a16:creationId xmlns:a16="http://schemas.microsoft.com/office/drawing/2014/main" id="{2DC40EE8-C673-4D03-9BBB-F47D6690DFF2}"/>
              </a:ext>
            </a:extLst>
          </p:cNvPr>
          <p:cNvCxnSpPr>
            <a:cxnSpLocks/>
            <a:stCxn id="134" idx="1"/>
            <a:endCxn id="135" idx="1"/>
          </p:cNvCxnSpPr>
          <p:nvPr/>
        </p:nvCxnSpPr>
        <p:spPr>
          <a:xfrm>
            <a:off x="3634668" y="2089346"/>
            <a:ext cx="600917" cy="870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6AE86C4-2CBA-4908-968C-77FC209FBD90}"/>
              </a:ext>
            </a:extLst>
          </p:cNvPr>
          <p:cNvSpPr txBox="1"/>
          <p:nvPr/>
        </p:nvSpPr>
        <p:spPr>
          <a:xfrm>
            <a:off x="5501475" y="4144664"/>
            <a:ext cx="88524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walkpgdir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521439-8DF9-41D7-B449-A0E616E05221}"/>
              </a:ext>
            </a:extLst>
          </p:cNvPr>
          <p:cNvSpPr txBox="1"/>
          <p:nvPr/>
        </p:nvSpPr>
        <p:spPr>
          <a:xfrm>
            <a:off x="6611800" y="4144664"/>
            <a:ext cx="135601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readi</a:t>
            </a:r>
            <a:r>
              <a:rPr lang="en-US" altLang="ko-KR" sz="1200" dirty="0"/>
              <a:t>(ip,P2V(pa)…)</a:t>
            </a:r>
            <a:endParaRPr lang="ko-KR" altLang="en-US" sz="1200" dirty="0"/>
          </a:p>
        </p:txBody>
      </p:sp>
      <p:cxnSp>
        <p:nvCxnSpPr>
          <p:cNvPr id="146" name="꺾인 연결선 87">
            <a:extLst>
              <a:ext uri="{FF2B5EF4-FFF2-40B4-BE49-F238E27FC236}">
                <a16:creationId xmlns:a16="http://schemas.microsoft.com/office/drawing/2014/main" id="{11C14FD1-B622-42ED-BEC9-A0403684D334}"/>
              </a:ext>
            </a:extLst>
          </p:cNvPr>
          <p:cNvCxnSpPr>
            <a:cxnSpLocks/>
            <a:stCxn id="135" idx="3"/>
            <a:endCxn id="144" idx="1"/>
          </p:cNvCxnSpPr>
          <p:nvPr/>
        </p:nvCxnSpPr>
        <p:spPr>
          <a:xfrm>
            <a:off x="5056644" y="2960207"/>
            <a:ext cx="444831" cy="1322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87">
            <a:extLst>
              <a:ext uri="{FF2B5EF4-FFF2-40B4-BE49-F238E27FC236}">
                <a16:creationId xmlns:a16="http://schemas.microsoft.com/office/drawing/2014/main" id="{64D92A7D-7C40-4931-996C-4358B955741F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>
            <a:off x="6386717" y="4283164"/>
            <a:ext cx="22508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AD8B66B-97DE-4CC5-B3D4-4F4584B38262}"/>
              </a:ext>
            </a:extLst>
          </p:cNvPr>
          <p:cNvSpPr txBox="1"/>
          <p:nvPr/>
        </p:nvSpPr>
        <p:spPr>
          <a:xfrm>
            <a:off x="8252005" y="3903341"/>
            <a:ext cx="67358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a.out</a:t>
            </a:r>
            <a:endParaRPr lang="en-US" altLang="ko-KR" dirty="0"/>
          </a:p>
        </p:txBody>
      </p:sp>
      <p:cxnSp>
        <p:nvCxnSpPr>
          <p:cNvPr id="153" name="꺾인 연결선 87">
            <a:extLst>
              <a:ext uri="{FF2B5EF4-FFF2-40B4-BE49-F238E27FC236}">
                <a16:creationId xmlns:a16="http://schemas.microsoft.com/office/drawing/2014/main" id="{9D1F65C3-DA94-4C06-8972-00122E5DBE05}"/>
              </a:ext>
            </a:extLst>
          </p:cNvPr>
          <p:cNvCxnSpPr>
            <a:cxnSpLocks/>
            <a:stCxn id="152" idx="1"/>
            <a:endCxn id="145" idx="3"/>
          </p:cNvCxnSpPr>
          <p:nvPr/>
        </p:nvCxnSpPr>
        <p:spPr>
          <a:xfrm rot="10800000" flipV="1">
            <a:off x="7967813" y="4088006"/>
            <a:ext cx="284193" cy="195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0A19751-CC90-4611-81AA-F808B6A1CBB2}"/>
              </a:ext>
            </a:extLst>
          </p:cNvPr>
          <p:cNvSpPr txBox="1"/>
          <p:nvPr/>
        </p:nvSpPr>
        <p:spPr>
          <a:xfrm>
            <a:off x="4229520" y="3290500"/>
            <a:ext cx="913840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guard page </a:t>
            </a:r>
            <a:endParaRPr lang="ko-KR" altLang="en-US" sz="1200" dirty="0"/>
          </a:p>
        </p:txBody>
      </p:sp>
      <p:sp>
        <p:nvSpPr>
          <p:cNvPr id="161" name="왼쪽 화살표 82">
            <a:extLst>
              <a:ext uri="{FF2B5EF4-FFF2-40B4-BE49-F238E27FC236}">
                <a16:creationId xmlns:a16="http://schemas.microsoft.com/office/drawing/2014/main" id="{8DEC2A5F-8E43-46D7-8455-FF2DB2E64DCE}"/>
              </a:ext>
            </a:extLst>
          </p:cNvPr>
          <p:cNvSpPr/>
          <p:nvPr/>
        </p:nvSpPr>
        <p:spPr>
          <a:xfrm rot="10800000">
            <a:off x="3325829" y="2934800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꺾인 연결선 87">
            <a:extLst>
              <a:ext uri="{FF2B5EF4-FFF2-40B4-BE49-F238E27FC236}">
                <a16:creationId xmlns:a16="http://schemas.microsoft.com/office/drawing/2014/main" id="{C2894C14-93CB-48B2-B848-7AC8E2B5622C}"/>
              </a:ext>
            </a:extLst>
          </p:cNvPr>
          <p:cNvCxnSpPr>
            <a:cxnSpLocks/>
            <a:stCxn id="161" idx="1"/>
            <a:endCxn id="159" idx="1"/>
          </p:cNvCxnSpPr>
          <p:nvPr/>
        </p:nvCxnSpPr>
        <p:spPr>
          <a:xfrm>
            <a:off x="3531721" y="3005737"/>
            <a:ext cx="697799" cy="423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그림 167">
            <a:extLst>
              <a:ext uri="{FF2B5EF4-FFF2-40B4-BE49-F238E27FC236}">
                <a16:creationId xmlns:a16="http://schemas.microsoft.com/office/drawing/2014/main" id="{EEA46603-09E5-4B17-969C-BBDD532E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303" y="4658894"/>
            <a:ext cx="1131404" cy="1440939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87B7525-3F8E-4484-8260-F6881DF81DD0}"/>
              </a:ext>
            </a:extLst>
          </p:cNvPr>
          <p:cNvSpPr txBox="1"/>
          <p:nvPr/>
        </p:nvSpPr>
        <p:spPr>
          <a:xfrm>
            <a:off x="7582708" y="6129556"/>
            <a:ext cx="1590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stack</a:t>
            </a:r>
            <a:r>
              <a:rPr lang="ko-KR" altLang="en-US" sz="900" dirty="0"/>
              <a:t>이 </a:t>
            </a:r>
            <a:r>
              <a:rPr lang="en-US" altLang="ko-KR" sz="900" dirty="0"/>
              <a:t>data </a:t>
            </a:r>
            <a:r>
              <a:rPr lang="ko-KR" altLang="en-US" sz="900" dirty="0"/>
              <a:t>부분 침범하지 못하도록 </a:t>
            </a:r>
            <a:r>
              <a:rPr lang="en-US" altLang="ko-KR" sz="900" dirty="0"/>
              <a:t>guard page</a:t>
            </a:r>
            <a:r>
              <a:rPr lang="ko-KR" altLang="en-US" sz="900" dirty="0"/>
              <a:t> 설정</a:t>
            </a:r>
            <a:r>
              <a:rPr lang="en-US" altLang="ko-KR" sz="900" dirty="0"/>
              <a:t>, PTE_U </a:t>
            </a:r>
            <a:r>
              <a:rPr lang="ko-KR" altLang="en-US" sz="900" dirty="0"/>
              <a:t>제거</a:t>
            </a:r>
            <a:endParaRPr lang="en-US" altLang="ko-KR" sz="900" dirty="0"/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C13F6367-9CEF-4439-90D1-2CF4B4B9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07" y="4852098"/>
            <a:ext cx="1511606" cy="1361578"/>
          </a:xfrm>
          <a:prstGeom prst="rect">
            <a:avLst/>
          </a:prstGeom>
        </p:spPr>
      </p:pic>
      <p:sp>
        <p:nvSpPr>
          <p:cNvPr id="173" name="왼쪽 화살표 82">
            <a:extLst>
              <a:ext uri="{FF2B5EF4-FFF2-40B4-BE49-F238E27FC236}">
                <a16:creationId xmlns:a16="http://schemas.microsoft.com/office/drawing/2014/main" id="{A5E6C89B-1E44-42EC-BACF-452814F597D7}"/>
              </a:ext>
            </a:extLst>
          </p:cNvPr>
          <p:cNvSpPr/>
          <p:nvPr/>
        </p:nvSpPr>
        <p:spPr>
          <a:xfrm rot="10800000">
            <a:off x="3370940" y="3219563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5C56B9D7-2FFE-4109-84F6-82A84FC1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68" y="5047732"/>
            <a:ext cx="2254782" cy="1135669"/>
          </a:xfrm>
          <a:prstGeom prst="rect">
            <a:avLst/>
          </a:prstGeom>
        </p:spPr>
      </p:pic>
      <p:sp>
        <p:nvSpPr>
          <p:cNvPr id="196" name="왼쪽 화살표 82">
            <a:extLst>
              <a:ext uri="{FF2B5EF4-FFF2-40B4-BE49-F238E27FC236}">
                <a16:creationId xmlns:a16="http://schemas.microsoft.com/office/drawing/2014/main" id="{CB78C04B-A017-47D5-9C1C-3563E4DC72D0}"/>
              </a:ext>
            </a:extLst>
          </p:cNvPr>
          <p:cNvSpPr/>
          <p:nvPr/>
        </p:nvSpPr>
        <p:spPr>
          <a:xfrm rot="10800000">
            <a:off x="2199274" y="5795123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꺾인 연결선 87">
            <a:extLst>
              <a:ext uri="{FF2B5EF4-FFF2-40B4-BE49-F238E27FC236}">
                <a16:creationId xmlns:a16="http://schemas.microsoft.com/office/drawing/2014/main" id="{FC2C3032-5849-43F3-AB79-8F5788F09E1C}"/>
              </a:ext>
            </a:extLst>
          </p:cNvPr>
          <p:cNvCxnSpPr>
            <a:cxnSpLocks/>
            <a:stCxn id="196" idx="1"/>
            <a:endCxn id="195" idx="2"/>
          </p:cNvCxnSpPr>
          <p:nvPr/>
        </p:nvCxnSpPr>
        <p:spPr>
          <a:xfrm>
            <a:off x="2405166" y="5866060"/>
            <a:ext cx="2356893" cy="317341"/>
          </a:xfrm>
          <a:prstGeom prst="bentConnector4">
            <a:avLst>
              <a:gd name="adj1" fmla="val 26083"/>
              <a:gd name="adj2" fmla="val 172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왼쪽 화살표 82">
            <a:extLst>
              <a:ext uri="{FF2B5EF4-FFF2-40B4-BE49-F238E27FC236}">
                <a16:creationId xmlns:a16="http://schemas.microsoft.com/office/drawing/2014/main" id="{7E242C12-59E2-466C-A630-557B0AA78A10}"/>
              </a:ext>
            </a:extLst>
          </p:cNvPr>
          <p:cNvSpPr/>
          <p:nvPr/>
        </p:nvSpPr>
        <p:spPr>
          <a:xfrm rot="10800000">
            <a:off x="3004807" y="3924156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꺾인 연결선 87">
            <a:extLst>
              <a:ext uri="{FF2B5EF4-FFF2-40B4-BE49-F238E27FC236}">
                <a16:creationId xmlns:a16="http://schemas.microsoft.com/office/drawing/2014/main" id="{4D4EE0F3-E002-42CA-A2D8-12ECF82DBA2B}"/>
              </a:ext>
            </a:extLst>
          </p:cNvPr>
          <p:cNvCxnSpPr>
            <a:cxnSpLocks/>
            <a:stCxn id="201" idx="1"/>
            <a:endCxn id="205" idx="1"/>
          </p:cNvCxnSpPr>
          <p:nvPr/>
        </p:nvCxnSpPr>
        <p:spPr>
          <a:xfrm>
            <a:off x="3210699" y="3995093"/>
            <a:ext cx="2867828" cy="767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D3B202A-60DD-40BD-9C5C-4D70D2246C44}"/>
              </a:ext>
            </a:extLst>
          </p:cNvPr>
          <p:cNvSpPr txBox="1"/>
          <p:nvPr/>
        </p:nvSpPr>
        <p:spPr>
          <a:xfrm>
            <a:off x="6078527" y="4624483"/>
            <a:ext cx="956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*user stack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F3746CD-B21A-4D24-A235-A91CDC509949}"/>
              </a:ext>
            </a:extLst>
          </p:cNvPr>
          <p:cNvSpPr/>
          <p:nvPr/>
        </p:nvSpPr>
        <p:spPr>
          <a:xfrm>
            <a:off x="8216448" y="5075538"/>
            <a:ext cx="361218" cy="245710"/>
          </a:xfrm>
          <a:prstGeom prst="rect">
            <a:avLst/>
          </a:prstGeom>
          <a:solidFill>
            <a:srgbClr val="F2A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kernel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0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1113</TotalTime>
  <Words>655</Words>
  <Application>Microsoft Office PowerPoint</Application>
  <PresentationFormat>화면 슬라이드 쇼(4:3)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이정현/클라우드연구Lab</cp:lastModifiedBy>
  <cp:revision>25</cp:revision>
  <dcterms:created xsi:type="dcterms:W3CDTF">2022-01-20T07:12:57Z</dcterms:created>
  <dcterms:modified xsi:type="dcterms:W3CDTF">2022-02-02T00:23:03Z</dcterms:modified>
</cp:coreProperties>
</file>