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020" y="-356152"/>
            <a:ext cx="16756660" cy="5499009"/>
            <a:chOff x="-51020" y="-356152"/>
            <a:chExt cx="16756660" cy="54990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020" y="-356152"/>
              <a:ext cx="16756660" cy="54990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020" y="1347342"/>
            <a:ext cx="2675630" cy="23081"/>
            <a:chOff x="-51020" y="1347342"/>
            <a:chExt cx="2675630" cy="230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020" y="1347342"/>
              <a:ext cx="2675630" cy="230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6964" y="6622449"/>
            <a:ext cx="15971786" cy="3663265"/>
            <a:chOff x="1156964" y="6622449"/>
            <a:chExt cx="15971786" cy="36632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6964" y="6622449"/>
              <a:ext cx="15971786" cy="36632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1595" y="2454170"/>
            <a:ext cx="9682650" cy="12916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2837" y="2931018"/>
            <a:ext cx="12464690" cy="25730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992529" y="5122449"/>
            <a:ext cx="2621274" cy="2621274"/>
            <a:chOff x="13992529" y="5122449"/>
            <a:chExt cx="2621274" cy="26212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92529" y="5122449"/>
              <a:ext cx="2621274" cy="262127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64376" y="6154940"/>
            <a:ext cx="2141986" cy="6445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5376" y="5277976"/>
            <a:ext cx="5096392" cy="5221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8815" y="4115946"/>
            <a:ext cx="11030443" cy="6416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0003" y="4746231"/>
            <a:ext cx="10616475" cy="1244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50695" y="5019168"/>
            <a:ext cx="2754033" cy="2761905"/>
            <a:chOff x="13250695" y="5019168"/>
            <a:chExt cx="2754033" cy="27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3679" y="3744140"/>
              <a:ext cx="5508065" cy="552381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0695" y="5019168"/>
              <a:ext cx="2754033" cy="27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91429" y="5019168"/>
            <a:ext cx="2754033" cy="2761905"/>
            <a:chOff x="2291429" y="5019168"/>
            <a:chExt cx="2754033" cy="27619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12" y="3744140"/>
              <a:ext cx="5508065" cy="552381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1429" y="5019168"/>
              <a:ext cx="2754033" cy="27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0000" y="4257263"/>
            <a:ext cx="4285714" cy="4285714"/>
            <a:chOff x="7000000" y="4257263"/>
            <a:chExt cx="4285714" cy="4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7142" y="2279241"/>
              <a:ext cx="8571429" cy="85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0000" y="4257263"/>
              <a:ext cx="4285714" cy="428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58439" y="6068573"/>
            <a:ext cx="2319842" cy="62666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41906" y="6068573"/>
            <a:ext cx="1976328" cy="62666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79925" y="6048906"/>
            <a:ext cx="2540452" cy="7625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48153" y="1095810"/>
            <a:ext cx="3879720" cy="48123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53277" y="2629020"/>
            <a:ext cx="15033919" cy="11580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40003" y="1465631"/>
            <a:ext cx="12464361" cy="12449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58675" y="6381072"/>
            <a:ext cx="1333333" cy="38095"/>
            <a:chOff x="5358675" y="6381072"/>
            <a:chExt cx="1333333" cy="380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8675" y="6381072"/>
              <a:ext cx="1333333" cy="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04149" y="6381072"/>
            <a:ext cx="1333333" cy="38095"/>
            <a:chOff x="11604149" y="6381072"/>
            <a:chExt cx="1333333" cy="380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04149" y="6381072"/>
              <a:ext cx="1333333" cy="38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2776" y="3201072"/>
            <a:ext cx="13800162" cy="5660747"/>
            <a:chOff x="2242776" y="3201072"/>
            <a:chExt cx="13800162" cy="5660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87820" y="740183"/>
              <a:ext cx="27600324" cy="113214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2776" y="3201072"/>
              <a:ext cx="13800162" cy="566074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8153" y="1095812"/>
            <a:ext cx="4364358" cy="4812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0003" y="1406641"/>
            <a:ext cx="12077142" cy="132135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75204" y="3943435"/>
            <a:ext cx="3220494" cy="13843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42776" y="3370080"/>
            <a:ext cx="8366081" cy="536147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99798" y="5327137"/>
            <a:ext cx="5551605" cy="31401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2381" y="4740753"/>
            <a:ext cx="7416517" cy="9524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34041" y="4408255"/>
            <a:ext cx="4531917" cy="1238095"/>
            <a:chOff x="1734041" y="4408255"/>
            <a:chExt cx="4531917" cy="12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4041" y="4408255"/>
              <a:ext cx="4531917" cy="12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23075" y="4408255"/>
            <a:ext cx="4531917" cy="1238095"/>
            <a:chOff x="6923075" y="4408255"/>
            <a:chExt cx="4531917" cy="1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3075" y="4408255"/>
              <a:ext cx="4531917" cy="1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12108" y="4408255"/>
            <a:ext cx="4531917" cy="1238095"/>
            <a:chOff x="12112108" y="4408255"/>
            <a:chExt cx="4531917" cy="123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2108" y="4408255"/>
              <a:ext cx="4531917" cy="12380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566" y="5911523"/>
            <a:ext cx="3336080" cy="7419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8325" y="6761373"/>
            <a:ext cx="4449414" cy="11199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24517" y="3979683"/>
            <a:ext cx="857143" cy="857143"/>
            <a:chOff x="1924517" y="3979683"/>
            <a:chExt cx="857143" cy="85714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924517" y="3979683"/>
              <a:ext cx="857143" cy="857143"/>
              <a:chOff x="1924517" y="3979683"/>
              <a:chExt cx="857143" cy="85714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24517" y="3979683"/>
                <a:ext cx="857143" cy="85714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5430" y="4058186"/>
              <a:ext cx="449427" cy="74603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62125" y="5913973"/>
            <a:ext cx="3946880" cy="73953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67839" y="6760677"/>
            <a:ext cx="4475195" cy="16068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51239" y="5913973"/>
            <a:ext cx="2974318" cy="8070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66382" y="6760677"/>
            <a:ext cx="4435605" cy="10982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59582" y="1159467"/>
            <a:ext cx="3406702" cy="32081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75241" y="1455678"/>
            <a:ext cx="7260884" cy="12867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113551" y="3979683"/>
            <a:ext cx="857143" cy="857143"/>
            <a:chOff x="7113551" y="3979683"/>
            <a:chExt cx="857143" cy="85714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113551" y="3979683"/>
              <a:ext cx="857143" cy="857143"/>
              <a:chOff x="7113551" y="3979683"/>
              <a:chExt cx="857143" cy="85714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113551" y="3979683"/>
                <a:ext cx="857143" cy="857143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54466" y="4058182"/>
              <a:ext cx="449426" cy="7460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298400" y="3979683"/>
            <a:ext cx="857143" cy="857143"/>
            <a:chOff x="12298400" y="3979683"/>
            <a:chExt cx="857143" cy="85714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298400" y="3979683"/>
              <a:ext cx="857143" cy="857143"/>
              <a:chOff x="12298400" y="3979683"/>
              <a:chExt cx="857143" cy="85714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2298400" y="3979683"/>
                <a:ext cx="857143" cy="857143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39286" y="4058182"/>
              <a:ext cx="449426" cy="7460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6887" y="4353715"/>
            <a:ext cx="5796757" cy="6416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0003" y="4746231"/>
            <a:ext cx="9754190" cy="12450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2776" y="3201072"/>
            <a:ext cx="13800162" cy="5660747"/>
            <a:chOff x="2242776" y="3201072"/>
            <a:chExt cx="13800162" cy="5660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87820" y="740183"/>
              <a:ext cx="27600324" cy="113214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2776" y="3201072"/>
              <a:ext cx="13800162" cy="566074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8153" y="1095810"/>
            <a:ext cx="3879720" cy="4812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10763" y="6248077"/>
            <a:ext cx="4615424" cy="21039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0003" y="1416326"/>
            <a:ext cx="8430247" cy="12354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87865" y="4283976"/>
            <a:ext cx="5410841" cy="16564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48426" y="3717160"/>
            <a:ext cx="6171429" cy="4628571"/>
            <a:chOff x="2448426" y="3717160"/>
            <a:chExt cx="6171429" cy="4628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48426" y="3717160"/>
              <a:ext cx="6171429" cy="46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6887" y="4353715"/>
            <a:ext cx="7364881" cy="6416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0003" y="4708222"/>
            <a:ext cx="10884332" cy="14566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50695" y="5019168"/>
            <a:ext cx="2754033" cy="2761905"/>
            <a:chOff x="13250695" y="5019168"/>
            <a:chExt cx="2754033" cy="27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3679" y="3744140"/>
              <a:ext cx="5508065" cy="552381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0695" y="5019168"/>
              <a:ext cx="2754033" cy="27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91429" y="5019168"/>
            <a:ext cx="2754033" cy="2761905"/>
            <a:chOff x="2291429" y="5019168"/>
            <a:chExt cx="2754033" cy="27619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12" y="3744140"/>
              <a:ext cx="5508065" cy="552381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1429" y="5019168"/>
              <a:ext cx="2754033" cy="27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0000" y="4257263"/>
            <a:ext cx="4285714" cy="4285714"/>
            <a:chOff x="7000000" y="4257263"/>
            <a:chExt cx="4285714" cy="4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7142" y="2279241"/>
              <a:ext cx="8571429" cy="85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0000" y="4257263"/>
              <a:ext cx="4285714" cy="428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58440" y="6068573"/>
            <a:ext cx="2120199" cy="64282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41906" y="6068573"/>
            <a:ext cx="2341016" cy="6424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79928" y="6071239"/>
            <a:ext cx="2354785" cy="64151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48153" y="1095810"/>
            <a:ext cx="3879720" cy="48123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53280" y="2629020"/>
            <a:ext cx="15038434" cy="16163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40003" y="1427611"/>
            <a:ext cx="10370780" cy="14535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58675" y="6381072"/>
            <a:ext cx="1333333" cy="38095"/>
            <a:chOff x="5358675" y="6381072"/>
            <a:chExt cx="1333333" cy="380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8675" y="6381072"/>
              <a:ext cx="1333333" cy="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04149" y="6381072"/>
            <a:ext cx="1333333" cy="38095"/>
            <a:chOff x="11604149" y="6381072"/>
            <a:chExt cx="1333333" cy="380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04149" y="6381072"/>
              <a:ext cx="1333333" cy="38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2776" y="3201072"/>
            <a:ext cx="13800162" cy="5660747"/>
            <a:chOff x="2242776" y="3201072"/>
            <a:chExt cx="13800162" cy="5660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87820" y="740183"/>
              <a:ext cx="27600324" cy="113214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2776" y="3201072"/>
              <a:ext cx="13800162" cy="566074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8153" y="1095810"/>
            <a:ext cx="3879720" cy="4812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10722" y="5617693"/>
            <a:ext cx="4534891" cy="165329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0003" y="1406641"/>
            <a:ext cx="10514266" cy="12451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49382" y="9493445"/>
            <a:ext cx="4251560" cy="3222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65008" y="4206564"/>
            <a:ext cx="3340038" cy="12105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72074" y="3659212"/>
            <a:ext cx="7529429" cy="4744466"/>
            <a:chOff x="2572074" y="3659212"/>
            <a:chExt cx="7529429" cy="4744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72074" y="3659212"/>
              <a:ext cx="7529429" cy="4744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6248" y="3833011"/>
            <a:ext cx="10810919" cy="11154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0003" y="4746231"/>
            <a:ext cx="11716380" cy="1244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2776" y="3201072"/>
            <a:ext cx="13800162" cy="5660747"/>
            <a:chOff x="2242776" y="3201072"/>
            <a:chExt cx="13800162" cy="5660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87820" y="740183"/>
              <a:ext cx="27600324" cy="113214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2776" y="3201072"/>
              <a:ext cx="13800162" cy="566074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8153" y="1095812"/>
            <a:ext cx="4364358" cy="4812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0003" y="1406641"/>
            <a:ext cx="12913780" cy="12546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76018" y="4205133"/>
            <a:ext cx="4812693" cy="13843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67797" y="3401227"/>
            <a:ext cx="7065569" cy="5299177"/>
            <a:chOff x="2467797" y="3401227"/>
            <a:chExt cx="7065569" cy="529917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7797" y="3401227"/>
              <a:ext cx="7065569" cy="529917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52688" y="5622093"/>
            <a:ext cx="5951920" cy="29332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2022-05-23T23:21:11Z</dcterms:created>
  <dcterms:modified xsi:type="dcterms:W3CDTF">2022-05-23T23:21:11Z</dcterms:modified>
</cp:coreProperties>
</file>