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收入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</c:v>
                </c:pt>
                <c:pt idx="1">
                  <c:v>20.3</c:v>
                </c:pt>
                <c:pt idx="2">
                  <c:v>25.5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支出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10.1</c:v>
                </c:pt>
                <c:pt idx="1">
                  <c:v>13.5</c:v>
                </c:pt>
                <c:pt idx="2">
                  <c:v>19.3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利润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5.1</c:v>
                </c:pt>
                <c:pt idx="1">
                  <c:v>6.8</c:v>
                </c:pt>
                <c:pt idx="2">
                  <c:v>6.2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t>python-pptx 内容示例</a:t>
            </a:r>
          </a:p>
        </p:txBody>
      </p:sp>
      <p:pic>
        <p:nvPicPr>
          <p:cNvPr id="3" name="Picture 2" descr="fore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438400" cy="32004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52800" y="1828800"/>
          <a:ext cx="2438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1600200">
                <a:tc>
                  <a:txBody>
                    <a:bodyPr/>
                    <a:lstStyle/>
                    <a:p>
                      <a: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数值</a:t>
                      </a:r>
                    </a:p>
                  </a:txBody>
                  <a:tcPr/>
                </a:tc>
              </a:tr>
              <a:tr h="1600200">
                <a:tc>
                  <a:txBody>
                    <a:bodyPr/>
                    <a:lstStyle/>
                    <a:p>
                      <a:r>
                        <a:t>示例数据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248400" y="1828800"/>
          <a:ext cx="24384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