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1"/>
  </p:notesMasterIdLst>
  <p:sldIdLst>
    <p:sldId id="260" r:id="rId2"/>
    <p:sldId id="299" r:id="rId3"/>
    <p:sldId id="282" r:id="rId4"/>
    <p:sldId id="283" r:id="rId5"/>
    <p:sldId id="284" r:id="rId6"/>
    <p:sldId id="285" r:id="rId7"/>
    <p:sldId id="286" r:id="rId8"/>
    <p:sldId id="293" r:id="rId9"/>
    <p:sldId id="287" r:id="rId10"/>
    <p:sldId id="288" r:id="rId11"/>
    <p:sldId id="289" r:id="rId12"/>
    <p:sldId id="291" r:id="rId13"/>
    <p:sldId id="294" r:id="rId14"/>
    <p:sldId id="292" r:id="rId15"/>
    <p:sldId id="295" r:id="rId16"/>
    <p:sldId id="296" r:id="rId17"/>
    <p:sldId id="297" r:id="rId18"/>
    <p:sldId id="298" r:id="rId19"/>
    <p:sldId id="300" r:id="rId20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3565A"/>
    <a:srgbClr val="4298B5"/>
    <a:srgbClr val="FEC51D"/>
    <a:srgbClr val="007C92"/>
    <a:srgbClr val="204C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702" autoAdjust="0"/>
    <p:restoredTop sz="96327"/>
  </p:normalViewPr>
  <p:slideViewPr>
    <p:cSldViewPr snapToGrid="0">
      <p:cViewPr varScale="1">
        <p:scale>
          <a:sx n="100" d="100"/>
          <a:sy n="100" d="100"/>
        </p:scale>
        <p:origin x="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12655-39F8-F347-982F-58746B965C3A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6E32E-09CA-1D45-A9FC-AFD72038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4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9F342D0-E445-E0DA-C2E8-D20DE018F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4e159d4c_2_114:notes">
            <a:extLst>
              <a:ext uri="{FF2B5EF4-FFF2-40B4-BE49-F238E27FC236}">
                <a16:creationId xmlns:a16="http://schemas.microsoft.com/office/drawing/2014/main" id="{423DABB3-3227-9D9F-EE1F-2835421FD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eb4e159d4c_2_114:notes">
            <a:extLst>
              <a:ext uri="{FF2B5EF4-FFF2-40B4-BE49-F238E27FC236}">
                <a16:creationId xmlns:a16="http://schemas.microsoft.com/office/drawing/2014/main" id="{9EA9A2F6-7408-1E0C-0CA6-419386B316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083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977CA53-58B1-B140-C1AF-61BD5667A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b4e159d4c_2_114:notes">
            <a:extLst>
              <a:ext uri="{FF2B5EF4-FFF2-40B4-BE49-F238E27FC236}">
                <a16:creationId xmlns:a16="http://schemas.microsoft.com/office/drawing/2014/main" id="{DB29FE3E-808F-48AD-1FE9-F7D183202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eb4e159d4c_2_114:notes">
            <a:extLst>
              <a:ext uri="{FF2B5EF4-FFF2-40B4-BE49-F238E27FC236}">
                <a16:creationId xmlns:a16="http://schemas.microsoft.com/office/drawing/2014/main" id="{9C3B8E37-121C-511E-58B7-5E5BCFE2E2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91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25813" y="484442"/>
            <a:ext cx="3931919" cy="3288305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C0E9908-EFC8-2B4D-13A9-F0DFA354FB0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25437" y="484443"/>
            <a:ext cx="4568463" cy="4568464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 (square ratio)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0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727ADD-D432-4F31-86BB-446B7A676F3D}"/>
              </a:ext>
            </a:extLst>
          </p:cNvPr>
          <p:cNvSpPr/>
          <p:nvPr userDrawn="1"/>
        </p:nvSpPr>
        <p:spPr>
          <a:xfrm>
            <a:off x="4572000" y="0"/>
            <a:ext cx="4572000" cy="57149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4023358" cy="914929"/>
          </a:xfrm>
        </p:spPr>
        <p:txBody>
          <a:bodyPr/>
          <a:lstStyle/>
          <a:p>
            <a:r>
              <a:rPr lang="en-US" dirty="0"/>
              <a:t>Data slide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304272"/>
            <a:ext cx="4023360" cy="4843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55CC0-2C4B-EFBA-AB4F-7F83741C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022723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Objective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0F302-309D-18BE-87A0-B30A53CE098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37718" y="4079554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63FE66B-EB76-C3D7-CBC0-A43EA5920B2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137717" y="2731169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  <a:p>
            <a:pPr lvl="1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74828E-B3D6-7006-9AAF-64F1EE99DE0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137716" y="1332972"/>
            <a:ext cx="6686241" cy="1217405"/>
          </a:xfrm>
        </p:spPr>
        <p:txBody>
          <a:bodyPr tIns="182880" anchor="ctr" anchorCtr="0">
            <a:normAutofit/>
          </a:bodyPr>
          <a:lstStyle>
            <a:lvl1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900" indent="0">
              <a:buNone/>
              <a:defRPr sz="1800" b="0" i="0">
                <a:latin typeface="+mn-lt"/>
              </a:defRPr>
            </a:lvl2pPr>
            <a:lvl3pPr marL="685800" indent="0">
              <a:buNone/>
              <a:defRPr/>
            </a:lvl3pPr>
          </a:lstStyle>
          <a:p>
            <a:pPr marL="171450" marR="0" lvl="0" indent="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effectLst/>
                <a:latin typeface="Calibri Light" panose="020F0302020204030204" pitchFamily="34" charset="0"/>
              </a:rPr>
              <a:t>Content goes here.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Proin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rhoncus</a:t>
            </a:r>
            <a:r>
              <a:rPr lang="en-US" dirty="0">
                <a:effectLst/>
                <a:latin typeface="Calibri Light" panose="020F0302020204030204" pitchFamily="34" charset="0"/>
              </a:rPr>
              <a:t>.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FC7A-40FC-34EC-65D8-B0E9FFC804F3}"/>
              </a:ext>
            </a:extLst>
          </p:cNvPr>
          <p:cNvSpPr txBox="1"/>
          <p:nvPr userDrawn="1"/>
        </p:nvSpPr>
        <p:spPr>
          <a:xfrm>
            <a:off x="320040" y="1526176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4CD20-0DD6-522D-2BDC-5E9F1E38FC73}"/>
              </a:ext>
            </a:extLst>
          </p:cNvPr>
          <p:cNvSpPr txBox="1"/>
          <p:nvPr userDrawn="1"/>
        </p:nvSpPr>
        <p:spPr>
          <a:xfrm>
            <a:off x="320039" y="2731169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A8F2B7-9F36-3044-6DFE-F76FD0DC92B0}"/>
              </a:ext>
            </a:extLst>
          </p:cNvPr>
          <p:cNvSpPr txBox="1"/>
          <p:nvPr userDrawn="1"/>
        </p:nvSpPr>
        <p:spPr>
          <a:xfrm>
            <a:off x="320039" y="4079554"/>
            <a:ext cx="1224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Georgia" panose="02040502050405020303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9358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F3CAC-923D-14B6-F0A3-957C29FA0B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80F57D2-B06A-9195-ECB1-9554F456E1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5F4EA54-D2EE-087D-B777-EC9294D5D4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37017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ory inset w/images (Cardinal bkg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Three story inset with images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C7FAAFB-2588-DDF2-FAB9-CF7A30E5B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0675" y="1368424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2A9FC8A-40D6-B726-43B9-7963F537A3A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00400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0B35323C-ED18-EB18-F7A4-7EC3ECB82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80125" y="1368266"/>
            <a:ext cx="2743200" cy="1600200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Click to insert image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1EE1B-7E4E-6616-802F-B2C55238A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3B0C-7C89-CFDD-580C-3DE1E2FB9F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067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404406-57CC-2CC6-4B29-BCB12EBEF4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00400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3E000F-9740-92B5-226E-7F2A9573F2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80125" y="3154362"/>
            <a:ext cx="2743200" cy="1838325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  <a:latin typeface="Calibri Light" panose="020F0302020204030204" pitchFamily="34" charset="0"/>
              </a:rPr>
              <a:t>Subheading goes here</a:t>
            </a:r>
          </a:p>
          <a:p>
            <a:r>
              <a:rPr lang="en-US" dirty="0">
                <a:effectLst/>
                <a:latin typeface="Calibri Light" panose="020F0302020204030204" pitchFamily="34" charset="0"/>
              </a:rPr>
              <a:t>This is body copy. Lorem ipsum dolor sit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amet</a:t>
            </a:r>
            <a:r>
              <a:rPr lang="en-US" dirty="0">
                <a:effectLst/>
                <a:latin typeface="Calibri Light" panose="020F0302020204030204" pitchFamily="34" charset="0"/>
              </a:rPr>
              <a:t>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consectetur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adipis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cing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elit</a:t>
            </a:r>
            <a:r>
              <a:rPr lang="en-US" dirty="0">
                <a:effectLst/>
                <a:latin typeface="Calibri Light" panose="020F0302020204030204" pitchFamily="34" charset="0"/>
              </a:rPr>
              <a:t>. Maecenas id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vulputate</a:t>
            </a:r>
            <a:r>
              <a:rPr lang="en-US" dirty="0">
                <a:effectLst/>
                <a:latin typeface="Calibri Light" panose="020F0302020204030204" pitchFamily="34" charset="0"/>
              </a:rPr>
              <a:t>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turpis</a:t>
            </a:r>
            <a:r>
              <a:rPr lang="en-US" dirty="0">
                <a:effectLst/>
                <a:latin typeface="Calibri Light" panose="020F0302020204030204" pitchFamily="34" charset="0"/>
              </a:rPr>
              <a:t>. Gravida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leo</a:t>
            </a:r>
            <a:r>
              <a:rPr lang="en-US" dirty="0">
                <a:effectLst/>
                <a:latin typeface="Calibri Light" panose="020F0302020204030204" pitchFamily="34" charset="0"/>
              </a:rPr>
              <a:t> ac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sapien</a:t>
            </a:r>
            <a:r>
              <a:rPr lang="en-US" dirty="0">
                <a:effectLst/>
                <a:latin typeface="Calibri Light" panose="020F0302020204030204" pitchFamily="34" charset="0"/>
              </a:rPr>
              <a:t> convallis, </a:t>
            </a:r>
            <a:r>
              <a:rPr lang="en-US" dirty="0" err="1">
                <a:effectLst/>
                <a:latin typeface="Calibri Light" panose="020F0302020204030204" pitchFamily="34" charset="0"/>
              </a:rPr>
              <a:t>sodales</a:t>
            </a:r>
            <a:r>
              <a:rPr lang="en-US" dirty="0">
                <a:effectLst/>
                <a:latin typeface="Calibri Light" panose="020F0302020204030204" pitchFamily="34" charset="0"/>
              </a:rPr>
              <a:t> eros.</a:t>
            </a:r>
          </a:p>
        </p:txBody>
      </p:sp>
    </p:spTree>
    <p:extLst>
      <p:ext uri="{BB962C8B-B14F-4D97-AF65-F5344CB8AC3E}">
        <p14:creationId xmlns:p14="http://schemas.microsoft.com/office/powerpoint/2010/main" val="3703020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opp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A68484C-AC53-310A-3E63-11563691DA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92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Illuminating (Dark)">
    <p:bg>
      <p:bgPr>
        <a:solidFill>
          <a:srgbClr val="FEC5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FF3D13-25FB-D093-39D3-F46A232C0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39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alo Ver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CE173C3A-5C98-54E9-53FC-C33B2FF43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99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Sky">
    <p:bg>
      <p:bgPr>
        <a:solidFill>
          <a:srgbClr val="429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A87BB1C2-25D1-C630-D541-D13D26A4F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97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Pl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9B1620-33A2-EB92-1A78-56D0FCB9B5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3215260" cy="5715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63132" y="3967701"/>
            <a:ext cx="5960019" cy="9621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subheading (optional)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1955799"/>
            <a:ext cx="7479792" cy="1844899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header</a:t>
            </a:r>
            <a:br>
              <a:rPr lang="en-US" dirty="0"/>
            </a:br>
            <a:r>
              <a:rPr lang="en-US" dirty="0"/>
              <a:t>title goes here, this is about main subject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50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- Thank You">
    <p:bg>
      <p:bgPr>
        <a:solidFill>
          <a:srgbClr val="535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5630BED-1E98-0CEF-3896-D0DA0B0CA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ACF870-2F5D-892A-9CA1-99944B31E6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3132" y="3298709"/>
            <a:ext cx="7479792" cy="1844899"/>
          </a:xfrm>
        </p:spPr>
        <p:txBody>
          <a:bodyPr anchor="b" anchorCtr="0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8C632-C05E-CB25-DBC6-9EB32E6379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3316" y="5389834"/>
            <a:ext cx="1426464" cy="17181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D58C70-A025-2C98-C9D6-91718259CCE9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52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08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79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744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935302"/>
            <a:ext cx="7772417" cy="198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25" tIns="45950" rIns="92025" bIns="459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0"/>
              <a:buFont typeface="Calibri"/>
              <a:buNone/>
              <a:defRPr sz="4514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25" tIns="45950" rIns="92025" bIns="459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18"/>
              </a:spcBef>
              <a:spcAft>
                <a:spcPts val="0"/>
              </a:spcAft>
              <a:buClr>
                <a:schemeClr val="dk1"/>
              </a:buClr>
              <a:buSzPts val="7600"/>
              <a:buNone/>
              <a:defRPr sz="1760"/>
            </a:lvl1pPr>
            <a:lvl2pPr lvl="1" algn="ctr">
              <a:lnSpc>
                <a:spcPct val="90000"/>
              </a:lnSpc>
              <a:spcBef>
                <a:spcPts val="347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1505"/>
            </a:lvl2pPr>
            <a:lvl3pPr lvl="2" algn="ctr">
              <a:lnSpc>
                <a:spcPct val="90000"/>
              </a:lnSpc>
              <a:spcBef>
                <a:spcPts val="347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1319"/>
            </a:lvl3pPr>
            <a:lvl4pPr lvl="3" algn="ctr">
              <a:lnSpc>
                <a:spcPct val="90000"/>
              </a:lnSpc>
              <a:spcBef>
                <a:spcPts val="347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1157"/>
            </a:lvl4pPr>
            <a:lvl5pPr lvl="4" algn="ctr">
              <a:lnSpc>
                <a:spcPct val="90000"/>
              </a:lnSpc>
              <a:spcBef>
                <a:spcPts val="347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1157"/>
            </a:lvl5pPr>
            <a:lvl6pPr lvl="5" algn="ctr">
              <a:lnSpc>
                <a:spcPct val="90000"/>
              </a:lnSpc>
              <a:spcBef>
                <a:spcPts val="347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1157"/>
            </a:lvl6pPr>
            <a:lvl7pPr lvl="6" algn="ctr">
              <a:lnSpc>
                <a:spcPct val="90000"/>
              </a:lnSpc>
              <a:spcBef>
                <a:spcPts val="347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1157"/>
            </a:lvl7pPr>
            <a:lvl8pPr lvl="7" algn="ctr">
              <a:lnSpc>
                <a:spcPct val="90000"/>
              </a:lnSpc>
              <a:spcBef>
                <a:spcPts val="347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1157"/>
            </a:lvl8pPr>
            <a:lvl9pPr lvl="8" algn="ctr">
              <a:lnSpc>
                <a:spcPct val="90000"/>
              </a:lnSpc>
              <a:spcBef>
                <a:spcPts val="347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1157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5296960"/>
            <a:ext cx="2057417" cy="30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25" tIns="45950" rIns="92025" bIns="459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1" y="5296960"/>
            <a:ext cx="3086083" cy="30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25" tIns="45950" rIns="92025" bIns="459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17" cy="30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25" tIns="45950" rIns="92025" bIns="459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71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image +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ilhouette&#10;&#10;Description automatically generated">
            <a:extLst>
              <a:ext uri="{FF2B5EF4-FFF2-40B4-BE49-F238E27FC236}">
                <a16:creationId xmlns:a16="http://schemas.microsoft.com/office/drawing/2014/main" id="{62FC2C5C-4480-C310-F167-8EE8AC2F10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7058" y="-11194"/>
            <a:ext cx="8196942" cy="5726194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799441-F534-A055-49C0-8C4A658143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224338"/>
            <a:ext cx="9144000" cy="1490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7357532" y="233979"/>
            <a:ext cx="1600200" cy="1927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F746EA-8D7B-2B2C-B6A6-AF6BC5BE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25813" y="853440"/>
            <a:ext cx="3931919" cy="2919307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main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7A326A-5023-234E-A8FC-08D90ACB32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25813" y="3854026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6628AFC-58B4-A1DD-58D2-E36C40AFD24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40538" cy="4875213"/>
          </a:xfrm>
          <a:custGeom>
            <a:avLst/>
            <a:gdLst>
              <a:gd name="connsiteX0" fmla="*/ 0 w 6840538"/>
              <a:gd name="connsiteY0" fmla="*/ 0 h 4875213"/>
              <a:gd name="connsiteX1" fmla="*/ 6840538 w 6840538"/>
              <a:gd name="connsiteY1" fmla="*/ 0 h 4875213"/>
              <a:gd name="connsiteX2" fmla="*/ 6840538 w 6840538"/>
              <a:gd name="connsiteY2" fmla="*/ 16083 h 4875213"/>
              <a:gd name="connsiteX3" fmla="*/ 6695809 w 6840538"/>
              <a:gd name="connsiteY3" fmla="*/ 15070 h 4875213"/>
              <a:gd name="connsiteX4" fmla="*/ 6448699 w 6840538"/>
              <a:gd name="connsiteY4" fmla="*/ 14802 h 4875213"/>
              <a:gd name="connsiteX5" fmla="*/ 6300778 w 6840538"/>
              <a:gd name="connsiteY5" fmla="*/ 37885 h 4875213"/>
              <a:gd name="connsiteX6" fmla="*/ 6038492 w 6840538"/>
              <a:gd name="connsiteY6" fmla="*/ 413015 h 4875213"/>
              <a:gd name="connsiteX7" fmla="*/ 6027641 w 6840538"/>
              <a:gd name="connsiteY7" fmla="*/ 652885 h 4875213"/>
              <a:gd name="connsiteX8" fmla="*/ 5709861 w 6840538"/>
              <a:gd name="connsiteY8" fmla="*/ 975948 h 4875213"/>
              <a:gd name="connsiteX9" fmla="*/ 5506495 w 6840538"/>
              <a:gd name="connsiteY9" fmla="*/ 981422 h 4875213"/>
              <a:gd name="connsiteX10" fmla="*/ 5164347 w 6840538"/>
              <a:gd name="connsiteY10" fmla="*/ 1290444 h 4875213"/>
              <a:gd name="connsiteX11" fmla="*/ 5153971 w 6840538"/>
              <a:gd name="connsiteY11" fmla="*/ 1448121 h 4875213"/>
              <a:gd name="connsiteX12" fmla="*/ 5133078 w 6840538"/>
              <a:gd name="connsiteY12" fmla="*/ 1670430 h 4875213"/>
              <a:gd name="connsiteX13" fmla="*/ 4811634 w 6840538"/>
              <a:gd name="connsiteY13" fmla="*/ 1938474 h 4875213"/>
              <a:gd name="connsiteX14" fmla="*/ 4634776 w 6840538"/>
              <a:gd name="connsiteY14" fmla="*/ 1943852 h 4875213"/>
              <a:gd name="connsiteX15" fmla="*/ 4273829 w 6840538"/>
              <a:gd name="connsiteY15" fmla="*/ 2340162 h 4875213"/>
              <a:gd name="connsiteX16" fmla="*/ 4272687 w 6840538"/>
              <a:gd name="connsiteY16" fmla="*/ 2689210 h 4875213"/>
              <a:gd name="connsiteX17" fmla="*/ 4272687 w 6840538"/>
              <a:gd name="connsiteY17" fmla="*/ 2869827 h 4875213"/>
              <a:gd name="connsiteX18" fmla="*/ 4238468 w 6840538"/>
              <a:gd name="connsiteY18" fmla="*/ 2869827 h 4875213"/>
              <a:gd name="connsiteX19" fmla="*/ 3821550 w 6840538"/>
              <a:gd name="connsiteY19" fmla="*/ 2870065 h 4875213"/>
              <a:gd name="connsiteX20" fmla="*/ 3644075 w 6840538"/>
              <a:gd name="connsiteY20" fmla="*/ 2906474 h 4875213"/>
              <a:gd name="connsiteX21" fmla="*/ 3420576 w 6840538"/>
              <a:gd name="connsiteY21" fmla="*/ 3235962 h 4875213"/>
              <a:gd name="connsiteX22" fmla="*/ 3410154 w 6840538"/>
              <a:gd name="connsiteY22" fmla="*/ 3483971 h 4875213"/>
              <a:gd name="connsiteX23" fmla="*/ 3087615 w 6840538"/>
              <a:gd name="connsiteY23" fmla="*/ 3832210 h 4875213"/>
              <a:gd name="connsiteX24" fmla="*/ 2881822 w 6840538"/>
              <a:gd name="connsiteY24" fmla="*/ 3837778 h 4875213"/>
              <a:gd name="connsiteX25" fmla="*/ 2545861 w 6840538"/>
              <a:gd name="connsiteY25" fmla="*/ 4132095 h 4875213"/>
              <a:gd name="connsiteX26" fmla="*/ 2532630 w 6840538"/>
              <a:gd name="connsiteY26" fmla="*/ 4284061 h 4875213"/>
              <a:gd name="connsiteX27" fmla="*/ 2517828 w 6840538"/>
              <a:gd name="connsiteY27" fmla="*/ 4496660 h 4875213"/>
              <a:gd name="connsiteX28" fmla="*/ 2459764 w 6840538"/>
              <a:gd name="connsiteY28" fmla="*/ 4635014 h 4875213"/>
              <a:gd name="connsiteX29" fmla="*/ 1514371 w 6840538"/>
              <a:gd name="connsiteY29" fmla="*/ 4417465 h 4875213"/>
              <a:gd name="connsiteX30" fmla="*/ 771726 w 6840538"/>
              <a:gd name="connsiteY30" fmla="*/ 4293675 h 4875213"/>
              <a:gd name="connsiteX31" fmla="*/ 367326 w 6840538"/>
              <a:gd name="connsiteY31" fmla="*/ 4253982 h 4875213"/>
              <a:gd name="connsiteX32" fmla="*/ 6188 w 6840538"/>
              <a:gd name="connsiteY32" fmla="*/ 4238990 h 4875213"/>
              <a:gd name="connsiteX33" fmla="*/ 6148 w 6840538"/>
              <a:gd name="connsiteY33" fmla="*/ 4875213 h 4875213"/>
              <a:gd name="connsiteX34" fmla="*/ 0 w 6840538"/>
              <a:gd name="connsiteY34" fmla="*/ 4875213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40538" h="4875213">
                <a:moveTo>
                  <a:pt x="0" y="0"/>
                </a:moveTo>
                <a:lnTo>
                  <a:pt x="6840538" y="0"/>
                </a:lnTo>
                <a:lnTo>
                  <a:pt x="6840538" y="16083"/>
                </a:lnTo>
                <a:lnTo>
                  <a:pt x="6695809" y="15070"/>
                </a:lnTo>
                <a:cubicBezTo>
                  <a:pt x="6613431" y="14350"/>
                  <a:pt x="6531059" y="13874"/>
                  <a:pt x="6448699" y="14802"/>
                </a:cubicBezTo>
                <a:cubicBezTo>
                  <a:pt x="6399249" y="15373"/>
                  <a:pt x="6348468" y="23416"/>
                  <a:pt x="6300778" y="37885"/>
                </a:cubicBezTo>
                <a:cubicBezTo>
                  <a:pt x="6141485" y="86335"/>
                  <a:pt x="6043966" y="229209"/>
                  <a:pt x="6038492" y="413015"/>
                </a:cubicBezTo>
                <a:cubicBezTo>
                  <a:pt x="6036113" y="493066"/>
                  <a:pt x="6037541" y="573881"/>
                  <a:pt x="6027641" y="652885"/>
                </a:cubicBezTo>
                <a:cubicBezTo>
                  <a:pt x="6006510" y="821841"/>
                  <a:pt x="5865443" y="963479"/>
                  <a:pt x="5709861" y="975948"/>
                </a:cubicBezTo>
                <a:cubicBezTo>
                  <a:pt x="5642326" y="981327"/>
                  <a:pt x="5574268" y="979327"/>
                  <a:pt x="5506495" y="981422"/>
                </a:cubicBezTo>
                <a:cubicBezTo>
                  <a:pt x="5339776" y="986561"/>
                  <a:pt x="5198090" y="1112541"/>
                  <a:pt x="5164347" y="1290444"/>
                </a:cubicBezTo>
                <a:cubicBezTo>
                  <a:pt x="5154638" y="1341608"/>
                  <a:pt x="5154971" y="1395435"/>
                  <a:pt x="5153971" y="1448121"/>
                </a:cubicBezTo>
                <a:cubicBezTo>
                  <a:pt x="5152591" y="1522986"/>
                  <a:pt x="5155352" y="1597897"/>
                  <a:pt x="5133078" y="1670430"/>
                </a:cubicBezTo>
                <a:cubicBezTo>
                  <a:pt x="5087484" y="1818730"/>
                  <a:pt x="4954794" y="1930383"/>
                  <a:pt x="4811634" y="1938474"/>
                </a:cubicBezTo>
                <a:cubicBezTo>
                  <a:pt x="4752760" y="1941806"/>
                  <a:pt x="4693744" y="1941853"/>
                  <a:pt x="4634776" y="1943852"/>
                </a:cubicBezTo>
                <a:cubicBezTo>
                  <a:pt x="4432696" y="1950801"/>
                  <a:pt x="4277779" y="2119995"/>
                  <a:pt x="4273829" y="2340162"/>
                </a:cubicBezTo>
                <a:cubicBezTo>
                  <a:pt x="4271735" y="2456480"/>
                  <a:pt x="4272878" y="2572846"/>
                  <a:pt x="4272687" y="2689210"/>
                </a:cubicBezTo>
                <a:cubicBezTo>
                  <a:pt x="4272592" y="2747893"/>
                  <a:pt x="4272687" y="2806576"/>
                  <a:pt x="4272687" y="2869827"/>
                </a:cubicBezTo>
                <a:cubicBezTo>
                  <a:pt x="4256933" y="2869827"/>
                  <a:pt x="4247700" y="2869827"/>
                  <a:pt x="4238468" y="2869827"/>
                </a:cubicBezTo>
                <a:cubicBezTo>
                  <a:pt x="4099495" y="2869827"/>
                  <a:pt x="3960523" y="2869303"/>
                  <a:pt x="3821550" y="2870065"/>
                </a:cubicBezTo>
                <a:cubicBezTo>
                  <a:pt x="3760583" y="2870398"/>
                  <a:pt x="3700664" y="2881012"/>
                  <a:pt x="3644075" y="2906474"/>
                </a:cubicBezTo>
                <a:cubicBezTo>
                  <a:pt x="3509292" y="2967203"/>
                  <a:pt x="3433998" y="3078191"/>
                  <a:pt x="3420576" y="3235962"/>
                </a:cubicBezTo>
                <a:cubicBezTo>
                  <a:pt x="3413581" y="3318251"/>
                  <a:pt x="3416532" y="3401539"/>
                  <a:pt x="3410154" y="3483971"/>
                </a:cubicBezTo>
                <a:cubicBezTo>
                  <a:pt x="3396209" y="3664111"/>
                  <a:pt x="3252763" y="3818932"/>
                  <a:pt x="3087615" y="3832210"/>
                </a:cubicBezTo>
                <a:cubicBezTo>
                  <a:pt x="3019270" y="3837683"/>
                  <a:pt x="2950403" y="3835399"/>
                  <a:pt x="2881822" y="3837778"/>
                </a:cubicBezTo>
                <a:cubicBezTo>
                  <a:pt x="2723098" y="3843300"/>
                  <a:pt x="2581889" y="3965043"/>
                  <a:pt x="2545861" y="4132095"/>
                </a:cubicBezTo>
                <a:cubicBezTo>
                  <a:pt x="2535247" y="4181165"/>
                  <a:pt x="2536104" y="4233278"/>
                  <a:pt x="2532630" y="4284061"/>
                </a:cubicBezTo>
                <a:cubicBezTo>
                  <a:pt x="2527775" y="4355022"/>
                  <a:pt x="2531392" y="4427840"/>
                  <a:pt x="2517828" y="4496660"/>
                </a:cubicBezTo>
                <a:cubicBezTo>
                  <a:pt x="2507833" y="4547300"/>
                  <a:pt x="2487559" y="4594131"/>
                  <a:pt x="2459764" y="4635014"/>
                </a:cubicBezTo>
                <a:cubicBezTo>
                  <a:pt x="2147029" y="4552440"/>
                  <a:pt x="1832104" y="4478670"/>
                  <a:pt x="1514371" y="4417465"/>
                </a:cubicBezTo>
                <a:cubicBezTo>
                  <a:pt x="1268028" y="4370014"/>
                  <a:pt x="1019925" y="4330703"/>
                  <a:pt x="771726" y="4293675"/>
                </a:cubicBezTo>
                <a:cubicBezTo>
                  <a:pt x="637894" y="4273733"/>
                  <a:pt x="502395" y="4263596"/>
                  <a:pt x="367326" y="4253982"/>
                </a:cubicBezTo>
                <a:cubicBezTo>
                  <a:pt x="247201" y="4245415"/>
                  <a:pt x="126600" y="4243702"/>
                  <a:pt x="6188" y="4238990"/>
                </a:cubicBezTo>
                <a:lnTo>
                  <a:pt x="6148" y="4875213"/>
                </a:lnTo>
                <a:lnTo>
                  <a:pt x="0" y="48752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2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&amp; graphic elem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F57962F0-D43B-AD1B-95F7-59D2CF576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215261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3" y="1955800"/>
            <a:ext cx="7476067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E390D0B6-7C8D-6AFE-0E0B-45D4A95D02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8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/txt on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3132" y="1955800"/>
            <a:ext cx="7479792" cy="1405468"/>
          </a:xfrm>
        </p:spPr>
        <p:txBody>
          <a:bodyPr anchor="t" anchorCtr="0"/>
          <a:lstStyle>
            <a:lvl1pPr algn="l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main title style, continues across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88080" y="3386669"/>
            <a:ext cx="3935306" cy="1198881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First Last Name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Date 20XX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4CEC4E-08A4-C71F-B0A5-85DDDB2EA3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357532" y="5383110"/>
            <a:ext cx="1600200" cy="192741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E0637C8-ED3F-F19F-5C08-EBE8AF0932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7532" y="5309034"/>
            <a:ext cx="1600200" cy="34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9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slide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F8161-66D2-8164-188D-E9FE96DAC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8503920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50A2D-1B7D-8A2D-30A7-5B07DBBD327C}"/>
              </a:ext>
            </a:extLst>
          </p:cNvPr>
          <p:cNvSpPr/>
          <p:nvPr userDrawn="1"/>
        </p:nvSpPr>
        <p:spPr>
          <a:xfrm>
            <a:off x="0" y="1333501"/>
            <a:ext cx="9144000" cy="39634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40" y="304271"/>
            <a:ext cx="8503920" cy="914929"/>
          </a:xfrm>
        </p:spPr>
        <p:txBody>
          <a:bodyPr/>
          <a:lstStyle/>
          <a:p>
            <a:r>
              <a:rPr lang="en-US" dirty="0"/>
              <a:t>Content w/background – title one 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40B6C-CA73-B044-A89C-37F5E5CDE01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897999A-5CCE-3781-664B-3FA2924D1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483911"/>
            <a:ext cx="8503920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0039" y="304271"/>
            <a:ext cx="5669280" cy="914929"/>
          </a:xfrm>
        </p:spPr>
        <p:txBody>
          <a:bodyPr/>
          <a:lstStyle/>
          <a:p>
            <a:r>
              <a:rPr lang="en-US" dirty="0"/>
              <a:t>Content slide with image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CE274-8713-884F-B04F-B6B90AF419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637EAD-EE5A-08B6-674E-72BC48E5D9B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0035E-6E2B-C8D7-F3EC-C616B1D56F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163" y="304800"/>
            <a:ext cx="2697162" cy="4843463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dirty="0"/>
              <a:t>Insert vertical image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6C6C23-B637-A307-D1A4-A318EF5BE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0674" y="1335024"/>
            <a:ext cx="5669280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4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Comparison slide with two columns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66560" y="5296959"/>
            <a:ext cx="2057400" cy="304271"/>
          </a:xfrm>
          <a:prstGeom prst="rect">
            <a:avLst/>
          </a:prstGeom>
        </p:spPr>
        <p:txBody>
          <a:bodyPr/>
          <a:lstStyle/>
          <a:p>
            <a:fld id="{177CE274-8713-884F-B04F-B6B90AF419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6B76A3-7B3B-66A5-E020-61F692A2D0A8}"/>
              </a:ext>
            </a:extLst>
          </p:cNvPr>
          <p:cNvCxnSpPr>
            <a:cxnSpLocks/>
          </p:cNvCxnSpPr>
          <p:nvPr userDrawn="1"/>
        </p:nvCxnSpPr>
        <p:spPr>
          <a:xfrm>
            <a:off x="320040" y="5296959"/>
            <a:ext cx="850392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D4C75-924A-E1E8-AB47-E0EDDABAB6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75" y="1335024"/>
            <a:ext cx="4197096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BE9EF27-CA65-6736-ECE2-81135FA8D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6231" y="1335024"/>
            <a:ext cx="4197096" cy="3813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35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0040" y="304271"/>
            <a:ext cx="8503920" cy="914929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0040" y="1333500"/>
            <a:ext cx="8503920" cy="38139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CE70F7C-38F5-0C67-B546-CD48700BBC8B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231581" y="5309034"/>
            <a:ext cx="1600200" cy="34089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C7CA68-7FB4-321D-C8E0-C926B3A1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66560" y="528637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2"/>
                </a:solidFill>
              </a:defRPr>
            </a:lvl1pPr>
          </a:lstStyle>
          <a:p>
            <a:fld id="{0B846F7A-F379-7344-96C1-F93ECF6653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2" r:id="rId3"/>
    <p:sldLayoutId id="2147483671" r:id="rId4"/>
    <p:sldLayoutId id="2147483673" r:id="rId5"/>
    <p:sldLayoutId id="2147483662" r:id="rId6"/>
    <p:sldLayoutId id="2147483674" r:id="rId7"/>
    <p:sldLayoutId id="2147483675" r:id="rId8"/>
    <p:sldLayoutId id="2147483664" r:id="rId9"/>
    <p:sldLayoutId id="2147483684" r:id="rId10"/>
    <p:sldLayoutId id="2147483676" r:id="rId11"/>
    <p:sldLayoutId id="2147483677" r:id="rId12"/>
    <p:sldLayoutId id="2147483678" r:id="rId13"/>
    <p:sldLayoutId id="2147483663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66" r:id="rId20"/>
    <p:sldLayoutId id="2147483667" r:id="rId21"/>
    <p:sldLayoutId id="2147483685" r:id="rId2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3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qualsign.com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32760C0-E8FD-BDD8-04BA-FBBB47A89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25">
            <a:extLst>
              <a:ext uri="{FF2B5EF4-FFF2-40B4-BE49-F238E27FC236}">
                <a16:creationId xmlns:a16="http://schemas.microsoft.com/office/drawing/2014/main" id="{D2EAB713-4489-05BE-FDDA-BE5BBAAB9764}"/>
              </a:ext>
            </a:extLst>
          </p:cNvPr>
          <p:cNvSpPr/>
          <p:nvPr/>
        </p:nvSpPr>
        <p:spPr>
          <a:xfrm>
            <a:off x="0" y="5547429"/>
            <a:ext cx="9143999" cy="201071"/>
          </a:xfrm>
          <a:prstGeom prst="rect">
            <a:avLst/>
          </a:prstGeom>
          <a:solidFill>
            <a:srgbClr val="8C1515"/>
          </a:solidFill>
          <a:ln w="12700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201" tIns="7101" rIns="14201" bIns="7101" anchor="ctr" anchorCtr="0">
            <a:noAutofit/>
          </a:bodyPr>
          <a:lstStyle/>
          <a:p>
            <a:pPr algn="ctr"/>
            <a:endParaRPr sz="787">
              <a:solidFill>
                <a:schemeClr val="lt1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4" name="Google Shape;134;p25">
            <a:extLst>
              <a:ext uri="{FF2B5EF4-FFF2-40B4-BE49-F238E27FC236}">
                <a16:creationId xmlns:a16="http://schemas.microsoft.com/office/drawing/2014/main" id="{69074A24-26C0-77E8-1D51-5C2B637F3C96}"/>
              </a:ext>
            </a:extLst>
          </p:cNvPr>
          <p:cNvSpPr txBox="1"/>
          <p:nvPr/>
        </p:nvSpPr>
        <p:spPr>
          <a:xfrm>
            <a:off x="322019" y="1974246"/>
            <a:ext cx="8499959" cy="883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302" tIns="10636" rIns="21302" bIns="10636" anchor="t" anchorCtr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800" dirty="0">
                <a:latin typeface="Georgia" panose="02040502050405020303" pitchFamily="18" charset="0"/>
                <a:ea typeface="+mj-ea"/>
                <a:cs typeface="+mj-cs"/>
                <a:sym typeface="Source Sans Pro"/>
              </a:rPr>
              <a:t>JET: Type-Driven Web Framework for Guaranteed Consistency and Fine-Grained Rendering</a:t>
            </a:r>
            <a:endParaRPr sz="2800" dirty="0">
              <a:latin typeface="Georgia" panose="02040502050405020303" pitchFamily="18" charset="0"/>
              <a:ea typeface="+mj-ea"/>
              <a:cs typeface="+mj-cs"/>
              <a:sym typeface="Source Sans Pro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3151C5-1231-B3F6-6908-2D520D7B5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88" y="193998"/>
            <a:ext cx="1258790" cy="1115232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8F018AD9-D6C5-5DCE-5EB1-E2F28E23C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065" y="4129467"/>
            <a:ext cx="3168650" cy="1207350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Jiahao Zhang, EECS Peking Univ.</a:t>
            </a:r>
          </a:p>
          <a:p>
            <a:pPr algn="r"/>
            <a:r>
              <a:rPr lang="en-US" b="1" dirty="0"/>
              <a:t>Advisor: Keith </a:t>
            </a:r>
            <a:r>
              <a:rPr lang="en-US" b="1" dirty="0" err="1"/>
              <a:t>Winstein</a:t>
            </a:r>
            <a:endParaRPr lang="en-US" b="1" dirty="0"/>
          </a:p>
          <a:p>
            <a:pPr algn="r"/>
            <a:r>
              <a:rPr lang="en-US" b="1" i="1" dirty="0"/>
              <a:t>August 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F6BE9A-63D0-C772-45FE-095967AC43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997"/>
          <a:stretch>
            <a:fillRect/>
          </a:stretch>
        </p:blipFill>
        <p:spPr>
          <a:xfrm>
            <a:off x="322019" y="193998"/>
            <a:ext cx="1116389" cy="11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507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78741-63B6-CDDD-22FB-21D79CFC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6ADBBC-2D21-6E00-5F92-D9D07070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7895167" cy="578379"/>
          </a:xfrm>
        </p:spPr>
        <p:txBody>
          <a:bodyPr>
            <a:noAutofit/>
          </a:bodyPr>
          <a:lstStyle/>
          <a:p>
            <a:r>
              <a:rPr lang="en-US" sz="2800" dirty="0"/>
              <a:t>JET: Type Compile-time check for Consistency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5C27D-7EAD-4E45-6CB8-EC23C680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ED133-611D-263E-2F6B-1632638CDBF9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D15E00-5CA1-D109-CD4D-9EB7839127AE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0A831-3E13-8346-DC4D-8897C2E70F0C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81E109-C008-C5C9-B01C-68E23E8AD8C4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016CA5-585E-6A2A-A86A-F72688DEC19A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08C867-830F-A3BF-BB90-B13F4713C2B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808054-16CA-B803-7F0A-5425BA4744A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22629F-6351-7D49-5472-0098003F7CE4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589200-5D03-D6B7-F31B-F85A9F771981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90E3A8-14E3-9B5C-1F5A-6593E94E6712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FA4BC2-06EB-2C91-8BD1-DBE9C31FAE38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960CEF-38C6-3088-1019-04C8AA4AF7B3}"/>
              </a:ext>
            </a:extLst>
          </p:cNvPr>
          <p:cNvCxnSpPr>
            <a:stCxn id="8" idx="3"/>
            <a:endCxn id="31" idx="2"/>
          </p:cNvCxnSpPr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74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87410-5CD5-046F-47FD-44E999CED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ECA0BE6-994A-DCCD-F001-A9F25C802553}"/>
              </a:ext>
            </a:extLst>
          </p:cNvPr>
          <p:cNvSpPr/>
          <p:nvPr/>
        </p:nvSpPr>
        <p:spPr>
          <a:xfrm>
            <a:off x="966085" y="3386374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2580A0-50E4-BB9B-C412-9E1CBF67C28B}"/>
              </a:ext>
            </a:extLst>
          </p:cNvPr>
          <p:cNvSpPr/>
          <p:nvPr/>
        </p:nvSpPr>
        <p:spPr>
          <a:xfrm>
            <a:off x="966085" y="2261662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DDAC4-6960-94C3-9DA5-92693EE9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7986607" cy="578379"/>
          </a:xfrm>
        </p:spPr>
        <p:txBody>
          <a:bodyPr>
            <a:noAutofit/>
          </a:bodyPr>
          <a:lstStyle/>
          <a:p>
            <a:r>
              <a:rPr lang="en-US" sz="2800" dirty="0"/>
              <a:t>JET: Type Compile-time check for Consistency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BA1B42-62A0-A386-5F8D-4E606C10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F3ECE6-2E51-7CD7-F541-2BD7CB30C5CC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6BC515-941B-1997-3DBB-EA51D9E07108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5A598-35D4-2BA7-7716-625E00D07653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3684BE-670A-43E3-DA64-3726A868F415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2A81AE-E456-B93A-E355-17B41977041F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958DE0-3375-F2BB-998A-6DA37737E9F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8AD587-9003-2028-00FB-18B533DD864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0864585-3A9C-50D0-DEB1-A07F3087483E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E9AD2B3-AE04-796B-9C94-7FD04A09EDEE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006627-DDDC-8DE2-DD3F-BF0AC590D020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457F9A-F154-245E-2E97-8B7E4E7118F3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4B41836-3A92-F4A6-BD23-69D4125934E1}"/>
              </a:ext>
            </a:extLst>
          </p:cNvPr>
          <p:cNvCxnSpPr>
            <a:stCxn id="8" idx="3"/>
            <a:endCxn id="31" idx="2"/>
          </p:cNvCxnSpPr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2226469-0E2D-C622-B3AB-98EEB7427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64" y="1275210"/>
            <a:ext cx="1329352" cy="13293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3F4B90D-60F3-5758-42EB-AA196F421F3C}"/>
              </a:ext>
            </a:extLst>
          </p:cNvPr>
          <p:cNvSpPr/>
          <p:nvPr/>
        </p:nvSpPr>
        <p:spPr>
          <a:xfrm>
            <a:off x="4587424" y="1994616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7C15FF-38A1-596D-1DDD-23028E05DE83}"/>
              </a:ext>
            </a:extLst>
          </p:cNvPr>
          <p:cNvSpPr/>
          <p:nvPr/>
        </p:nvSpPr>
        <p:spPr>
          <a:xfrm>
            <a:off x="4587424" y="3271729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DDE14-A448-27E6-0B30-8F105DAE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36" y="2546313"/>
            <a:ext cx="1329352" cy="13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57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F33EF-DF21-16D0-D85B-D671D44BA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87B8A7-3434-3D15-DDF1-1E3DCFA9DBCD}"/>
              </a:ext>
            </a:extLst>
          </p:cNvPr>
          <p:cNvSpPr/>
          <p:nvPr/>
        </p:nvSpPr>
        <p:spPr>
          <a:xfrm>
            <a:off x="966085" y="3386374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0A957F-D9E8-2A2F-F9BE-24FE38460ABC}"/>
              </a:ext>
            </a:extLst>
          </p:cNvPr>
          <p:cNvSpPr/>
          <p:nvPr/>
        </p:nvSpPr>
        <p:spPr>
          <a:xfrm>
            <a:off x="966085" y="2261662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D917A5-7907-59D5-5E31-629E7E18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7933267" cy="578379"/>
          </a:xfrm>
        </p:spPr>
        <p:txBody>
          <a:bodyPr>
            <a:noAutofit/>
          </a:bodyPr>
          <a:lstStyle/>
          <a:p>
            <a:r>
              <a:rPr lang="en-US" sz="2800" dirty="0"/>
              <a:t>JET: Type Compile-time check for Consistency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7D69F-C60A-CE81-D1DC-21BA517B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0B6B25-785D-F3AA-228A-90C41A20F628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D97F69-BF7E-C9C3-CFC2-083643F07849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4D3C16-BAB3-D5E0-2BB1-4507085086CA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715475-AFC4-FA79-565F-6543BBF7FFF0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19A65C-C842-9677-E947-BAD41872E3A5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17DC98-586B-384B-65E1-232437CEBBB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5D17FFC-6DCA-4091-7C94-00DD9AFAF9F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D7A889-3878-C0F2-5938-0E7E901E3EA7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4B8544-BD6D-0809-D582-A4B779FDA68A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F40D96-25EA-A3FE-1E1C-4002E3C9879E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4D4D94-BDF2-60DF-0F1F-860606475E1E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E66B9F-44CD-F3E5-EEA8-9E1F9412852A}"/>
              </a:ext>
            </a:extLst>
          </p:cNvPr>
          <p:cNvCxnSpPr>
            <a:stCxn id="8" idx="3"/>
            <a:endCxn id="31" idx="2"/>
          </p:cNvCxnSpPr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6948FC3-D1D1-965A-95EC-C2B0FFA3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64" y="1275210"/>
            <a:ext cx="1329352" cy="13293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E01C681-B758-F069-E083-49CF81118642}"/>
              </a:ext>
            </a:extLst>
          </p:cNvPr>
          <p:cNvSpPr/>
          <p:nvPr/>
        </p:nvSpPr>
        <p:spPr>
          <a:xfrm>
            <a:off x="4587424" y="1994616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A07138-8DB5-9C94-E28A-7B886B6BD9D1}"/>
              </a:ext>
            </a:extLst>
          </p:cNvPr>
          <p:cNvSpPr/>
          <p:nvPr/>
        </p:nvSpPr>
        <p:spPr>
          <a:xfrm>
            <a:off x="4587424" y="3271729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Component2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EBBB4B-53F0-5D9F-F7B5-A1F4AF7C7B78}"/>
              </a:ext>
            </a:extLst>
          </p:cNvPr>
          <p:cNvSpPr/>
          <p:nvPr/>
        </p:nvSpPr>
        <p:spPr>
          <a:xfrm>
            <a:off x="1104900" y="4488608"/>
            <a:ext cx="356616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Reduce 50% Capacity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A77DEB-4C38-E61D-AD95-0B55D27B8AF0}"/>
              </a:ext>
            </a:extLst>
          </p:cNvPr>
          <p:cNvCxnSpPr>
            <a:stCxn id="5" idx="3"/>
          </p:cNvCxnSpPr>
          <p:nvPr/>
        </p:nvCxnSpPr>
        <p:spPr>
          <a:xfrm flipV="1">
            <a:off x="4671060" y="4310508"/>
            <a:ext cx="731520" cy="5210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E80877-9064-868B-53A5-F153BDA4ED5C}"/>
              </a:ext>
            </a:extLst>
          </p:cNvPr>
          <p:cNvSpPr/>
          <p:nvPr/>
        </p:nvSpPr>
        <p:spPr>
          <a:xfrm>
            <a:off x="6543658" y="4693559"/>
            <a:ext cx="1455606" cy="603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9A634C06-B7E9-D31B-41CC-2DCE7D35B2EF}"/>
              </a:ext>
            </a:extLst>
          </p:cNvPr>
          <p:cNvSpPr/>
          <p:nvPr/>
        </p:nvSpPr>
        <p:spPr>
          <a:xfrm flipH="1">
            <a:off x="5583538" y="4310508"/>
            <a:ext cx="1310639" cy="521000"/>
          </a:xfrm>
          <a:prstGeom prst="wedgeEllipseCallou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383168-433A-C9A9-7C62-EAAD52F1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36" y="2546313"/>
            <a:ext cx="1329352" cy="13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635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97142-A08F-7737-A7DE-5334AB280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A163433-EFCB-5ECF-AC5F-CDC2FCFEF69A}"/>
              </a:ext>
            </a:extLst>
          </p:cNvPr>
          <p:cNvSpPr/>
          <p:nvPr/>
        </p:nvSpPr>
        <p:spPr>
          <a:xfrm>
            <a:off x="966085" y="3386374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AC040E-4864-7866-E3FC-11994A5CB836}"/>
              </a:ext>
            </a:extLst>
          </p:cNvPr>
          <p:cNvSpPr/>
          <p:nvPr/>
        </p:nvSpPr>
        <p:spPr>
          <a:xfrm>
            <a:off x="966085" y="2261662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FEB2C7-76C2-4090-3D55-405D2654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70188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JET: Type Runtime Auditing for 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49C53-24CA-FE91-3AA7-A3CE03D3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4AA451-BAB4-E2DD-ED2C-B1DFA9A63768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2EAEC7-0CE7-EE79-93ED-02F7D928B4AC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256E0E-BB4C-6232-8F4E-20C127F40521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E86CEE-5EC2-7C78-5F0C-73FCA7A476FD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A6F9C6-D15A-924A-1FD2-F34B14CB9FCE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25B4E7-E7E7-A185-1533-B22247410C0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83819B-D229-00EE-97AB-814ABB498D1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CB1BF6-0810-0E80-32D1-5B0BE68046AF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0D94406-1470-A47E-03EC-E643685536B8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11493A-0A8D-4F4F-FD7D-72CCF4718780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47D9EB-8872-B116-4652-FEC654FC1AC1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FB086A-01C3-7563-96AF-52E37B0A8ED3}"/>
              </a:ext>
            </a:extLst>
          </p:cNvPr>
          <p:cNvCxnSpPr>
            <a:stCxn id="8" idx="3"/>
            <a:endCxn id="31" idx="2"/>
          </p:cNvCxnSpPr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41BF2D5-185F-92F8-E495-D3C9E74C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64" y="1275210"/>
            <a:ext cx="1329352" cy="13293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32635BA-0ED5-FB7D-DA33-EF9B2D71C73F}"/>
              </a:ext>
            </a:extLst>
          </p:cNvPr>
          <p:cNvSpPr/>
          <p:nvPr/>
        </p:nvSpPr>
        <p:spPr>
          <a:xfrm>
            <a:off x="4587424" y="1994616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C36660-689A-8CDD-7A7E-43665C31B04A}"/>
              </a:ext>
            </a:extLst>
          </p:cNvPr>
          <p:cNvSpPr/>
          <p:nvPr/>
        </p:nvSpPr>
        <p:spPr>
          <a:xfrm>
            <a:off x="4587424" y="3271729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Component2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EA724F-9378-334B-829E-E00F06C1E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36" y="2546313"/>
            <a:ext cx="1329352" cy="13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4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54627-9978-5638-26F2-23A3CE50B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1BD6D0-DC75-B628-9495-7D0E743B7C44}"/>
              </a:ext>
            </a:extLst>
          </p:cNvPr>
          <p:cNvSpPr/>
          <p:nvPr/>
        </p:nvSpPr>
        <p:spPr>
          <a:xfrm>
            <a:off x="966085" y="3386374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474F9-67B9-9217-5BD8-81F0CC40D06E}"/>
              </a:ext>
            </a:extLst>
          </p:cNvPr>
          <p:cNvSpPr/>
          <p:nvPr/>
        </p:nvSpPr>
        <p:spPr>
          <a:xfrm>
            <a:off x="966085" y="2261662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13301C-0FC4-583E-1E86-F6455E3C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70188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JET: Type Runtime Auditing for 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FAC05-E477-04D3-D970-3642D7A02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87B1B5-5EDC-C91E-4E14-7A395CED93A1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2F434-9B94-286D-F67C-6E26E84D6CCB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0D554D-5044-AFAD-4AAE-7F5894E4C57A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CC2B62C-2C61-F292-B772-FC5529970C71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516E9-9216-5DAD-A33C-1A1F672C9BA1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A20AD7-10B0-E64A-FCBE-2EB9CD6E4B7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E4681E-BB59-9262-E87F-7ECCA2F3840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B57E46-E9A8-9D82-0E95-A43F4C4382A1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2D37F8-C8AC-D596-A83C-F1F2BA14D305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E37BB0-E4B8-7D49-E555-4101C08861B4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D53A45-9F0D-4730-39B0-C57073D4B303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2C91A3-729F-FA22-C18F-C43B32871AE6}"/>
              </a:ext>
            </a:extLst>
          </p:cNvPr>
          <p:cNvCxnSpPr>
            <a:stCxn id="8" idx="3"/>
            <a:endCxn id="31" idx="2"/>
          </p:cNvCxnSpPr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120BE745-8310-7C1C-AD35-E2CC9707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64" y="1275210"/>
            <a:ext cx="1329352" cy="13293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F204F7B-4406-8056-4EDD-23F36672CE0C}"/>
              </a:ext>
            </a:extLst>
          </p:cNvPr>
          <p:cNvSpPr/>
          <p:nvPr/>
        </p:nvSpPr>
        <p:spPr>
          <a:xfrm>
            <a:off x="4587424" y="1994616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9B3A4A-C716-5BC3-62B8-1BAC20796281}"/>
              </a:ext>
            </a:extLst>
          </p:cNvPr>
          <p:cNvSpPr/>
          <p:nvPr/>
        </p:nvSpPr>
        <p:spPr>
          <a:xfrm>
            <a:off x="4587424" y="3271729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C2D10-DC3D-875B-A59E-60C0DD44EBD1}"/>
              </a:ext>
            </a:extLst>
          </p:cNvPr>
          <p:cNvSpPr txBox="1"/>
          <p:nvPr/>
        </p:nvSpPr>
        <p:spPr>
          <a:xfrm>
            <a:off x="3721243" y="4488608"/>
            <a:ext cx="229421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accent4"/>
                </a:solidFill>
              </a:rPr>
              <a:t>Running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63378-B156-E69C-EA79-D7F85CB1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36" y="2546313"/>
            <a:ext cx="1329352" cy="13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9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CC95-9009-82D4-E6EF-359DE7023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774B7CE-4F68-4AA0-E98F-885BD46152BC}"/>
              </a:ext>
            </a:extLst>
          </p:cNvPr>
          <p:cNvSpPr/>
          <p:nvPr/>
        </p:nvSpPr>
        <p:spPr>
          <a:xfrm>
            <a:off x="966085" y="3386374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4928E-6FF1-4D15-E329-634B3F064B6C}"/>
              </a:ext>
            </a:extLst>
          </p:cNvPr>
          <p:cNvSpPr/>
          <p:nvPr/>
        </p:nvSpPr>
        <p:spPr>
          <a:xfrm>
            <a:off x="966085" y="2261662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2844B9-E07B-18B9-F3B9-AA066D091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70188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JET: Type Runtime Auditing for 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AF72D1-AE91-D080-EE34-25EF8414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92025D-84AF-DB2B-4B37-81BF4193B440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81119B-27A8-1D01-FE7A-662C17C95F1A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65FFDB-7FF4-A74A-5E85-E19584F45FFB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EA8D36-4EB9-3084-190F-3054B28FBB87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C1120D-11D6-1DCA-0AED-7A187A7FD2B6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864805-D629-05D0-04D8-03FF88EBBEA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479EDA-67C5-85EE-4E8C-797E3ACFA41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75D103-7B02-95CD-477B-3D51EEC49F1F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A3EBAC-EDBC-E5F5-4849-BFD4B5C40D19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91646DA-B90C-68BC-31F4-1952A01EC367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06285C-5F90-A08A-93B6-901DA2B32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64" y="1275210"/>
            <a:ext cx="1329352" cy="13293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DE28ED6-6718-41EC-F03C-B8DEF3B9B712}"/>
              </a:ext>
            </a:extLst>
          </p:cNvPr>
          <p:cNvSpPr/>
          <p:nvPr/>
        </p:nvSpPr>
        <p:spPr>
          <a:xfrm>
            <a:off x="4587424" y="1994616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245F8D-0D58-7BB6-9A4D-4B3FB8E66AE2}"/>
              </a:ext>
            </a:extLst>
          </p:cNvPr>
          <p:cNvSpPr/>
          <p:nvPr/>
        </p:nvSpPr>
        <p:spPr>
          <a:xfrm>
            <a:off x="4587424" y="3271729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D735E-4103-6F2A-081E-D6A310F75025}"/>
              </a:ext>
            </a:extLst>
          </p:cNvPr>
          <p:cNvSpPr txBox="1"/>
          <p:nvPr/>
        </p:nvSpPr>
        <p:spPr>
          <a:xfrm>
            <a:off x="3721243" y="4488608"/>
            <a:ext cx="229421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accent4"/>
                </a:solidFill>
              </a:rPr>
              <a:t>Running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14A32A-787A-50B3-A93A-A1C6E5A3D075}"/>
              </a:ext>
            </a:extLst>
          </p:cNvPr>
          <p:cNvCxnSpPr/>
          <p:nvPr/>
        </p:nvCxnSpPr>
        <p:spPr>
          <a:xfrm flipH="1">
            <a:off x="4671060" y="2690495"/>
            <a:ext cx="822959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5D208F-56EB-35E7-A970-0C00EB5A6DC9}"/>
              </a:ext>
            </a:extLst>
          </p:cNvPr>
          <p:cNvCxnSpPr/>
          <p:nvPr/>
        </p:nvCxnSpPr>
        <p:spPr>
          <a:xfrm flipH="1">
            <a:off x="4671060" y="3881674"/>
            <a:ext cx="8229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B244ED-FC01-AEFE-82B6-AF1C5A7283F0}"/>
              </a:ext>
            </a:extLst>
          </p:cNvPr>
          <p:cNvSpPr txBox="1"/>
          <p:nvPr/>
        </p:nvSpPr>
        <p:spPr>
          <a:xfrm>
            <a:off x="4811476" y="23676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EAE6-5C73-4F79-63DC-69DD964E62B4}"/>
              </a:ext>
            </a:extLst>
          </p:cNvPr>
          <p:cNvSpPr txBox="1"/>
          <p:nvPr/>
        </p:nvSpPr>
        <p:spPr>
          <a:xfrm>
            <a:off x="4811476" y="35818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A80A9-24FA-F0B2-D8B5-9D2E1970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36" y="2546313"/>
            <a:ext cx="1329352" cy="13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3758-DAA3-F4E1-9018-9B95A310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B1F7389-97C3-7977-AD34-6FF4DC2A002B}"/>
              </a:ext>
            </a:extLst>
          </p:cNvPr>
          <p:cNvSpPr/>
          <p:nvPr/>
        </p:nvSpPr>
        <p:spPr>
          <a:xfrm>
            <a:off x="966085" y="3386374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277AD-6515-A959-82B5-992FE2DC8D02}"/>
              </a:ext>
            </a:extLst>
          </p:cNvPr>
          <p:cNvSpPr/>
          <p:nvPr/>
        </p:nvSpPr>
        <p:spPr>
          <a:xfrm>
            <a:off x="966085" y="2261662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AF7FED-56B7-B10B-EDD1-FAFE273E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70188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JET: Type Runtime Auditing for 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0C8A5-187F-1417-AC5D-DED8FDE1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CBB52D-FE66-DC7C-DF66-1DC4084BEBDD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8BB387-EDA5-A701-C276-D1E661C7A698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CE40DA-0C6F-80B5-2CA3-6A3359E04127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7BC548-4801-5B58-F7A6-804DBC65B984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8635AB-8B91-9B26-42D4-89ABB51E53D0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B519D8-D6BD-4F36-21ED-B8964FF7355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CA74E9-6900-782A-616A-E8507CD8CC8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B3B3CD-6689-6B7C-70ED-C4477315B076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3922FC-C74B-9145-94DA-32FE752B08F1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2546BE-391C-3973-A8D3-157637D8D51F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F5431D-31B0-1D43-7260-7CE1F421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64" y="1275210"/>
            <a:ext cx="1329352" cy="13293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B754C84-9437-C849-8FFB-18F4AE8FF092}"/>
              </a:ext>
            </a:extLst>
          </p:cNvPr>
          <p:cNvSpPr/>
          <p:nvPr/>
        </p:nvSpPr>
        <p:spPr>
          <a:xfrm>
            <a:off x="4587424" y="1994616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91706F-B08A-897C-B772-DC7F8105C3B6}"/>
              </a:ext>
            </a:extLst>
          </p:cNvPr>
          <p:cNvSpPr/>
          <p:nvPr/>
        </p:nvSpPr>
        <p:spPr>
          <a:xfrm>
            <a:off x="4587424" y="3271729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B38F6-E313-FE96-AB43-E48E0C37977A}"/>
              </a:ext>
            </a:extLst>
          </p:cNvPr>
          <p:cNvSpPr txBox="1"/>
          <p:nvPr/>
        </p:nvSpPr>
        <p:spPr>
          <a:xfrm>
            <a:off x="3721243" y="4488608"/>
            <a:ext cx="229421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accent4"/>
                </a:solidFill>
              </a:rPr>
              <a:t>Running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4EACBF-58C2-31E9-4D96-486E2FA10DA7}"/>
              </a:ext>
            </a:extLst>
          </p:cNvPr>
          <p:cNvCxnSpPr/>
          <p:nvPr/>
        </p:nvCxnSpPr>
        <p:spPr>
          <a:xfrm flipH="1">
            <a:off x="4671060" y="3881674"/>
            <a:ext cx="8229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5709E03-94F0-15CC-4795-4FE7A016342E}"/>
              </a:ext>
            </a:extLst>
          </p:cNvPr>
          <p:cNvSpPr txBox="1"/>
          <p:nvPr/>
        </p:nvSpPr>
        <p:spPr>
          <a:xfrm>
            <a:off x="4811476" y="23676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19349-0143-3F1D-CB16-AF40BAA28E04}"/>
              </a:ext>
            </a:extLst>
          </p:cNvPr>
          <p:cNvSpPr txBox="1"/>
          <p:nvPr/>
        </p:nvSpPr>
        <p:spPr>
          <a:xfrm>
            <a:off x="4811476" y="35818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A03EC2-6345-6847-0039-959218797339}"/>
              </a:ext>
            </a:extLst>
          </p:cNvPr>
          <p:cNvCxnSpPr>
            <a:cxnSpLocks/>
          </p:cNvCxnSpPr>
          <p:nvPr/>
        </p:nvCxnSpPr>
        <p:spPr>
          <a:xfrm>
            <a:off x="4671060" y="2690495"/>
            <a:ext cx="1021080" cy="4953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1C6D9D8-E79A-0917-D3FE-B828F523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39" y="4343106"/>
            <a:ext cx="1539240" cy="1184493"/>
          </a:xfrm>
          <a:prstGeom prst="rect">
            <a:avLst/>
          </a:prstGeom>
        </p:spPr>
      </p:pic>
      <p:sp>
        <p:nvSpPr>
          <p:cNvPr id="32" name="Speech Bubble: Oval 31">
            <a:extLst>
              <a:ext uri="{FF2B5EF4-FFF2-40B4-BE49-F238E27FC236}">
                <a16:creationId xmlns:a16="http://schemas.microsoft.com/office/drawing/2014/main" id="{F58B9460-D920-82B7-4A11-9929FE27B492}"/>
              </a:ext>
            </a:extLst>
          </p:cNvPr>
          <p:cNvSpPr/>
          <p:nvPr/>
        </p:nvSpPr>
        <p:spPr>
          <a:xfrm flipH="1">
            <a:off x="4358642" y="4280402"/>
            <a:ext cx="3009898" cy="521000"/>
          </a:xfrm>
          <a:prstGeom prst="wedgeEllipseCallou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 did this bad thing.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F826F-39D2-530E-E2E4-2A91BCE3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36" y="2546313"/>
            <a:ext cx="1329352" cy="13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51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53308-A27F-A22D-9746-F5865EF2A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88634E2-26AA-4D63-68E1-499D681B84E1}"/>
              </a:ext>
            </a:extLst>
          </p:cNvPr>
          <p:cNvSpPr/>
          <p:nvPr/>
        </p:nvSpPr>
        <p:spPr>
          <a:xfrm>
            <a:off x="966085" y="3386374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1B54CD-E390-DB69-7A9F-59867F093622}"/>
              </a:ext>
            </a:extLst>
          </p:cNvPr>
          <p:cNvSpPr/>
          <p:nvPr/>
        </p:nvSpPr>
        <p:spPr>
          <a:xfrm>
            <a:off x="966085" y="2261662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2D7AF1-7EC3-C74C-A181-F46B87CC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70188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JET: Type Runtime Auditing for 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2583E7-36BC-DDAA-B36C-2D7B121A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A4BE14-037F-90C0-C8E6-61448BB1AD61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CBA4FD-D941-349D-765C-C5403ADDD4AD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4C2160-B6D4-E3B2-6124-70495EB1A816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1E9F6F-F1CA-41AD-9A73-965B9CFCF9A8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346F4B-81DB-511C-7C94-7706DF108D97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C65323-9473-2786-E9FF-2DD94CCAE65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27AC75-4B33-EA26-671B-3B8FD10D9B8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86ED5A-491E-F985-65EF-28C01C9E92CE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632718-4281-9F0C-1CA2-069C9BF2E502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6B270C-6A4D-FBA4-6477-B6DA62472E2B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B5617F7-E7FF-7B23-8F6A-3311EFAF0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64" y="1275210"/>
            <a:ext cx="1329352" cy="13293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24610EF-90CE-7601-11E6-11C5B0F1A8A2}"/>
              </a:ext>
            </a:extLst>
          </p:cNvPr>
          <p:cNvSpPr/>
          <p:nvPr/>
        </p:nvSpPr>
        <p:spPr>
          <a:xfrm>
            <a:off x="4587424" y="1994616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3D79CE-C071-5446-E318-7D2E4B2FAFC7}"/>
              </a:ext>
            </a:extLst>
          </p:cNvPr>
          <p:cNvSpPr/>
          <p:nvPr/>
        </p:nvSpPr>
        <p:spPr>
          <a:xfrm>
            <a:off x="4587424" y="3271729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254F80-2B57-26D2-5378-5114C702D1F2}"/>
              </a:ext>
            </a:extLst>
          </p:cNvPr>
          <p:cNvSpPr txBox="1"/>
          <p:nvPr/>
        </p:nvSpPr>
        <p:spPr>
          <a:xfrm>
            <a:off x="3721243" y="4488608"/>
            <a:ext cx="229421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accent4"/>
                </a:solidFill>
              </a:rPr>
              <a:t>Running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9A3D7B-203D-DBCE-D6A6-97DD1FE728F5}"/>
              </a:ext>
            </a:extLst>
          </p:cNvPr>
          <p:cNvCxnSpPr/>
          <p:nvPr/>
        </p:nvCxnSpPr>
        <p:spPr>
          <a:xfrm flipH="1">
            <a:off x="4671060" y="3881674"/>
            <a:ext cx="8229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D4F48F-6B34-C28A-82AA-D537986C74EC}"/>
              </a:ext>
            </a:extLst>
          </p:cNvPr>
          <p:cNvSpPr txBox="1"/>
          <p:nvPr/>
        </p:nvSpPr>
        <p:spPr>
          <a:xfrm>
            <a:off x="4811476" y="23676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Audit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A97B26-1BF2-5011-0B1B-D09B4149A625}"/>
              </a:ext>
            </a:extLst>
          </p:cNvPr>
          <p:cNvSpPr txBox="1"/>
          <p:nvPr/>
        </p:nvSpPr>
        <p:spPr>
          <a:xfrm>
            <a:off x="4811476" y="35818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57F53C-5C86-FE8F-52DB-4C0A8D51533A}"/>
              </a:ext>
            </a:extLst>
          </p:cNvPr>
          <p:cNvCxnSpPr>
            <a:cxnSpLocks/>
          </p:cNvCxnSpPr>
          <p:nvPr/>
        </p:nvCxnSpPr>
        <p:spPr>
          <a:xfrm>
            <a:off x="4671060" y="2690495"/>
            <a:ext cx="1021080" cy="4953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0A3BAFF-0879-3BA5-F016-0A524373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36" y="2546313"/>
            <a:ext cx="1329352" cy="132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23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A751B-13ED-EDFF-EAC6-6D9ED7697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B3917-4986-9D64-7EEC-8DB4C32E1F9D}"/>
              </a:ext>
            </a:extLst>
          </p:cNvPr>
          <p:cNvSpPr/>
          <p:nvPr/>
        </p:nvSpPr>
        <p:spPr>
          <a:xfrm>
            <a:off x="966085" y="3386374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6EA7AE-D963-397D-1888-849CAB847BE7}"/>
              </a:ext>
            </a:extLst>
          </p:cNvPr>
          <p:cNvSpPr/>
          <p:nvPr/>
        </p:nvSpPr>
        <p:spPr>
          <a:xfrm>
            <a:off x="966085" y="2261662"/>
            <a:ext cx="7804534" cy="92413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93F252-8A1F-47AC-B50F-F2304841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70188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JET: Type Runtime Auditing for 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C9C994-0D47-5BF5-6FA8-BAFCCA5E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E6B21F-794B-523C-D082-2DC79E1B1D15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291983-B92B-C92C-870F-0157FB030658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3AA899-375A-90D5-1C9F-1E3FB5D4E2C3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09A605-B688-535F-144C-11AD37576D0E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6C997D-7CAF-A5D4-4F3A-A4EE1A83E686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BA271F-131F-3718-DEEF-F0BED3FF236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115FED-65D7-18B9-D88B-FF3263AAF0D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037EA4-E237-EDD2-18EF-1FB7B54FC590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FC5F024-6103-AB08-E2FF-F2F46BFA6C5D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AD3A681-302D-250A-E2FA-0FB6695BCE3E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AB4AD3-E180-6C62-84D2-CAA716D9D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264" y="1275210"/>
            <a:ext cx="1329352" cy="13293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38265C-FD01-2387-8752-1B9FE749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936" y="2546313"/>
            <a:ext cx="1329352" cy="132935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5454C32-FBA8-B8A7-F3B3-12A9EB10F585}"/>
              </a:ext>
            </a:extLst>
          </p:cNvPr>
          <p:cNvSpPr/>
          <p:nvPr/>
        </p:nvSpPr>
        <p:spPr>
          <a:xfrm>
            <a:off x="4587424" y="1994616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3F1D04-2ACA-6939-7343-5473C6E5FF6E}"/>
              </a:ext>
            </a:extLst>
          </p:cNvPr>
          <p:cNvSpPr/>
          <p:nvPr/>
        </p:nvSpPr>
        <p:spPr>
          <a:xfrm>
            <a:off x="4587424" y="3271729"/>
            <a:ext cx="1956234" cy="379551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Type: Component2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632BB0-72FA-F009-D206-82AF84AC95B0}"/>
              </a:ext>
            </a:extLst>
          </p:cNvPr>
          <p:cNvSpPr txBox="1"/>
          <p:nvPr/>
        </p:nvSpPr>
        <p:spPr>
          <a:xfrm>
            <a:off x="3721243" y="4488608"/>
            <a:ext cx="2294218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4800" b="1" dirty="0">
                <a:ln/>
                <a:solidFill>
                  <a:schemeClr val="accent4"/>
                </a:solidFill>
              </a:rPr>
              <a:t>Running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5619BF-A912-DDAD-4F24-5EBFD4471988}"/>
              </a:ext>
            </a:extLst>
          </p:cNvPr>
          <p:cNvCxnSpPr/>
          <p:nvPr/>
        </p:nvCxnSpPr>
        <p:spPr>
          <a:xfrm flipH="1">
            <a:off x="4671060" y="3881674"/>
            <a:ext cx="82295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D1F9A3-F5F6-C0CE-6CAD-1B53C15DFFA3}"/>
              </a:ext>
            </a:extLst>
          </p:cNvPr>
          <p:cNvSpPr txBox="1"/>
          <p:nvPr/>
        </p:nvSpPr>
        <p:spPr>
          <a:xfrm>
            <a:off x="2688631" y="2595360"/>
            <a:ext cx="45556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Audit: Error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71CF92-CB24-67EB-B3AA-8441C12ADFD0}"/>
              </a:ext>
            </a:extLst>
          </p:cNvPr>
          <p:cNvSpPr txBox="1"/>
          <p:nvPr/>
        </p:nvSpPr>
        <p:spPr>
          <a:xfrm>
            <a:off x="4811476" y="358181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86E393-DB74-8273-105E-D9B5BC3E8A0C}"/>
              </a:ext>
            </a:extLst>
          </p:cNvPr>
          <p:cNvCxnSpPr>
            <a:cxnSpLocks/>
          </p:cNvCxnSpPr>
          <p:nvPr/>
        </p:nvCxnSpPr>
        <p:spPr>
          <a:xfrm>
            <a:off x="4671060" y="2690495"/>
            <a:ext cx="1021080" cy="495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20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32C5CA64-694E-160B-5FF4-AFB7AF3A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25">
            <a:extLst>
              <a:ext uri="{FF2B5EF4-FFF2-40B4-BE49-F238E27FC236}">
                <a16:creationId xmlns:a16="http://schemas.microsoft.com/office/drawing/2014/main" id="{C48CC0A3-84ED-6D83-A63D-904379EAB02C}"/>
              </a:ext>
            </a:extLst>
          </p:cNvPr>
          <p:cNvSpPr/>
          <p:nvPr/>
        </p:nvSpPr>
        <p:spPr>
          <a:xfrm>
            <a:off x="0" y="5547429"/>
            <a:ext cx="9143999" cy="201071"/>
          </a:xfrm>
          <a:prstGeom prst="rect">
            <a:avLst/>
          </a:prstGeom>
          <a:solidFill>
            <a:srgbClr val="8C1515"/>
          </a:solidFill>
          <a:ln w="12700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4201" tIns="7101" rIns="14201" bIns="7101" anchor="ctr" anchorCtr="0">
            <a:noAutofit/>
          </a:bodyPr>
          <a:lstStyle/>
          <a:p>
            <a:pPr algn="ctr"/>
            <a:endParaRPr sz="787">
              <a:solidFill>
                <a:schemeClr val="lt1"/>
              </a:solidFill>
              <a:latin typeface="+mj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01618E-7F51-59E0-1EBF-73ED009706C8}"/>
              </a:ext>
            </a:extLst>
          </p:cNvPr>
          <p:cNvSpPr txBox="1"/>
          <p:nvPr/>
        </p:nvSpPr>
        <p:spPr>
          <a:xfrm>
            <a:off x="3330922" y="3236748"/>
            <a:ext cx="248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JET Poster: #3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BB1327-44D7-0EF3-2157-5DA711387C5D}"/>
              </a:ext>
            </a:extLst>
          </p:cNvPr>
          <p:cNvSpPr txBox="1"/>
          <p:nvPr/>
        </p:nvSpPr>
        <p:spPr>
          <a:xfrm>
            <a:off x="2130946" y="1790198"/>
            <a:ext cx="48821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721B8B-A1D6-280D-48EB-98251A44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997"/>
          <a:stretch>
            <a:fillRect/>
          </a:stretch>
        </p:blipFill>
        <p:spPr>
          <a:xfrm>
            <a:off x="322019" y="193998"/>
            <a:ext cx="1116389" cy="1115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49C3C-EBA6-313F-D22A-D5228AF0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188" y="193998"/>
            <a:ext cx="1258790" cy="11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8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F26A2-14BF-E2F0-4023-21F3F218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2190ECA-ADCF-AE05-67B5-EE398D48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about Web Programming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F916F-CAA8-882C-5DAB-47D58318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7445C-30B1-8DDB-015B-2D6854966C4A}"/>
              </a:ext>
            </a:extLst>
          </p:cNvPr>
          <p:cNvSpPr txBox="1"/>
          <p:nvPr/>
        </p:nvSpPr>
        <p:spPr>
          <a:xfrm>
            <a:off x="624839" y="3432175"/>
            <a:ext cx="3478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Document Object Mode</a:t>
            </a:r>
            <a:r>
              <a:rPr lang="en-US" altLang="zh-CN" sz="2400" b="1" dirty="0"/>
              <a:t>l(</a:t>
            </a:r>
            <a:r>
              <a:rPr lang="en-US" sz="2400" b="1" dirty="0"/>
              <a:t>DOM</a:t>
            </a:r>
            <a:r>
              <a:rPr lang="en-US" altLang="zh-CN" sz="2400" b="1" dirty="0"/>
              <a:t>)</a:t>
            </a:r>
            <a:endParaRPr lang="en-US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5785A7-B836-67E2-7133-8B2486F15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" y="1917700"/>
            <a:ext cx="2692400" cy="151447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AF15CC-E1FC-72CE-9B60-8A5C6F18E430}"/>
              </a:ext>
            </a:extLst>
          </p:cNvPr>
          <p:cNvCxnSpPr>
            <a:cxnSpLocks/>
          </p:cNvCxnSpPr>
          <p:nvPr/>
        </p:nvCxnSpPr>
        <p:spPr>
          <a:xfrm>
            <a:off x="3060700" y="3327400"/>
            <a:ext cx="18669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F9C469B-43F1-2B9C-AE47-3E4E2DB0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28" y="1707725"/>
            <a:ext cx="3204527" cy="18025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63B8A0-62AD-7C50-89CC-1D352DBCB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62" y="2224087"/>
            <a:ext cx="1019175" cy="10191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CB97BF-7E3A-4DB8-547E-49ED93A2DE86}"/>
              </a:ext>
            </a:extLst>
          </p:cNvPr>
          <p:cNvSpPr txBox="1"/>
          <p:nvPr/>
        </p:nvSpPr>
        <p:spPr>
          <a:xfrm>
            <a:off x="5238328" y="3616840"/>
            <a:ext cx="347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Rendered Website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E5873B-C80A-BD62-A24F-2CE6840C4FEA}"/>
              </a:ext>
            </a:extLst>
          </p:cNvPr>
          <p:cNvSpPr txBox="1"/>
          <p:nvPr/>
        </p:nvSpPr>
        <p:spPr>
          <a:xfrm>
            <a:off x="3551489" y="3348036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34605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EDB5-AFA8-FD1C-CC14-DA4EBC139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6FDB9-7EC5-DCDA-1C59-A6F90B5D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2228427" cy="578379"/>
          </a:xfrm>
        </p:spPr>
        <p:txBody>
          <a:bodyPr>
            <a:normAutofit/>
          </a:bodyPr>
          <a:lstStyle/>
          <a:p>
            <a:r>
              <a:rPr lang="en-US" sz="2800" dirty="0"/>
              <a:t>Motivation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C1ED14-E00F-AF04-551A-25B5C3C6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CFA5F-8DC5-0903-9433-9EE9BE636DBD}"/>
              </a:ext>
            </a:extLst>
          </p:cNvPr>
          <p:cNvSpPr txBox="1"/>
          <p:nvPr/>
        </p:nvSpPr>
        <p:spPr>
          <a:xfrm>
            <a:off x="324788" y="1124786"/>
            <a:ext cx="2206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Problem: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Inconsistency</a:t>
            </a:r>
            <a:r>
              <a:rPr lang="en-US" sz="2400" dirty="0">
                <a:solidFill>
                  <a:schemeClr val="tx2"/>
                </a:solidFill>
              </a:rPr>
              <a:t>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687F0-2940-AAEF-9D36-51B4E9C803CD}"/>
              </a:ext>
            </a:extLst>
          </p:cNvPr>
          <p:cNvSpPr txBox="1"/>
          <p:nvPr/>
        </p:nvSpPr>
        <p:spPr>
          <a:xfrm>
            <a:off x="349673" y="3524906"/>
            <a:ext cx="2168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JET’s Approach: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0CB3D9-9D24-FC0B-7CBB-A3CBEBE0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103" y="2022094"/>
            <a:ext cx="2692400" cy="1514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0E51CF-7615-163A-2379-038CCFDE671D}"/>
              </a:ext>
            </a:extLst>
          </p:cNvPr>
          <p:cNvSpPr txBox="1"/>
          <p:nvPr/>
        </p:nvSpPr>
        <p:spPr>
          <a:xfrm>
            <a:off x="318385" y="1908494"/>
            <a:ext cx="217424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DOM</a:t>
            </a:r>
          </a:p>
          <a:p>
            <a:r>
              <a:rPr lang="en-US" sz="4000" b="1" dirty="0"/>
              <a:t>State</a:t>
            </a:r>
          </a:p>
          <a:p>
            <a:r>
              <a:rPr lang="en-US" sz="1400" b="1" dirty="0"/>
              <a:t>(browser &amp; client’s view)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EF2614-DD4A-A2E7-F2C5-A3ED9B8A3CA5}"/>
              </a:ext>
            </a:extLst>
          </p:cNvPr>
          <p:cNvSpPr txBox="1"/>
          <p:nvPr/>
        </p:nvSpPr>
        <p:spPr>
          <a:xfrm>
            <a:off x="4057306" y="1995103"/>
            <a:ext cx="7950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25"/>
              </a:spcBef>
              <a:buNone/>
            </a:pPr>
            <a:r>
              <a:rPr lang="en-US" sz="9600" b="0" i="0" u="none" strike="noStrike" dirty="0">
                <a:solidFill>
                  <a:srgbClr val="FF0000"/>
                </a:solidFill>
                <a:effectLst/>
              </a:rPr>
              <a:t>≠</a:t>
            </a:r>
            <a:endParaRPr lang="en-US" sz="9600" b="0" i="0" u="none" strike="noStrike" dirty="0">
              <a:solidFill>
                <a:srgbClr val="FF0000"/>
              </a:solidFill>
              <a:effectLst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AE5A36-20DA-571B-4164-4C335601C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99" y="1919172"/>
            <a:ext cx="2988640" cy="18766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0A2F22-1EA0-9AB2-6C2A-7943A9A0A0E9}"/>
              </a:ext>
            </a:extLst>
          </p:cNvPr>
          <p:cNvSpPr txBox="1"/>
          <p:nvPr/>
        </p:nvSpPr>
        <p:spPr>
          <a:xfrm>
            <a:off x="7149480" y="1828800"/>
            <a:ext cx="1994520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Program</a:t>
            </a:r>
          </a:p>
          <a:p>
            <a:r>
              <a:rPr lang="en-US" sz="4000" b="1" dirty="0"/>
              <a:t>State</a:t>
            </a:r>
          </a:p>
          <a:p>
            <a:r>
              <a:rPr lang="en-US" sz="1400" b="1" dirty="0"/>
              <a:t>(programmer’s view)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77EB23-E013-7B42-E1C3-E54ABCB6348E}"/>
              </a:ext>
            </a:extLst>
          </p:cNvPr>
          <p:cNvSpPr txBox="1"/>
          <p:nvPr/>
        </p:nvSpPr>
        <p:spPr>
          <a:xfrm>
            <a:off x="2395332" y="1482030"/>
            <a:ext cx="247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web programming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2C31F-74D4-4A31-AA4B-80C705E6DABA}"/>
              </a:ext>
            </a:extLst>
          </p:cNvPr>
          <p:cNvSpPr txBox="1"/>
          <p:nvPr/>
        </p:nvSpPr>
        <p:spPr>
          <a:xfrm>
            <a:off x="2622550" y="4083050"/>
            <a:ext cx="257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Type System</a:t>
            </a:r>
          </a:p>
        </p:txBody>
      </p:sp>
    </p:spTree>
    <p:extLst>
      <p:ext uri="{BB962C8B-B14F-4D97-AF65-F5344CB8AC3E}">
        <p14:creationId xmlns:p14="http://schemas.microsoft.com/office/powerpoint/2010/main" val="76217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B6DD4-DEB1-8AE2-60D6-3C61C4479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C8EE9-988B-4EFF-A662-2E69F51B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41232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Problem: Inconsistence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2F2C76-E73A-1DDE-F217-7B32D0D8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AD31C6-A9D0-ABCF-60A0-27F56606943F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742C58-626A-030A-26AE-97B38FD65A7F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0EA84B-2318-71E1-CAF0-4889A7E355C7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D52C37-5129-7485-BD93-F0919D1F93C3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8D8D2A-4387-276D-743C-F00C00F7CE10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D9FD0-7085-6008-36BD-EA76D4F4A23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D8A598-1D38-22A0-CE23-D4BAD0B50E0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8CED808-F79D-080C-587F-04954E0F46D4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3E7F46-31E4-7D1A-4FD3-A8C8B161A8DA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C11CB2-9EA4-DAD9-911F-B4FE534E1763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533429-FAB5-497B-D23B-3AF6C20A93DA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FFE65-B03D-D1E4-ECB6-6F761E04C772}"/>
              </a:ext>
            </a:extLst>
          </p:cNvPr>
          <p:cNvCxnSpPr>
            <a:stCxn id="8" idx="3"/>
            <a:endCxn id="31" idx="2"/>
          </p:cNvCxnSpPr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1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A32B-A830-7973-73AD-E20C7FE5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DD6B47-8769-54BA-9AF7-0C2D8589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41232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Problem: Inconsistence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FEF1C-5CAC-AFFC-FA4C-5F7D6A17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06D6FAA-A7AC-FB81-6BEF-576A1E2F36DF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420617-E85A-6486-3E86-BA24F81C8B16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ED46B2-CB59-61E5-C81B-06DE1CC7F2F6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B33B14-6811-B363-B914-4B3B0818F63A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C4B421-8D18-F327-9AE4-9C2CDA230B68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508216-E63D-E65F-A799-664923EA9B4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12E0DC-73CA-64AA-8BA4-B8F3D98AA24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480060" y="38715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EBB81F-0A5E-5A87-6581-21A816CDBDBA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7CB810-0AF2-4E3B-0A49-7522EBA4474F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292A675-C1F0-1BEB-6691-B5EA8F6AF006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BDCC88-3116-7DC8-1456-44DA45522B6F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1A8FAA-4824-3F25-0B5C-EF2B1FDA5FC4}"/>
              </a:ext>
            </a:extLst>
          </p:cNvPr>
          <p:cNvCxnSpPr>
            <a:stCxn id="8" idx="3"/>
            <a:endCxn id="31" idx="2"/>
          </p:cNvCxnSpPr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585C2E-B18C-B182-8A4E-BF38B4698256}"/>
              </a:ext>
            </a:extLst>
          </p:cNvPr>
          <p:cNvSpPr/>
          <p:nvPr/>
        </p:nvSpPr>
        <p:spPr>
          <a:xfrm>
            <a:off x="5494019" y="4527550"/>
            <a:ext cx="3009897" cy="70595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Reduce 50% Capacity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1F8B06-9ED8-53CE-FB49-1A42696EC601}"/>
              </a:ext>
            </a:extLst>
          </p:cNvPr>
          <p:cNvSpPr/>
          <p:nvPr/>
        </p:nvSpPr>
        <p:spPr>
          <a:xfrm>
            <a:off x="1104900" y="4527550"/>
            <a:ext cx="356616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Reduce 50% Capacity</a:t>
            </a:r>
          </a:p>
        </p:txBody>
      </p:sp>
    </p:spTree>
    <p:extLst>
      <p:ext uri="{BB962C8B-B14F-4D97-AF65-F5344CB8AC3E}">
        <p14:creationId xmlns:p14="http://schemas.microsoft.com/office/powerpoint/2010/main" val="72514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BA3EA-9A65-26B9-F3A1-2F8C5E481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D1D205-038F-1282-E86D-3B2355BC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41232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Problem: Inconsistence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F9B90-5716-E218-B08F-0253D7F6F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0C4EA8-A6E1-195B-5F6F-5C1520E0B986}"/>
              </a:ext>
            </a:extLst>
          </p:cNvPr>
          <p:cNvSpPr/>
          <p:nvPr/>
        </p:nvSpPr>
        <p:spPr>
          <a:xfrm>
            <a:off x="1104900" y="4469131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7C18D7-C10E-6C3B-8E41-5B73D9EBAE39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17D26A-78A1-F532-D18F-F29C2930BC61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0A9C3E-0180-D12A-0693-4A8D4A9797AD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35BF29-FE6A-6D6C-430D-D54626615804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1981835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D61AF6-4BC6-DEBD-375D-2B263A3747B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7A9B7E7-CC25-A0BF-B08D-F4EA75C7F048}"/>
              </a:ext>
            </a:extLst>
          </p:cNvPr>
          <p:cNvCxnSpPr>
            <a:cxnSpLocks/>
          </p:cNvCxnSpPr>
          <p:nvPr/>
        </p:nvCxnSpPr>
        <p:spPr>
          <a:xfrm>
            <a:off x="480060" y="3881674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DF3879-A6B6-909E-1DA3-AF1B19C1D43D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8281233-A826-0D9F-1D69-5F141610C369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06218A-648E-4682-9202-90EFEF2A1FF9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518E97-E52A-7584-42EF-DE17703782A9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C412334-5C9D-25A1-B1CB-EE039582D1E6}"/>
              </a:ext>
            </a:extLst>
          </p:cNvPr>
          <p:cNvSpPr/>
          <p:nvPr/>
        </p:nvSpPr>
        <p:spPr>
          <a:xfrm>
            <a:off x="5494019" y="4527550"/>
            <a:ext cx="3009897" cy="70595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Reduce 50% Capacity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6DE19A-EF86-90DA-F680-63B76B0124B1}"/>
              </a:ext>
            </a:extLst>
          </p:cNvPr>
          <p:cNvCxnSpPr/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A3EEBF-D288-6B77-2443-E3EB06420B99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Reduce 50% Capacity</a:t>
            </a:r>
          </a:p>
        </p:txBody>
      </p:sp>
    </p:spTree>
    <p:extLst>
      <p:ext uri="{BB962C8B-B14F-4D97-AF65-F5344CB8AC3E}">
        <p14:creationId xmlns:p14="http://schemas.microsoft.com/office/powerpoint/2010/main" val="378821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04DDF-D462-BD2A-510E-E893AE638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E95A01-8777-425B-3C01-27376601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41232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Problem: Inconsistence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0576A-313C-5F8B-8924-542C6C4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7EF4AB-0431-DA1A-0C85-05CED9DF9005}"/>
              </a:ext>
            </a:extLst>
          </p:cNvPr>
          <p:cNvSpPr/>
          <p:nvPr/>
        </p:nvSpPr>
        <p:spPr>
          <a:xfrm>
            <a:off x="1104900" y="4469131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F8B2CDD-F5E2-6CD3-1412-360671759756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F1CF6D-19AA-18BE-7D30-FBEEE7074623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AA2BFC-2E76-DA1A-15E5-88F58929267C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EFE8D7-95CE-A406-4054-7BF0F6A5824A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299076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2B486-4B9F-8739-A895-2002CC46F65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9808A3-B5B2-ED56-5C40-407869990234}"/>
              </a:ext>
            </a:extLst>
          </p:cNvPr>
          <p:cNvCxnSpPr>
            <a:cxnSpLocks/>
          </p:cNvCxnSpPr>
          <p:nvPr/>
        </p:nvCxnSpPr>
        <p:spPr>
          <a:xfrm>
            <a:off x="480060" y="3881674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372B25-8CB0-820F-C363-E2EDDB709AF8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CF53E-1CAB-9683-532E-06B481E91F6A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63547F-97E0-9A59-34A7-2F187B08E9F4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68D073-76E8-F35C-FE3E-00A071305DE7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A9B0AAF-FDA9-C142-50F5-496D30BAF15A}"/>
              </a:ext>
            </a:extLst>
          </p:cNvPr>
          <p:cNvSpPr/>
          <p:nvPr/>
        </p:nvSpPr>
        <p:spPr>
          <a:xfrm>
            <a:off x="5494019" y="4527550"/>
            <a:ext cx="3009897" cy="70595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Reduce 50% Capacity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EE4BDF-A573-F6EE-1474-07BF06EBE9ED}"/>
              </a:ext>
            </a:extLst>
          </p:cNvPr>
          <p:cNvCxnSpPr/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B91702-682D-59BF-CAE0-BACA27294F8C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Reduce 50% Capacity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A266F5-2824-67C0-6380-2C8150B6BC61}"/>
              </a:ext>
            </a:extLst>
          </p:cNvPr>
          <p:cNvCxnSpPr/>
          <p:nvPr/>
        </p:nvCxnSpPr>
        <p:spPr>
          <a:xfrm>
            <a:off x="4671060" y="4870450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FDE188-A7A5-AB14-E13B-AFD62E014E42}"/>
              </a:ext>
            </a:extLst>
          </p:cNvPr>
          <p:cNvCxnSpPr>
            <a:cxnSpLocks/>
          </p:cNvCxnSpPr>
          <p:nvPr/>
        </p:nvCxnSpPr>
        <p:spPr>
          <a:xfrm>
            <a:off x="480060" y="4870450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61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376B4-E276-9748-5B22-3BF175B9E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3AF3B7-F608-31A0-A6E2-3148A47A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41232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Problem: Inconsistence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BF110-17E6-5F94-5FDD-F28D72D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0D29BE-14A3-28EF-E35C-EEC2B4E0B81E}"/>
              </a:ext>
            </a:extLst>
          </p:cNvPr>
          <p:cNvSpPr/>
          <p:nvPr/>
        </p:nvSpPr>
        <p:spPr>
          <a:xfrm>
            <a:off x="1104900" y="4469131"/>
            <a:ext cx="3566160" cy="68580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Shutdown All Servers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F1E81F-31A2-167F-47CB-E0CABF5DC8DB}"/>
              </a:ext>
            </a:extLst>
          </p:cNvPr>
          <p:cNvSpPr/>
          <p:nvPr/>
        </p:nvSpPr>
        <p:spPr>
          <a:xfrm>
            <a:off x="1104900" y="2347595"/>
            <a:ext cx="3566160" cy="6858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Peak Load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E4EB95-0209-E7C7-2408-509B04F6DF23}"/>
              </a:ext>
            </a:extLst>
          </p:cNvPr>
          <p:cNvCxnSpPr/>
          <p:nvPr/>
        </p:nvCxnSpPr>
        <p:spPr>
          <a:xfrm>
            <a:off x="4869180" y="853440"/>
            <a:ext cx="0" cy="44435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57C37A-D5C0-5457-EF6E-259AF892E684}"/>
              </a:ext>
            </a:extLst>
          </p:cNvPr>
          <p:cNvSpPr txBox="1"/>
          <p:nvPr/>
        </p:nvSpPr>
        <p:spPr>
          <a:xfrm>
            <a:off x="966086" y="1114722"/>
            <a:ext cx="3704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DOM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(browser &amp; client’s view)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98CA7B-F8AB-42B5-1805-CA6D61E6CA33}"/>
              </a:ext>
            </a:extLst>
          </p:cNvPr>
          <p:cNvCxnSpPr>
            <a:cxnSpLocks/>
          </p:cNvCxnSpPr>
          <p:nvPr/>
        </p:nvCxnSpPr>
        <p:spPr>
          <a:xfrm>
            <a:off x="480060" y="1889760"/>
            <a:ext cx="0" cy="2990769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851DCA-FC83-49B0-C4DD-73559251C6E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0060" y="2690495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F63F1E-4E59-7B81-5D72-C9F2B14F5832}"/>
              </a:ext>
            </a:extLst>
          </p:cNvPr>
          <p:cNvCxnSpPr>
            <a:cxnSpLocks/>
          </p:cNvCxnSpPr>
          <p:nvPr/>
        </p:nvCxnSpPr>
        <p:spPr>
          <a:xfrm>
            <a:off x="480060" y="3881674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E79743-48ED-5670-68D7-548EF237D720}"/>
              </a:ext>
            </a:extLst>
          </p:cNvPr>
          <p:cNvSpPr txBox="1"/>
          <p:nvPr/>
        </p:nvSpPr>
        <p:spPr>
          <a:xfrm>
            <a:off x="5145421" y="1114722"/>
            <a:ext cx="3518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Program State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(programmer’s view)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6A24FBB-E8B5-80C6-A6A0-730150306FE2}"/>
              </a:ext>
            </a:extLst>
          </p:cNvPr>
          <p:cNvSpPr/>
          <p:nvPr/>
        </p:nvSpPr>
        <p:spPr>
          <a:xfrm>
            <a:off x="5494019" y="2337516"/>
            <a:ext cx="3009897" cy="705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Peak Load Mode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AD5D9F-F68E-0573-F372-AC7A082440EF}"/>
              </a:ext>
            </a:extLst>
          </p:cNvPr>
          <p:cNvSpPr/>
          <p:nvPr/>
        </p:nvSpPr>
        <p:spPr>
          <a:xfrm>
            <a:off x="5494019" y="3528695"/>
            <a:ext cx="3009897" cy="70595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Shutdown All Servers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4D8873-3513-D7F6-8BB6-57DAB22E0B52}"/>
              </a:ext>
            </a:extLst>
          </p:cNvPr>
          <p:cNvCxnSpPr>
            <a:stCxn id="9" idx="3"/>
            <a:endCxn id="28" idx="2"/>
          </p:cNvCxnSpPr>
          <p:nvPr/>
        </p:nvCxnSpPr>
        <p:spPr>
          <a:xfrm>
            <a:off x="4671060" y="2690495"/>
            <a:ext cx="822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C14B927-21AE-A3D1-8984-A7A748313834}"/>
              </a:ext>
            </a:extLst>
          </p:cNvPr>
          <p:cNvSpPr/>
          <p:nvPr/>
        </p:nvSpPr>
        <p:spPr>
          <a:xfrm>
            <a:off x="5494019" y="4527550"/>
            <a:ext cx="3009897" cy="70595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Execute: Reduce 50% Capacity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162AB1-1E10-C6B6-2F76-EB9D9495E015}"/>
              </a:ext>
            </a:extLst>
          </p:cNvPr>
          <p:cNvCxnSpPr/>
          <p:nvPr/>
        </p:nvCxnSpPr>
        <p:spPr>
          <a:xfrm>
            <a:off x="4671060" y="3871595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9114241-2FB2-BD8A-BD0F-2BA72285092C}"/>
              </a:ext>
            </a:extLst>
          </p:cNvPr>
          <p:cNvSpPr/>
          <p:nvPr/>
        </p:nvSpPr>
        <p:spPr>
          <a:xfrm>
            <a:off x="1104900" y="3528695"/>
            <a:ext cx="3566160" cy="685800"/>
          </a:xfrm>
          <a:prstGeom prst="roundRect">
            <a:avLst/>
          </a:prstGeom>
          <a:ln w="76200">
            <a:solidFill>
              <a:schemeClr val="tx2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Button: Reduce 50% Capacity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7BD233-3C27-2CA1-D986-B5389A67FB5D}"/>
              </a:ext>
            </a:extLst>
          </p:cNvPr>
          <p:cNvCxnSpPr/>
          <p:nvPr/>
        </p:nvCxnSpPr>
        <p:spPr>
          <a:xfrm>
            <a:off x="4671060" y="4870450"/>
            <a:ext cx="822959" cy="10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4887F6-2D57-E5F8-0050-11ED4C5BA26D}"/>
              </a:ext>
            </a:extLst>
          </p:cNvPr>
          <p:cNvCxnSpPr>
            <a:cxnSpLocks/>
          </p:cNvCxnSpPr>
          <p:nvPr/>
        </p:nvCxnSpPr>
        <p:spPr>
          <a:xfrm>
            <a:off x="480060" y="4870450"/>
            <a:ext cx="62484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27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0CFDB-A49E-7F31-26DA-DBE0E37A7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AA202-2867-636E-3FB4-F037FF66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73" y="380471"/>
            <a:ext cx="4123267" cy="578379"/>
          </a:xfrm>
        </p:spPr>
        <p:txBody>
          <a:bodyPr>
            <a:normAutofit/>
          </a:bodyPr>
          <a:lstStyle/>
          <a:p>
            <a:r>
              <a:rPr lang="en-US" sz="2800" dirty="0"/>
              <a:t>Problem: Inconsistence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847DAD-98E2-7C0B-8EFE-81DCAD4F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CE274-8713-884F-B04F-B6B90AF4196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0CBBD-1BB7-F60A-1E3C-9E42238F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15" y="1087437"/>
            <a:ext cx="6089650" cy="38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3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anford University">
      <a:dk1>
        <a:srgbClr val="8C1515"/>
      </a:dk1>
      <a:lt1>
        <a:srgbClr val="FFFFFF"/>
      </a:lt1>
      <a:dk2>
        <a:srgbClr val="2E2C28"/>
      </a:dk2>
      <a:lt2>
        <a:srgbClr val="E7E6E6"/>
      </a:lt2>
      <a:accent1>
        <a:srgbClr val="4198B5"/>
      </a:accent1>
      <a:accent2>
        <a:srgbClr val="FEC51D"/>
      </a:accent2>
      <a:accent3>
        <a:srgbClr val="610059"/>
      </a:accent3>
      <a:accent4>
        <a:srgbClr val="279989"/>
      </a:accent4>
      <a:accent5>
        <a:srgbClr val="E98300"/>
      </a:accent5>
      <a:accent6>
        <a:srgbClr val="175E54"/>
      </a:accent6>
      <a:hlink>
        <a:srgbClr val="007C92"/>
      </a:hlink>
      <a:folHlink>
        <a:srgbClr val="969696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82326BD-114E-8D4A-8D36-3CDC0E43627E}" vid="{81DBD2DB-B162-2E4F-80B2-17C569A5E3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771</Words>
  <Application>Microsoft Office PowerPoint</Application>
  <PresentationFormat>On-screen Show (16:10)</PresentationFormat>
  <Paragraphs>208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Office Theme</vt:lpstr>
      <vt:lpstr>PowerPoint Presentation</vt:lpstr>
      <vt:lpstr>Background about Web Programming</vt:lpstr>
      <vt:lpstr>Motivation</vt:lpstr>
      <vt:lpstr>Problem: Inconsistence</vt:lpstr>
      <vt:lpstr>Problem: Inconsistence</vt:lpstr>
      <vt:lpstr>Problem: Inconsistence</vt:lpstr>
      <vt:lpstr>Problem: Inconsistence</vt:lpstr>
      <vt:lpstr>Problem: Inconsistence</vt:lpstr>
      <vt:lpstr>Problem: Inconsistence</vt:lpstr>
      <vt:lpstr>JET: Type Compile-time check for Consistency</vt:lpstr>
      <vt:lpstr>JET: Type Compile-time check for Consistency</vt:lpstr>
      <vt:lpstr>JET: Type Compile-time check for Consistency</vt:lpstr>
      <vt:lpstr>JET: Type Runtime Auditing for consistence</vt:lpstr>
      <vt:lpstr>JET: Type Runtime Auditing for consistence</vt:lpstr>
      <vt:lpstr>JET: Type Runtime Auditing for consistence</vt:lpstr>
      <vt:lpstr>JET: Type Runtime Auditing for consistence</vt:lpstr>
      <vt:lpstr>JET: Type Runtime Auditing for consistence</vt:lpstr>
      <vt:lpstr>JET: Type Runtime Auditing for consistence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Jiahao Zhang</dc:creator>
  <cp:lastModifiedBy>Jiahao Zhang</cp:lastModifiedBy>
  <cp:revision>126</cp:revision>
  <dcterms:created xsi:type="dcterms:W3CDTF">2025-08-22T16:33:06Z</dcterms:created>
  <dcterms:modified xsi:type="dcterms:W3CDTF">2025-08-26T22:58:38Z</dcterms:modified>
</cp:coreProperties>
</file>