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5F"/>
    <a:srgbClr val="D46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4660"/>
  </p:normalViewPr>
  <p:slideViewPr>
    <p:cSldViewPr snapToGrid="0">
      <p:cViewPr>
        <p:scale>
          <a:sx n="90" d="100"/>
          <a:sy n="90" d="100"/>
        </p:scale>
        <p:origin x="67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1674-4DBB-4A72-BAD5-7DCFDD45557E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D5D2-AECC-4D82-9300-8BD5C610F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1674-4DBB-4A72-BAD5-7DCFDD45557E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D5D2-AECC-4D82-9300-8BD5C610F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52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1674-4DBB-4A72-BAD5-7DCFDD45557E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D5D2-AECC-4D82-9300-8BD5C610F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39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1674-4DBB-4A72-BAD5-7DCFDD45557E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D5D2-AECC-4D82-9300-8BD5C610F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85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1674-4DBB-4A72-BAD5-7DCFDD45557E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D5D2-AECC-4D82-9300-8BD5C610F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0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1674-4DBB-4A72-BAD5-7DCFDD45557E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D5D2-AECC-4D82-9300-8BD5C610F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6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1674-4DBB-4A72-BAD5-7DCFDD45557E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D5D2-AECC-4D82-9300-8BD5C610F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1674-4DBB-4A72-BAD5-7DCFDD45557E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D5D2-AECC-4D82-9300-8BD5C610F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6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1674-4DBB-4A72-BAD5-7DCFDD45557E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D5D2-AECC-4D82-9300-8BD5C610F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3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1674-4DBB-4A72-BAD5-7DCFDD45557E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D5D2-AECC-4D82-9300-8BD5C610F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1674-4DBB-4A72-BAD5-7DCFDD45557E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D5D2-AECC-4D82-9300-8BD5C610F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9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1674-4DBB-4A72-BAD5-7DCFDD45557E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6D5D2-AECC-4D82-9300-8BD5C610F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6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o-m.bizplay.biz/guide/path" TargetMode="External"/><Relationship Id="rId2" Type="http://schemas.openxmlformats.org/officeDocument/2006/relationships/hyperlink" Target="https://proto-m.bizplay.biz/guid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173/guide/path" TargetMode="External"/><Relationship Id="rId2" Type="http://schemas.openxmlformats.org/officeDocument/2006/relationships/hyperlink" Target="http://localhost:5173/guid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ui.com/material-ui/all-component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7097"/>
            <a:ext cx="12192000" cy="5308948"/>
          </a:xfrm>
          <a:prstGeom prst="rect">
            <a:avLst/>
          </a:prstGeom>
          <a:solidFill>
            <a:srgbClr val="002C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 smtClean="0"/>
          </a:p>
          <a:p>
            <a:pPr algn="ctr"/>
            <a:r>
              <a:rPr lang="ko-KR" altLang="en-US" sz="3600" dirty="0" err="1" smtClean="0"/>
              <a:t>현대차</a:t>
            </a:r>
            <a:r>
              <a:rPr lang="en-US" altLang="ko-KR" sz="3600" dirty="0" smtClean="0"/>
              <a:t> </a:t>
            </a:r>
            <a:r>
              <a:rPr lang="ko-KR" altLang="en-US" sz="3600" dirty="0" err="1" smtClean="0"/>
              <a:t>모바일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퍼블리싱</a:t>
            </a:r>
            <a:r>
              <a:rPr lang="ko-KR" altLang="en-US" sz="3600" dirty="0" smtClean="0"/>
              <a:t> 인수인계</a:t>
            </a:r>
            <a:endParaRPr lang="en-US" altLang="ko-KR" sz="3600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2024-09-23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React – </a:t>
            </a:r>
            <a:r>
              <a:rPr lang="en-US" altLang="ko-KR" dirty="0" err="1" smtClean="0"/>
              <a:t>Vite</a:t>
            </a:r>
            <a:r>
              <a:rPr lang="en-US" altLang="ko-KR" dirty="0" smtClean="0"/>
              <a:t> / </a:t>
            </a:r>
            <a:r>
              <a:rPr lang="ko-KR" altLang="en-US" dirty="0" err="1" smtClean="0"/>
              <a:t>하이브리드앱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2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94317"/>
            <a:ext cx="12192000" cy="2954130"/>
          </a:xfrm>
          <a:prstGeom prst="rect">
            <a:avLst/>
          </a:prstGeom>
          <a:solidFill>
            <a:srgbClr val="002C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 smtClean="0"/>
              <a:t>현대차</a:t>
            </a:r>
            <a:r>
              <a:rPr lang="en-US" altLang="ko-KR" sz="3600" dirty="0" smtClean="0"/>
              <a:t> </a:t>
            </a:r>
            <a:r>
              <a:rPr lang="ko-KR" altLang="en-US" sz="3600" dirty="0" err="1" smtClean="0"/>
              <a:t>모바일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퍼블리싱</a:t>
            </a:r>
            <a:r>
              <a:rPr lang="ko-KR" altLang="en-US" sz="3600" dirty="0" smtClean="0"/>
              <a:t> 인수인계</a:t>
            </a:r>
            <a:endParaRPr lang="en-US" altLang="ko-KR" sz="3600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2024-09-23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2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2954" y="116633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</a:t>
            </a:r>
            <a:r>
              <a:rPr lang="en-US" altLang="ko-KR" dirty="0" err="1" smtClean="0"/>
              <a:t>git</a:t>
            </a:r>
            <a:endParaRPr lang="en-US" altLang="ko-KR" dirty="0" smtClean="0"/>
          </a:p>
          <a:p>
            <a:r>
              <a:rPr lang="ko-KR" altLang="en-US" dirty="0" smtClean="0"/>
              <a:t>221.168.32.111 gitlab.bizplay.co.kr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#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서버 도메인</a:t>
            </a:r>
          </a:p>
          <a:p>
            <a:r>
              <a:rPr lang="ko-KR" altLang="en-US" dirty="0" smtClean="0"/>
              <a:t>221.168.39.210 proto-m.bizplay.biz</a:t>
            </a:r>
          </a:p>
          <a:p>
            <a:r>
              <a:rPr lang="ko-KR" altLang="en-US" dirty="0" smtClean="0"/>
              <a:t>221.168.39.210 proto-pc.bizplay.biz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2954" y="414215"/>
            <a:ext cx="307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React – </a:t>
            </a:r>
            <a:r>
              <a:rPr lang="en-US" altLang="ko-KR" dirty="0" err="1" smtClean="0"/>
              <a:t>Vite</a:t>
            </a:r>
            <a:r>
              <a:rPr lang="en-US" altLang="ko-KR" dirty="0" smtClean="0"/>
              <a:t> / </a:t>
            </a:r>
            <a:r>
              <a:rPr lang="ko-KR" altLang="en-US" dirty="0" err="1" smtClean="0"/>
              <a:t>하이브리드앱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2954" y="3466123"/>
            <a:ext cx="4177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https://proto-m.bizplay.biz/guide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https://proto-m.bizplay.biz/guide/path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24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953" y="414215"/>
            <a:ext cx="107539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branch : publishing</a:t>
            </a:r>
          </a:p>
          <a:p>
            <a:endParaRPr lang="en-US" altLang="ko-KR" dirty="0"/>
          </a:p>
          <a:p>
            <a:r>
              <a:rPr lang="en-US" altLang="ko-KR" dirty="0" smtClean="0"/>
              <a:t>- start :</a:t>
            </a:r>
          </a:p>
          <a:p>
            <a:r>
              <a:rPr lang="en-US" altLang="ko-KR" dirty="0" smtClean="0"/>
              <a:t>1. </a:t>
            </a:r>
            <a:r>
              <a:rPr lang="en-US" altLang="ko-KR" dirty="0" err="1" smtClean="0"/>
              <a:t>pnpm</a:t>
            </a:r>
            <a:r>
              <a:rPr lang="en-US" altLang="ko-KR" dirty="0" smtClean="0"/>
              <a:t> mobile-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install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pnpm</a:t>
            </a:r>
            <a:r>
              <a:rPr lang="en-US" altLang="ko-KR" dirty="0" smtClean="0"/>
              <a:t> mobile-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run </a:t>
            </a:r>
            <a:r>
              <a:rPr lang="en-US" altLang="ko-KR" dirty="0" err="1" smtClean="0"/>
              <a:t>dev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http://localhost:5173/guide</a:t>
            </a:r>
            <a:r>
              <a:rPr lang="en-US" altLang="ko-KR" dirty="0" smtClean="0"/>
              <a:t>             : libs\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\mobile\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\components\guide\</a:t>
            </a:r>
            <a:r>
              <a:rPr lang="en-US" altLang="ko-KR" dirty="0" err="1" smtClean="0"/>
              <a:t>GuideLayout.tsx</a:t>
            </a:r>
            <a:r>
              <a:rPr lang="en-US" altLang="ko-KR" dirty="0" smtClean="0"/>
              <a:t>     </a:t>
            </a:r>
          </a:p>
          <a:p>
            <a:r>
              <a:rPr lang="en-US" altLang="ko-KR" dirty="0" smtClean="0">
                <a:hlinkClick r:id="rId3"/>
              </a:rPr>
              <a:t>http://localhost:5173/guide/path</a:t>
            </a:r>
            <a:r>
              <a:rPr lang="en-US" altLang="ko-KR" dirty="0" smtClean="0"/>
              <a:t>      : libs\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\mobile\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\pages\guide\</a:t>
            </a:r>
            <a:r>
              <a:rPr lang="en-US" altLang="ko-KR" dirty="0" err="1" smtClean="0"/>
              <a:t>path.tsx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 Base : </a:t>
            </a:r>
          </a:p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en-US" altLang="ko-KR" dirty="0" smtClean="0">
                <a:effectLst/>
                <a:hlinkClick r:id="rId4"/>
              </a:rPr>
              <a:t>https://mui.com/material-ui/all-components/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body default background-color : #f3f5fa;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32" y="1031632"/>
            <a:ext cx="219456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9231" b="65128"/>
          <a:stretch/>
        </p:blipFill>
        <p:spPr>
          <a:xfrm>
            <a:off x="4224635" y="1031632"/>
            <a:ext cx="2572859" cy="20615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34302"/>
          <a:stretch/>
        </p:blipFill>
        <p:spPr>
          <a:xfrm>
            <a:off x="8019366" y="1031632"/>
            <a:ext cx="2572858" cy="528223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6391" y="346780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전체 폴더 구조</a:t>
            </a:r>
            <a:r>
              <a:rPr lang="en-US" altLang="ko-KR" dirty="0" smtClean="0"/>
              <a:t>: 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094094" y="370226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 public 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019366" y="370226"/>
            <a:ext cx="64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src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779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9231" b="65128"/>
          <a:stretch/>
        </p:blipFill>
        <p:spPr>
          <a:xfrm>
            <a:off x="532226" y="1070707"/>
            <a:ext cx="3398911" cy="27234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2226" y="284256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 public 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922215" y="1938216"/>
            <a:ext cx="2516554" cy="1375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711200" y="1789723"/>
            <a:ext cx="296985" cy="2969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45233"/>
              </p:ext>
            </p:extLst>
          </p:nvPr>
        </p:nvGraphicFramePr>
        <p:xfrm>
          <a:off x="4911109" y="1070707"/>
          <a:ext cx="5561505" cy="1975104"/>
        </p:xfrm>
        <a:graphic>
          <a:graphicData uri="http://schemas.openxmlformats.org/drawingml/2006/table">
            <a:tbl>
              <a:tblPr/>
              <a:tblGrid>
                <a:gridCol w="660187"/>
                <a:gridCol w="4901318"/>
              </a:tblGrid>
              <a:tr h="987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프로젝트에 따라 </a:t>
                      </a:r>
                      <a:r>
                        <a:rPr lang="en-US" altLang="ko-KR" dirty="0" err="1" smtClean="0"/>
                        <a:t>css</a:t>
                      </a:r>
                      <a:r>
                        <a:rPr lang="ko-KR" altLang="en-US" dirty="0" smtClean="0"/>
                        <a:t>를 분기 처리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*_variable.css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테마 </a:t>
                      </a:r>
                      <a:r>
                        <a:rPr lang="ko-KR" altLang="en-US" dirty="0" err="1" smtClean="0"/>
                        <a:t>변경시</a:t>
                      </a:r>
                      <a:r>
                        <a:rPr lang="ko-KR" altLang="en-US" dirty="0" smtClean="0"/>
                        <a:t> 사용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현대모터스그룹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파비콘을</a:t>
                      </a:r>
                      <a:r>
                        <a:rPr lang="ko-KR" altLang="en-US" dirty="0" smtClean="0"/>
                        <a:t> 임시로 사용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해당 프로젝트의 </a:t>
                      </a:r>
                      <a:r>
                        <a:rPr lang="ko-KR" altLang="en-US" dirty="0" err="1" smtClean="0"/>
                        <a:t>파비콘</a:t>
                      </a:r>
                      <a:r>
                        <a:rPr lang="ko-KR" altLang="en-US" dirty="0" smtClean="0"/>
                        <a:t> 교체 필요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832338" y="3397478"/>
            <a:ext cx="2543908" cy="148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21323" y="3248984"/>
            <a:ext cx="296985" cy="2969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424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34302"/>
          <a:stretch/>
        </p:blipFill>
        <p:spPr>
          <a:xfrm>
            <a:off x="514288" y="807407"/>
            <a:ext cx="3398911" cy="69781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96002" y="791854"/>
            <a:ext cx="689066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components : </a:t>
            </a:r>
            <a:r>
              <a:rPr lang="ko-KR" altLang="en-US" dirty="0" err="1" smtClean="0"/>
              <a:t>커스텀된</a:t>
            </a:r>
            <a:r>
              <a:rPr lang="ko-KR" altLang="en-US" dirty="0" smtClean="0"/>
              <a:t> 컴포넌트 </a:t>
            </a:r>
            <a:endParaRPr lang="en-US" altLang="ko-KR" dirty="0" smtClean="0"/>
          </a:p>
          <a:p>
            <a:r>
              <a:rPr lang="en-US" altLang="ko-KR" dirty="0" smtClean="0"/>
              <a:t>  (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[</a:t>
            </a:r>
            <a:r>
              <a:rPr lang="en-US" altLang="ko-KR" dirty="0" err="1" smtClean="0"/>
              <a:t>ToastAlert</a:t>
            </a:r>
            <a:r>
              <a:rPr lang="en-US" altLang="ko-KR" dirty="0" smtClean="0"/>
              <a:t>], [</a:t>
            </a:r>
            <a:r>
              <a:rPr lang="en-US" altLang="ko-KR" dirty="0" err="1" smtClean="0"/>
              <a:t>Mui</a:t>
            </a:r>
            <a:r>
              <a:rPr lang="ko-KR" altLang="en-US" dirty="0" smtClean="0"/>
              <a:t>컴포넌트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Mui</a:t>
            </a:r>
            <a:r>
              <a:rPr lang="ko-KR" altLang="en-US" dirty="0" smtClean="0"/>
              <a:t>컴포넌트</a:t>
            </a:r>
            <a:r>
              <a:rPr lang="en-US" altLang="ko-KR" dirty="0" smtClean="0"/>
              <a:t>],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BtnsGroup</a:t>
            </a:r>
            <a:r>
              <a:rPr lang="en-US" altLang="ko-KR" dirty="0" smtClean="0"/>
              <a:t>] )</a:t>
            </a:r>
          </a:p>
          <a:p>
            <a:r>
              <a:rPr lang="en-US" altLang="ko-KR" dirty="0" smtClean="0"/>
              <a:t>- pages : </a:t>
            </a:r>
            <a:r>
              <a:rPr lang="ko-KR" altLang="en-US" dirty="0" smtClean="0"/>
              <a:t>화면목록 </a:t>
            </a:r>
            <a:endParaRPr lang="en-US" altLang="ko-KR" dirty="0" smtClean="0"/>
          </a:p>
          <a:p>
            <a:r>
              <a:rPr lang="en-US" altLang="ko-KR" dirty="0" smtClean="0"/>
              <a:t>- templates : components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요소을</a:t>
            </a:r>
            <a:r>
              <a:rPr lang="ko-KR" altLang="en-US" dirty="0" smtClean="0"/>
              <a:t> 배치한 형태</a:t>
            </a:r>
            <a:endParaRPr lang="en-US" altLang="ko-KR" dirty="0" smtClean="0"/>
          </a:p>
          <a:p>
            <a:r>
              <a:rPr lang="en-US" altLang="ko-KR" dirty="0" smtClean="0"/>
              <a:t>  (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layout, header )</a:t>
            </a:r>
          </a:p>
          <a:p>
            <a:r>
              <a:rPr lang="en-US" altLang="ko-KR" dirty="0" smtClean="0"/>
              <a:t>- Theme : </a:t>
            </a:r>
            <a:r>
              <a:rPr lang="en-US" altLang="ko-KR" dirty="0" err="1" smtClean="0"/>
              <a:t>Mui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커스터마이징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 컬러 테마 </a:t>
            </a:r>
            <a:r>
              <a:rPr lang="ko-KR" altLang="en-US" dirty="0" err="1" smtClean="0"/>
              <a:t>변경시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en-US" altLang="ko-KR" dirty="0" smtClean="0"/>
              <a:t>  └ </a:t>
            </a:r>
            <a:r>
              <a:rPr lang="en-US" altLang="ko-KR" dirty="0" err="1" smtClean="0"/>
              <a:t>colors.ts</a:t>
            </a:r>
            <a:endParaRPr lang="en-US" altLang="ko-KR" dirty="0" smtClean="0"/>
          </a:p>
          <a:p>
            <a:r>
              <a:rPr lang="en-US" altLang="ko-KR" dirty="0" smtClean="0"/>
              <a:t>  └ create-</a:t>
            </a:r>
            <a:r>
              <a:rPr lang="en-US" altLang="ko-KR" dirty="0" err="1" smtClean="0"/>
              <a:t>components.ts</a:t>
            </a:r>
            <a:endParaRPr lang="en-US" altLang="ko-KR" dirty="0" smtClean="0"/>
          </a:p>
          <a:p>
            <a:r>
              <a:rPr lang="en-US" altLang="ko-KR" dirty="0" smtClean="0"/>
              <a:t>  └ create-</a:t>
            </a:r>
            <a:r>
              <a:rPr lang="en-US" altLang="ko-KR" dirty="0" err="1" smtClean="0"/>
              <a:t>palette.ts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└ create-</a:t>
            </a:r>
            <a:r>
              <a:rPr lang="en-US" altLang="ko-KR" dirty="0" err="1" smtClean="0"/>
              <a:t>shadows.ts</a:t>
            </a:r>
            <a:r>
              <a:rPr lang="en-US" altLang="ko-KR" dirty="0" smtClean="0"/>
              <a:t>   </a:t>
            </a:r>
          </a:p>
          <a:p>
            <a:r>
              <a:rPr lang="en-US" altLang="ko-KR" dirty="0" smtClean="0"/>
              <a:t>  └ create-</a:t>
            </a:r>
            <a:r>
              <a:rPr lang="en-US" altLang="ko-KR" dirty="0" err="1" smtClean="0"/>
              <a:t>typography.ts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경로 작성시 아래 경로 동시 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시 노출</a:t>
            </a:r>
            <a:endParaRPr lang="en-US" altLang="ko-KR" dirty="0"/>
          </a:p>
          <a:p>
            <a:r>
              <a:rPr lang="en-US" altLang="ko-KR" dirty="0" smtClean="0"/>
              <a:t>  libs\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\mobile\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\pages\guide\</a:t>
            </a:r>
            <a:r>
              <a:rPr lang="en-US" altLang="ko-KR" dirty="0" err="1" smtClean="0"/>
              <a:t>path.tsx</a:t>
            </a:r>
            <a:endParaRPr lang="en-US" altLang="ko-KR" dirty="0" smtClean="0"/>
          </a:p>
          <a:p>
            <a:r>
              <a:rPr lang="en-US" altLang="ko-KR" dirty="0" smtClean="0"/>
              <a:t>  libs\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\mobile\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Routes.tsx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4288" y="266125"/>
            <a:ext cx="64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src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397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953" y="414215"/>
            <a:ext cx="116596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Layout </a:t>
            </a:r>
          </a:p>
          <a:p>
            <a:endParaRPr lang="en-US" altLang="ko-KR" dirty="0"/>
          </a:p>
          <a:p>
            <a:r>
              <a:rPr lang="en-US" altLang="ko-KR" dirty="0" smtClean="0"/>
              <a:t>1. Header : libs\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\mobile\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\templates\layout\</a:t>
            </a:r>
            <a:r>
              <a:rPr lang="en-US" altLang="ko-KR" dirty="0" err="1" smtClean="0"/>
              <a:t>HeaderSub.tsx</a:t>
            </a:r>
            <a:endParaRPr lang="en-US" altLang="ko-KR" dirty="0"/>
          </a:p>
          <a:p>
            <a:r>
              <a:rPr lang="en-US" altLang="ko-KR" dirty="0" smtClean="0"/>
              <a:t>               </a:t>
            </a:r>
            <a:r>
              <a:rPr lang="en-US" altLang="ko-KR" dirty="0" smtClean="0"/>
              <a:t>libs\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\mobile\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\templates\layout\</a:t>
            </a:r>
            <a:r>
              <a:rPr lang="en-US" altLang="ko-KR" dirty="0" err="1" smtClean="0"/>
              <a:t>HeaderMain.tsx</a:t>
            </a:r>
            <a:endParaRPr lang="en-US" altLang="ko-KR" dirty="0" smtClean="0"/>
          </a:p>
          <a:p>
            <a:r>
              <a:rPr lang="ko-KR" altLang="en-US" dirty="0" smtClean="0"/>
              <a:t>   로고</a:t>
            </a:r>
            <a:r>
              <a:rPr lang="en-US" altLang="ko-KR" dirty="0" smtClean="0"/>
              <a:t>, back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노출 여부 따라 분리 하였으나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분기 처리시 하나의 헤더로 사용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Main : </a:t>
            </a:r>
            <a:r>
              <a:rPr lang="en-US" altLang="ko-KR" dirty="0" err="1" smtClean="0"/>
              <a:t>LayoutMain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BottomNav</a:t>
            </a:r>
            <a:r>
              <a:rPr lang="ko-KR" altLang="en-US" dirty="0" smtClean="0"/>
              <a:t>를 포함 </a:t>
            </a:r>
            <a:endParaRPr lang="en-US" altLang="ko-KR" dirty="0" smtClean="0"/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LayoutSub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서브 페이지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화면 높이보다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길이가 짧으면 하단에 버튼 위치</a:t>
            </a:r>
            <a:endParaRPr lang="en-US" altLang="ko-KR" dirty="0"/>
          </a:p>
          <a:p>
            <a:r>
              <a:rPr lang="en-US" altLang="ko-KR" dirty="0" smtClean="0"/>
              <a:t>                                            &gt;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길이가 길경우 스크롤 끝에 버튼 위치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dirty="0" err="1" smtClean="0"/>
              <a:t>LayoutFill</a:t>
            </a:r>
            <a:r>
              <a:rPr lang="en-US" altLang="ko-KR" dirty="0" smtClean="0"/>
              <a:t> : header</a:t>
            </a:r>
            <a:r>
              <a:rPr lang="ko-KR" altLang="en-US" dirty="0" smtClean="0"/>
              <a:t>가 없는 화면 </a:t>
            </a:r>
            <a:r>
              <a:rPr lang="en-US" altLang="ko-KR" dirty="0" smtClean="0"/>
              <a:t>(</a:t>
            </a:r>
            <a:r>
              <a:rPr lang="ko-KR" altLang="en-US" dirty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페이지 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* light-box {background-color: #</a:t>
            </a:r>
            <a:r>
              <a:rPr lang="en-US" altLang="ko-KR" dirty="0" err="1" smtClean="0"/>
              <a:t>fff</a:t>
            </a:r>
            <a:r>
              <a:rPr lang="en-US" altLang="ko-KR" dirty="0" smtClean="0"/>
              <a:t>;} : </a:t>
            </a:r>
            <a:r>
              <a:rPr lang="ko-KR" altLang="en-US" dirty="0" smtClean="0"/>
              <a:t>바닥 페이지 배경색을 흰색 처럼 보이게 사용한 </a:t>
            </a:r>
            <a:r>
              <a:rPr lang="ko-KR" altLang="en-US" dirty="0" err="1" smtClean="0"/>
              <a:t>클래스명</a:t>
            </a:r>
            <a:endParaRPr lang="en-US" altLang="ko-KR" dirty="0" smtClean="0"/>
          </a:p>
          <a:p>
            <a:r>
              <a:rPr lang="en-US" altLang="ko-KR" dirty="0" smtClean="0"/>
              <a:t>* body</a:t>
            </a:r>
            <a:r>
              <a:rPr lang="ko-KR" altLang="en-US" dirty="0" smtClean="0"/>
              <a:t>에 클래스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하여 </a:t>
            </a:r>
            <a:r>
              <a:rPr lang="en-US" altLang="ko-KR" dirty="0" err="1" smtClean="0"/>
              <a:t>bgColor</a:t>
            </a:r>
            <a:r>
              <a:rPr lang="ko-KR" altLang="en-US" dirty="0" smtClean="0"/>
              <a:t>를 바꾸는 방법으로 변경 하면 </a:t>
            </a:r>
            <a:r>
              <a:rPr lang="ko-KR" altLang="en-US" dirty="0" err="1" smtClean="0"/>
              <a:t>운영시</a:t>
            </a:r>
            <a:r>
              <a:rPr lang="ko-KR" altLang="en-US" dirty="0" smtClean="0"/>
              <a:t> 편리해질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5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3007" y="213627"/>
            <a:ext cx="129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 Contents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38" y="582959"/>
            <a:ext cx="2952418" cy="40233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07" y="2743952"/>
            <a:ext cx="4793019" cy="382553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5666" y="731453"/>
            <a:ext cx="2839034" cy="2100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77045"/>
              </p:ext>
            </p:extLst>
          </p:nvPr>
        </p:nvGraphicFramePr>
        <p:xfrm>
          <a:off x="5340860" y="1172034"/>
          <a:ext cx="6079342" cy="3320131"/>
        </p:xfrm>
        <a:graphic>
          <a:graphicData uri="http://schemas.openxmlformats.org/drawingml/2006/table">
            <a:tbl>
              <a:tblPr/>
              <a:tblGrid>
                <a:gridCol w="363254"/>
                <a:gridCol w="5716088"/>
              </a:tblGrid>
              <a:tr h="960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1-1 </a:t>
                      </a:r>
                      <a:r>
                        <a:rPr lang="ko-KR" altLang="en-US" sz="1400" dirty="0" smtClean="0"/>
                        <a:t>가로모드 지원 </a:t>
                      </a:r>
                      <a:r>
                        <a:rPr lang="ko-KR" altLang="en-US" sz="1400" dirty="0" err="1" smtClean="0"/>
                        <a:t>안함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1-2 max-width 640px(64rem)</a:t>
                      </a:r>
                      <a:r>
                        <a:rPr lang="en-US" altLang="ko-KR" sz="1400" baseline="0" dirty="0" smtClean="0"/>
                        <a:t> margin: 0 auto;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1-3 360px </a:t>
                      </a:r>
                      <a:r>
                        <a:rPr lang="ko-KR" altLang="en-US" sz="1400" baseline="0" dirty="0" smtClean="0"/>
                        <a:t>디바이스 기준 이하 넓이 정의 된 적 없음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  (24.5.21 </a:t>
                      </a:r>
                      <a:r>
                        <a:rPr lang="ko-KR" altLang="en-US" sz="1400" baseline="0" dirty="0" smtClean="0"/>
                        <a:t>이후 피드백 없음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className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-box”,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className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-box *”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사용하여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여백없는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divider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 할 수 있게 적용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(bottom page,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Dialog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비슷한 원리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altLang="ko-K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className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="divider" /&gt;</a:t>
                      </a:r>
                    </a:p>
                    <a:p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hr.divider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{}</a:t>
                      </a:r>
                    </a:p>
                    <a:p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hr.divider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::before {}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독립적 사용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디자인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box-shadow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525028" y="4145067"/>
            <a:ext cx="2256398" cy="867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01317" y="2980594"/>
            <a:ext cx="2256398" cy="927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25028" y="5309540"/>
            <a:ext cx="2256398" cy="970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352824" y="2818004"/>
            <a:ext cx="296985" cy="2969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8" name="타원 7"/>
          <p:cNvSpPr/>
          <p:nvPr/>
        </p:nvSpPr>
        <p:spPr>
          <a:xfrm>
            <a:off x="294845" y="549805"/>
            <a:ext cx="296985" cy="2969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14" name="타원 13"/>
          <p:cNvSpPr/>
          <p:nvPr/>
        </p:nvSpPr>
        <p:spPr>
          <a:xfrm>
            <a:off x="112232" y="4902382"/>
            <a:ext cx="296985" cy="2969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183104" y="5138403"/>
            <a:ext cx="4975750" cy="110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9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786" y="196334"/>
            <a:ext cx="3195176" cy="64711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6716" y="196334"/>
            <a:ext cx="53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aseline="0" dirty="0" smtClean="0"/>
              <a:t>1-3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4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400</Words>
  <Application>Microsoft Office PowerPoint</Application>
  <PresentationFormat>와이드스크린</PresentationFormat>
  <Paragraphs>98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69</cp:revision>
  <dcterms:created xsi:type="dcterms:W3CDTF">2024-08-23T03:01:03Z</dcterms:created>
  <dcterms:modified xsi:type="dcterms:W3CDTF">2024-08-23T04:13:24Z</dcterms:modified>
</cp:coreProperties>
</file>