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1" autoAdjust="0"/>
    <p:restoredTop sz="94660"/>
  </p:normalViewPr>
  <p:slideViewPr>
    <p:cSldViewPr>
      <p:cViewPr>
        <p:scale>
          <a:sx n="66" d="100"/>
          <a:sy n="66" d="100"/>
        </p:scale>
        <p:origin x="-1308" y="-8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F9A2FA2-C4A9-4702-B501-4B6009FFE16B}" type="datetimeFigureOut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97486EE-93E2-47FF-9D87-8EF49C38AC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9A2FA2-C4A9-4702-B501-4B6009FFE16B}" type="datetimeFigureOut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7486EE-93E2-47FF-9D87-8EF49C38AC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9A2FA2-C4A9-4702-B501-4B6009FFE16B}" type="datetimeFigureOut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7486EE-93E2-47FF-9D87-8EF49C38AC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9A2FA2-C4A9-4702-B501-4B6009FFE16B}" type="datetimeFigureOut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7486EE-93E2-47FF-9D87-8EF49C38ACA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9A2FA2-C4A9-4702-B501-4B6009FFE16B}" type="datetimeFigureOut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7486EE-93E2-47FF-9D87-8EF49C38ACA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9A2FA2-C4A9-4702-B501-4B6009FFE16B}" type="datetimeFigureOut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7486EE-93E2-47FF-9D87-8EF49C38ACA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9A2FA2-C4A9-4702-B501-4B6009FFE16B}" type="datetimeFigureOut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7486EE-93E2-47FF-9D87-8EF49C38AC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9A2FA2-C4A9-4702-B501-4B6009FFE16B}" type="datetimeFigureOut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7486EE-93E2-47FF-9D87-8EF49C38ACA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9A2FA2-C4A9-4702-B501-4B6009FFE16B}" type="datetimeFigureOut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7486EE-93E2-47FF-9D87-8EF49C38AC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F9A2FA2-C4A9-4702-B501-4B6009FFE16B}" type="datetimeFigureOut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7486EE-93E2-47FF-9D87-8EF49C38AC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F9A2FA2-C4A9-4702-B501-4B6009FFE16B}" type="datetimeFigureOut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97486EE-93E2-47FF-9D87-8EF49C38ACA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F9A2FA2-C4A9-4702-B501-4B6009FFE16B}" type="datetimeFigureOut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97486EE-93E2-47FF-9D87-8EF49C38AC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0430 </a:t>
            </a:r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Icto55</a:t>
            </a:r>
          </a:p>
          <a:p>
            <a:r>
              <a:rPr lang="ko-KR" altLang="en-US" dirty="0" smtClean="0"/>
              <a:t>송지</a:t>
            </a:r>
            <a:r>
              <a:rPr lang="ko-KR" altLang="en-US" dirty="0"/>
              <a:t>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상속</a:t>
            </a:r>
            <a:endParaRPr lang="en-US" altLang="ko-KR" dirty="0" smtClean="0"/>
          </a:p>
          <a:p>
            <a:r>
              <a:rPr lang="ko-KR" altLang="en-US" dirty="0" smtClean="0"/>
              <a:t>캡슐화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정보은닉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다형성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오버라이딩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오버로딩</a:t>
            </a:r>
            <a:endParaRPr lang="en-US" altLang="ko-KR" dirty="0" smtClean="0"/>
          </a:p>
          <a:p>
            <a:r>
              <a:rPr lang="ko-KR" altLang="en-US" dirty="0" smtClean="0"/>
              <a:t>추상클래스</a:t>
            </a:r>
            <a:endParaRPr lang="en-US" altLang="ko-KR" dirty="0" smtClean="0"/>
          </a:p>
          <a:p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OOP(</a:t>
            </a:r>
            <a:r>
              <a:rPr lang="ko-KR" altLang="en-US" dirty="0" smtClean="0"/>
              <a:t>객체 지향 프로그래밍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특징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이미 만들어져 있는 클래스를 상속받으면 그 클래스에 있는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변수들을 사용할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유사한 클래스들을 생성할 때 하나의 부모 클래스를 두고 자식 클래스를 만들 때 유용하다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ex1_Inheritance</a:t>
            </a:r>
          </a:p>
          <a:p>
            <a:r>
              <a:rPr lang="ko-KR" altLang="en-US" dirty="0" smtClean="0"/>
              <a:t>부모로부터 상속받은 </a:t>
            </a:r>
            <a:r>
              <a:rPr lang="en-US" altLang="ko-KR" dirty="0" smtClean="0"/>
              <a:t>rectangle, circle, triangle </a:t>
            </a:r>
            <a:r>
              <a:rPr lang="ko-KR" altLang="en-US" dirty="0" smtClean="0"/>
              <a:t>클래스 모두 </a:t>
            </a:r>
            <a:r>
              <a:rPr lang="en-US" altLang="ko-KR" dirty="0" err="1" smtClean="0"/>
              <a:t>calculateArea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사용할 수 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 smtClean="0"/>
              <a:t>메소드를</a:t>
            </a:r>
            <a:r>
              <a:rPr lang="ko-KR" altLang="en-US" dirty="0" smtClean="0"/>
              <a:t> 통해 변수에 접근하거나 출력한다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r>
              <a:rPr lang="ko-KR" altLang="en-US" dirty="0" smtClean="0"/>
              <a:t>중간과정이 드러나지 않아 실제로 어떻게 처리 되는 지는 알 수 없고 결과만 알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사람들이 함부로 접근할 수 없어 정보 은닉에 주효하다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ex1_Inheritance</a:t>
            </a:r>
          </a:p>
          <a:p>
            <a:r>
              <a:rPr lang="en-US" altLang="ko-KR" dirty="0" smtClean="0"/>
              <a:t>Private </a:t>
            </a:r>
            <a:r>
              <a:rPr lang="ko-KR" altLang="en-US" dirty="0" smtClean="0"/>
              <a:t>으로 선언된 변수들을 접근하기 위해 </a:t>
            </a:r>
            <a:r>
              <a:rPr lang="en-US" altLang="ko-KR" dirty="0" smtClean="0"/>
              <a:t>getter, setter</a:t>
            </a:r>
            <a:r>
              <a:rPr lang="ko-KR" altLang="en-US" dirty="0" smtClean="0"/>
              <a:t>를 사용할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calculateArea</a:t>
            </a:r>
            <a:r>
              <a:rPr lang="ko-KR" altLang="en-US" dirty="0" smtClean="0"/>
              <a:t>를 통해 </a:t>
            </a:r>
            <a:r>
              <a:rPr lang="en-US" altLang="ko-KR" dirty="0" smtClean="0"/>
              <a:t>main</a:t>
            </a:r>
            <a:r>
              <a:rPr lang="ko-KR" altLang="en-US" dirty="0" smtClean="0"/>
              <a:t>에서는 계산 방법은 모르고 결과값만 알 수 있다</a:t>
            </a:r>
            <a:r>
              <a:rPr lang="en-US" altLang="ko-KR" dirty="0" smtClean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캡슐화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메소드의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오버라이딩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오버로딩으로 더욱 유연한 프로그래밍이 가능하다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함수 이름은 같고 </a:t>
            </a:r>
            <a:r>
              <a:rPr lang="ko-KR" altLang="en-US" dirty="0" err="1" smtClean="0"/>
              <a:t>시그니처가</a:t>
            </a:r>
            <a:r>
              <a:rPr lang="ko-KR" altLang="en-US" dirty="0" smtClean="0"/>
              <a:t> 다르다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같은 기능을 하는데 변수타입이 달라도 여러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외울 필요 없이 하나의 함수만 외우면 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Ex2_Overloading</a:t>
            </a:r>
          </a:p>
          <a:p>
            <a:r>
              <a:rPr lang="ko-KR" altLang="en-US" dirty="0" err="1" smtClean="0"/>
              <a:t>생성자를</a:t>
            </a:r>
            <a:r>
              <a:rPr lang="ko-KR" altLang="en-US" dirty="0"/>
              <a:t> </a:t>
            </a:r>
            <a:r>
              <a:rPr lang="ko-KR" altLang="en-US" dirty="0" err="1" smtClean="0"/>
              <a:t>오버로딩해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반지름값을</a:t>
            </a:r>
            <a:r>
              <a:rPr lang="ko-KR" altLang="en-US" dirty="0" smtClean="0"/>
              <a:t> 애초에 지정해 줄 수 있거나 아니면 후에 세터로 지정해 줄 수 있게 해 주었다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다형성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오버로딩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이름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시그니처</a:t>
            </a:r>
            <a:r>
              <a:rPr lang="ko-KR" altLang="en-US" dirty="0" smtClean="0"/>
              <a:t> 모두가 부모의 </a:t>
            </a:r>
            <a:r>
              <a:rPr lang="ko-KR" altLang="en-US" dirty="0" err="1" smtClean="0"/>
              <a:t>메소드와</a:t>
            </a:r>
            <a:r>
              <a:rPr lang="ko-KR" altLang="en-US" dirty="0" smtClean="0"/>
              <a:t> 같다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그를 상속받고 내용은 재정의할 수가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상속받았을 때 부모의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재정의해서 사용할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자식마다 다르게 </a:t>
            </a:r>
            <a:r>
              <a:rPr lang="ko-KR" altLang="en-US" dirty="0" err="1" smtClean="0"/>
              <a:t>디테일한</a:t>
            </a:r>
            <a:r>
              <a:rPr lang="ko-KR" altLang="en-US" dirty="0" smtClean="0"/>
              <a:t> 차이를 가질 수 있어 유용하다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Ex1_inheritance</a:t>
            </a:r>
          </a:p>
          <a:p>
            <a:r>
              <a:rPr lang="en-US" altLang="ko-KR" dirty="0" err="1" smtClean="0"/>
              <a:t>calculateArea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를 각각의 클래스에 맞게 </a:t>
            </a:r>
            <a:r>
              <a:rPr lang="ko-KR" altLang="en-US" dirty="0" err="1" smtClean="0"/>
              <a:t>오버라이딩해</a:t>
            </a:r>
            <a:r>
              <a:rPr lang="ko-KR" altLang="en-US" dirty="0" smtClean="0"/>
              <a:t> 도형의 넓이를 각각 구할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다형성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오버라이딩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ko-KR" altLang="en-US" dirty="0" err="1" smtClean="0"/>
              <a:t>메소드의</a:t>
            </a:r>
            <a:r>
              <a:rPr lang="ko-KR" altLang="en-US" dirty="0" smtClean="0"/>
              <a:t> 내용은 없고 이름만 정해놓은 클래스이다</a:t>
            </a:r>
            <a:r>
              <a:rPr lang="en-US" altLang="ko-KR" dirty="0" smtClean="0"/>
              <a:t>. </a:t>
            </a:r>
          </a:p>
          <a:p>
            <a:pPr>
              <a:buNone/>
            </a:pPr>
            <a:r>
              <a:rPr lang="ko-KR" altLang="en-US" dirty="0" smtClean="0"/>
              <a:t>상속받으면 반드시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구현해야 한다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ko-KR" altLang="en-US" dirty="0" err="1" smtClean="0"/>
              <a:t>인스턴스화</a:t>
            </a:r>
            <a:r>
              <a:rPr lang="ko-KR" altLang="en-US" dirty="0" smtClean="0"/>
              <a:t> 불가능하다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ko-KR" altLang="en-US" dirty="0" smtClean="0"/>
              <a:t>포괄적인 범주의 클래스로 활용하기 좋다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ko-KR" altLang="en-US" dirty="0" err="1" smtClean="0"/>
              <a:t>다형성을</a:t>
            </a:r>
            <a:r>
              <a:rPr lang="ko-KR" altLang="en-US" dirty="0" smtClean="0"/>
              <a:t> 지원한다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r>
              <a:rPr lang="en-US" altLang="ko-KR" dirty="0" smtClean="0"/>
              <a:t>Ex1_Inhreitance</a:t>
            </a:r>
          </a:p>
          <a:p>
            <a:pPr>
              <a:buNone/>
            </a:pPr>
            <a:r>
              <a:rPr lang="en-US" altLang="ko-KR" dirty="0" smtClean="0"/>
              <a:t>Shape</a:t>
            </a:r>
            <a:r>
              <a:rPr lang="ko-KR" altLang="en-US" dirty="0" smtClean="0"/>
              <a:t>는 추상클래스로 추상 메소드 </a:t>
            </a:r>
            <a:r>
              <a:rPr lang="en-US" altLang="ko-KR" dirty="0" err="1" smtClean="0"/>
              <a:t>calculateArea</a:t>
            </a:r>
            <a:r>
              <a:rPr lang="en-US" altLang="ko-KR" dirty="0" smtClean="0"/>
              <a:t>()</a:t>
            </a:r>
            <a:r>
              <a:rPr lang="ko-KR" altLang="en-US" dirty="0" smtClean="0"/>
              <a:t>만 가지고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이를 상속받은 각각의 클래스에서 메소드를 구현해 사용한다</a:t>
            </a:r>
            <a:r>
              <a:rPr lang="en-US" altLang="ko-KR" dirty="0" smtClean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추상클래스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클래스에게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제공한다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다중 상속이 가능해 다양한 방면의 여러 기능이 필요할 때 유용하다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연관성이 없는 클래스들에게 공통된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제공한다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다형성을</a:t>
            </a:r>
            <a:r>
              <a:rPr lang="ko-KR" altLang="en-US" dirty="0" smtClean="0"/>
              <a:t> 지원한다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Ex3_Interface</a:t>
            </a:r>
          </a:p>
          <a:p>
            <a:pPr>
              <a:buNone/>
            </a:pPr>
            <a:r>
              <a:rPr lang="en-US" altLang="ko-KR" dirty="0" err="1" smtClean="0"/>
              <a:t>Drawable</a:t>
            </a:r>
            <a:r>
              <a:rPr lang="en-US" altLang="ko-KR" dirty="0" smtClean="0"/>
              <a:t>, visible </a:t>
            </a:r>
            <a:r>
              <a:rPr lang="ko-KR" altLang="en-US" dirty="0" smtClean="0"/>
              <a:t>모두 인터페이스이기 때문에 도형의 특징은 아니지만 필요한 기능인 그리고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숨기는 기능을 제공해준다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다중상속이 가능해 </a:t>
            </a:r>
            <a:r>
              <a:rPr lang="ko-KR" altLang="en-US" dirty="0" err="1" smtClean="0"/>
              <a:t>두가지</a:t>
            </a:r>
            <a:r>
              <a:rPr lang="ko-KR" altLang="en-US" dirty="0" smtClean="0"/>
              <a:t> 모두 사용이 가능하다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오버라이딩을</a:t>
            </a:r>
            <a:r>
              <a:rPr lang="ko-KR" altLang="en-US" dirty="0" smtClean="0"/>
              <a:t> 통해 각각의 클래스에 맞게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정의가 가능하다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인터페이스</a:t>
            </a:r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48</TotalTime>
  <Words>343</Words>
  <Application>Microsoft Office PowerPoint</Application>
  <PresentationFormat>화면 슬라이드 쇼(4:3)</PresentationFormat>
  <Paragraphs>56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광장</vt:lpstr>
      <vt:lpstr>0430 과제</vt:lpstr>
      <vt:lpstr>OOP(객체 지향 프로그래밍)의 특징</vt:lpstr>
      <vt:lpstr>상속</vt:lpstr>
      <vt:lpstr>캡슐화</vt:lpstr>
      <vt:lpstr>다형성 – 오버로딩</vt:lpstr>
      <vt:lpstr>다형성 – 오버라이딩</vt:lpstr>
      <vt:lpstr>추상클래스</vt:lpstr>
      <vt:lpstr>인터페이스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0430 과제</dc:title>
  <dc:creator>student</dc:creator>
  <cp:lastModifiedBy>student</cp:lastModifiedBy>
  <cp:revision>9</cp:revision>
  <dcterms:created xsi:type="dcterms:W3CDTF">2015-04-30T07:47:06Z</dcterms:created>
  <dcterms:modified xsi:type="dcterms:W3CDTF">2015-04-30T08:35:27Z</dcterms:modified>
</cp:coreProperties>
</file>