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3FBECA-19FD-4224-8713-C21B54E5C9DB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3560B2-2569-410F-9648-275F947CE3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FBECA-19FD-4224-8713-C21B54E5C9DB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3560B2-2569-410F-9648-275F947CE3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FBECA-19FD-4224-8713-C21B54E5C9DB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3560B2-2569-410F-9648-275F947CE3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FBECA-19FD-4224-8713-C21B54E5C9DB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3560B2-2569-410F-9648-275F947CE3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FBECA-19FD-4224-8713-C21B54E5C9DB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3560B2-2569-410F-9648-275F947CE3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FBECA-19FD-4224-8713-C21B54E5C9DB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3560B2-2569-410F-9648-275F947CE3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FBECA-19FD-4224-8713-C21B54E5C9DB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3560B2-2569-410F-9648-275F947CE3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FBECA-19FD-4224-8713-C21B54E5C9DB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3560B2-2569-410F-9648-275F947CE3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FBECA-19FD-4224-8713-C21B54E5C9DB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3560B2-2569-410F-9648-275F947CE3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33FBECA-19FD-4224-8713-C21B54E5C9DB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3560B2-2569-410F-9648-275F947CE3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3FBECA-19FD-4224-8713-C21B54E5C9DB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3560B2-2569-410F-9648-275F947CE3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FBECA-19FD-4224-8713-C21B54E5C9DB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3560B2-2569-410F-9648-275F947CE3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3068960"/>
            <a:ext cx="7772400" cy="1829761"/>
          </a:xfrm>
        </p:spPr>
        <p:txBody>
          <a:bodyPr>
            <a:normAutofit/>
          </a:bodyPr>
          <a:lstStyle/>
          <a:p>
            <a:r>
              <a:rPr lang="ko-KR" altLang="en-US" sz="2400" b="0" dirty="0" smtClean="0"/>
              <a:t>한성현 송지영</a:t>
            </a:r>
            <a:endParaRPr lang="ko-KR" altLang="en-US" sz="2400" b="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051448" y="2226041"/>
            <a:ext cx="3312368" cy="1537146"/>
            <a:chOff x="1043608" y="3356992"/>
            <a:chExt cx="6096000" cy="2828925"/>
          </a:xfrm>
        </p:grpSpPr>
        <p:grpSp>
          <p:nvGrpSpPr>
            <p:cNvPr id="11" name="그룹 10"/>
            <p:cNvGrpSpPr/>
            <p:nvPr/>
          </p:nvGrpSpPr>
          <p:grpSpPr>
            <a:xfrm>
              <a:off x="1043608" y="3356992"/>
              <a:ext cx="6096000" cy="2828925"/>
              <a:chOff x="899592" y="332656"/>
              <a:chExt cx="6096000" cy="2828925"/>
            </a:xfrm>
          </p:grpSpPr>
          <p:pic>
            <p:nvPicPr>
              <p:cNvPr id="16386" name="Picture 2" descr="http://www.venturesquare.net/wp-content/uploads/2014/12/Alla-scoperta-di-Instagram-parte-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99592" y="332656"/>
                <a:ext cx="6096000" cy="2828925"/>
              </a:xfrm>
              <a:prstGeom prst="rect">
                <a:avLst/>
              </a:prstGeom>
              <a:noFill/>
            </p:spPr>
          </p:pic>
          <p:pic>
            <p:nvPicPr>
              <p:cNvPr id="16392" name="Picture 8" descr="http://www.webagit.com/data/file/photoshop_member/1994036238_b42071d5_brush_m187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2639" t="46229" r="9281" b="7541"/>
              <a:stretch>
                <a:fillRect/>
              </a:stretch>
            </p:blipFill>
            <p:spPr bwMode="auto">
              <a:xfrm>
                <a:off x="5004048" y="1052736"/>
                <a:ext cx="1224136" cy="432048"/>
              </a:xfrm>
              <a:prstGeom prst="rect">
                <a:avLst/>
              </a:prstGeom>
              <a:noFill/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076057" y="448795"/>
                <a:ext cx="867928" cy="107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 smtClean="0">
                    <a:latin typeface="Viner Hand ITC" pitchFamily="66" charset="0"/>
                  </a:rPr>
                  <a:t>k</a:t>
                </a:r>
                <a:endParaRPr lang="en-US" altLang="ko-KR" sz="5400" b="1" dirty="0" smtClean="0">
                  <a:latin typeface="Viner Hand ITC" pitchFamily="66" charset="0"/>
                </a:endParaRPr>
              </a:p>
            </p:txBody>
          </p:sp>
        </p:grpSp>
        <p:pic>
          <p:nvPicPr>
            <p:cNvPr id="16390" name="Picture 6" descr="https://encrypted-tbn1.gstatic.com/images?q=tbn:ANd9GcSkSDejDVRayLn4aK1eFOLRz4O0oQQ8PZX36DjaafhBW8Sd_D5Yu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95736" y="3501008"/>
              <a:ext cx="504056" cy="504056"/>
            </a:xfrm>
            <a:prstGeom prst="rect">
              <a:avLst/>
            </a:prstGeom>
            <a:noFill/>
          </p:spPr>
        </p:pic>
      </p:grpSp>
      <p:sp>
        <p:nvSpPr>
          <p:cNvPr id="13" name="제목 1"/>
          <p:cNvSpPr txBox="1">
            <a:spLocks/>
          </p:cNvSpPr>
          <p:nvPr/>
        </p:nvSpPr>
        <p:spPr>
          <a:xfrm>
            <a:off x="-540568" y="116632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인스타키로그램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409" y="1124744"/>
            <a:ext cx="4467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살을 빼려는 마음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</a:rPr>
              <a:t>작심삼일</a:t>
            </a:r>
            <a:r>
              <a:rPr lang="ko-KR" altLang="en-US" sz="2000" dirty="0" err="1" smtClean="0"/>
              <a:t>이라구요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65321" y="1844824"/>
            <a:ext cx="5382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</a:rPr>
              <a:t>인스타키로그램</a:t>
            </a:r>
            <a:r>
              <a:rPr lang="ko-KR" altLang="en-US" sz="1400" dirty="0" err="1" smtClean="0"/>
              <a:t>에서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</a:rPr>
              <a:t>목표</a:t>
            </a:r>
            <a:r>
              <a:rPr lang="ko-KR" altLang="en-US" sz="2800" dirty="0" smtClean="0"/>
              <a:t>를 공유하고</a:t>
            </a:r>
            <a:endParaRPr lang="en-US" altLang="ko-KR" sz="2800" dirty="0" smtClean="0"/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</a:rPr>
              <a:t>하루하루</a:t>
            </a:r>
            <a:r>
              <a:rPr lang="ko-KR" altLang="en-US" sz="2800" dirty="0" smtClean="0"/>
              <a:t>를 기록해</a:t>
            </a:r>
            <a:endParaRPr lang="en-US" altLang="ko-KR" sz="2800" dirty="0" smtClean="0"/>
          </a:p>
          <a:p>
            <a:pPr algn="ctr">
              <a:lnSpc>
                <a:spcPct val="150000"/>
              </a:lnSpc>
            </a:pP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모두와 함께 그 꿈을 이루세요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4340" name="Picture 4" descr="http://bimage.interpark.com/milti/renewPark/evtboard/201205111445147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365104"/>
            <a:ext cx="2232248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회원가입을 통해 지속적인 멤버 관리가 가능하다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목표 게시판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처음 가입한 후에 목표를 등록한다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하루하루 게시판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매일매일 식단이나 운동 내용을 기록한다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4427984" cy="5184576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smtClean="0"/>
              <a:t>회원가입을 한다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smtClean="0"/>
              <a:t>회원가입 시 사진을 올린다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smtClean="0"/>
              <a:t>회원정보를 수정한다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err="1" smtClean="0"/>
              <a:t>로그인을</a:t>
            </a:r>
            <a:r>
              <a:rPr lang="ko-KR" altLang="en-US" sz="900" dirty="0" smtClean="0"/>
              <a:t> 한다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smtClean="0"/>
              <a:t>로그아웃을 한다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smtClean="0"/>
              <a:t>탈퇴를 한다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endParaRPr lang="en-US" altLang="ko-KR" sz="900" dirty="0"/>
          </a:p>
          <a:p>
            <a:pPr marL="514350" indent="-514350">
              <a:lnSpc>
                <a:spcPct val="170000"/>
              </a:lnSpc>
              <a:buSzPct val="100000"/>
              <a:buFont typeface="Arial" pitchFamily="34" charset="0"/>
              <a:buAutoNum type="arabicPeriod"/>
            </a:pPr>
            <a:r>
              <a:rPr lang="ko-KR" altLang="en-US" sz="900" dirty="0" smtClean="0"/>
              <a:t>목표 게시판 목록을 보여준다</a:t>
            </a:r>
            <a:r>
              <a:rPr lang="en-US" altLang="ko-KR" sz="900" dirty="0" smtClean="0"/>
              <a:t>.</a:t>
            </a:r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smtClean="0"/>
              <a:t>목표 게시판에 글을 쓴다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smtClean="0"/>
              <a:t>목표 게시판에 사진을 올린다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smtClean="0"/>
              <a:t>글을 수정한다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smtClean="0"/>
              <a:t>조회수를 확인한다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smtClean="0"/>
              <a:t>삭제한다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smtClean="0"/>
              <a:t>글에 </a:t>
            </a:r>
            <a:r>
              <a:rPr lang="ko-KR" altLang="en-US" sz="900" dirty="0" err="1" smtClean="0"/>
              <a:t>댓글을</a:t>
            </a:r>
            <a:r>
              <a:rPr lang="ko-KR" altLang="en-US" sz="900" dirty="0" smtClean="0"/>
              <a:t> 단다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err="1" smtClean="0"/>
              <a:t>댓글을</a:t>
            </a:r>
            <a:r>
              <a:rPr lang="ko-KR" altLang="en-US" sz="900" dirty="0" smtClean="0"/>
              <a:t> 수정한다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r>
              <a:rPr lang="ko-KR" altLang="en-US" sz="900" dirty="0" err="1" smtClean="0"/>
              <a:t>댓글을</a:t>
            </a:r>
            <a:r>
              <a:rPr lang="ko-KR" altLang="en-US" sz="900" dirty="0" smtClean="0"/>
              <a:t> 삭제한다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Font typeface="Arial" pitchFamily="34" charset="0"/>
              <a:buAutoNum type="arabicPeriod"/>
            </a:pPr>
            <a:r>
              <a:rPr lang="ko-KR" altLang="en-US" sz="900" dirty="0" err="1" smtClean="0"/>
              <a:t>페이징</a:t>
            </a:r>
            <a:r>
              <a:rPr lang="ko-KR" altLang="en-US" sz="900" dirty="0" smtClean="0"/>
              <a:t> 기능이 있다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  <a:p>
            <a:pPr marL="514350" indent="-514350">
              <a:lnSpc>
                <a:spcPct val="170000"/>
              </a:lnSpc>
              <a:buSzPct val="100000"/>
              <a:buFont typeface="Arial" pitchFamily="34" charset="0"/>
              <a:buAutoNum type="arabicPeriod"/>
            </a:pPr>
            <a:r>
              <a:rPr lang="ko-KR" altLang="en-US" sz="900" dirty="0" smtClean="0"/>
              <a:t>작성자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내용으로 </a:t>
            </a:r>
            <a:r>
              <a:rPr lang="ko-KR" altLang="en-US" sz="900" dirty="0" smtClean="0"/>
              <a:t>검색 기능이 가능하다</a:t>
            </a:r>
            <a:r>
              <a:rPr lang="en-US" altLang="ko-KR" sz="900" dirty="0" smtClean="0"/>
              <a:t>.</a:t>
            </a:r>
          </a:p>
          <a:p>
            <a:pPr marL="514350" indent="-514350">
              <a:lnSpc>
                <a:spcPct val="170000"/>
              </a:lnSpc>
              <a:buSzPct val="100000"/>
              <a:buAutoNum type="arabicPeriod"/>
            </a:pPr>
            <a:endParaRPr lang="en-US" altLang="ko-KR" sz="9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211960" y="1196752"/>
            <a:ext cx="4427984" cy="5184576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AutoNum type="arabicPeriod"/>
              <a:tabLst/>
              <a:defRPr/>
            </a:pP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 startAt="18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목표 게시판에서 사용자 이름을 누르면 하루하루 게시판에서  그 사람의 글만 보여준다</a:t>
            </a: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 startAt="18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하루하루 게시판에 그냥 접속할 시에는 새로운 글을 모두 보여준다</a:t>
            </a: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AutoNum type="arabicPeriod" startAt="18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페이징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기능이 있다</a:t>
            </a: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AutoNum type="arabicPeriod" startAt="18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하루하루 게시판에 글을 쓴다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AutoNum type="arabicPeriod" startAt="18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하루하루</a:t>
            </a: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게시판에 사진을 올린다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AutoNum type="arabicPeriod" startAt="18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하루하루 게시판에 글을 수정한다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AutoNum type="arabicPeriod" startAt="18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조회수를 확인한다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AutoNum type="arabicPeriod" startAt="18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하루하루 게시판에 글을 삭제한다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AutoNum type="arabicPeriod" startAt="18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글에 </a:t>
            </a:r>
            <a:r>
              <a:rPr kumimoji="0" lang="ko-KR" alt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댓글을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단다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AutoNum type="arabicPeriod" startAt="18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댓글을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수정한다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AutoNum type="arabicPeriod" startAt="18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댓글을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삭제한다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AutoNum type="arabicPeriod" startAt="18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페이징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기능이 있다</a:t>
            </a: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AutoNum type="arabicPeriod" startAt="18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작성자</a:t>
            </a: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내용으로 검색 기능이 가능하다</a:t>
            </a: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AutoNum type="arabicPeriod" startAt="18"/>
              <a:tabLst/>
              <a:defRPr/>
            </a:pP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  <a:tabLst/>
              <a:defRPr/>
            </a:pPr>
            <a:endParaRPr kumimoji="0" lang="ko-KR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AutoNum type="arabicPeriod"/>
              <a:tabLst/>
              <a:defRPr/>
            </a:pP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AutoNum type="arabicPeriod"/>
              <a:tabLst/>
              <a:defRPr/>
            </a:pP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AutoNum type="arabicPeriod"/>
              <a:tabLst/>
              <a:defRPr/>
            </a:pP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249289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MEMBER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558924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GOAL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8344" y="544522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DAILY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</TotalTime>
  <Words>165</Words>
  <Application>Microsoft Office PowerPoint</Application>
  <PresentationFormat>화면 슬라이드 쇼(4:3)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광장</vt:lpstr>
      <vt:lpstr>한성현 송지영</vt:lpstr>
      <vt:lpstr>슬라이드 2</vt:lpstr>
      <vt:lpstr>구성</vt:lpstr>
      <vt:lpstr>기능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인스타키로그램</dc:title>
  <dc:creator>student</dc:creator>
  <cp:lastModifiedBy>student</cp:lastModifiedBy>
  <cp:revision>6</cp:revision>
  <dcterms:created xsi:type="dcterms:W3CDTF">2015-05-19T06:46:54Z</dcterms:created>
  <dcterms:modified xsi:type="dcterms:W3CDTF">2015-05-19T07:40:34Z</dcterms:modified>
</cp:coreProperties>
</file>