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29" autoAdjust="0"/>
    <p:restoredTop sz="94660"/>
  </p:normalViewPr>
  <p:slideViewPr>
    <p:cSldViewPr>
      <p:cViewPr varScale="1">
        <p:scale>
          <a:sx n="58" d="100"/>
          <a:sy n="58" d="100"/>
        </p:scale>
        <p:origin x="1118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1.png"/><Relationship Id="rId10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41.png"/><Relationship Id="rId10" Type="http://schemas.openxmlformats.org/officeDocument/2006/relationships/image" Target="../media/image62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67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3.png"/><Relationship Id="rId5" Type="http://schemas.openxmlformats.org/officeDocument/2006/relationships/image" Target="../media/image5.png"/><Relationship Id="rId10" Type="http://schemas.openxmlformats.org/officeDocument/2006/relationships/image" Target="../media/image72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06" y="617799"/>
            <a:ext cx="3317584" cy="4592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583" y="4020348"/>
            <a:ext cx="8232635" cy="22886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799" y="6106684"/>
            <a:ext cx="2091716" cy="1201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4487" y="617799"/>
            <a:ext cx="2051250" cy="494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37630" y="617799"/>
            <a:ext cx="1938020" cy="4504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03240" y="8311720"/>
            <a:ext cx="801853" cy="6152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76795" cy="615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7279" y="1691440"/>
            <a:ext cx="6453481" cy="10672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49471" y="550744"/>
            <a:ext cx="9991639" cy="8640187"/>
            <a:chOff x="7949471" y="550744"/>
            <a:chExt cx="9991639" cy="86401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9471" y="550744"/>
              <a:ext cx="9991639" cy="86401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10511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1831" y="1691440"/>
            <a:ext cx="5893952" cy="1072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1392" y="4172287"/>
            <a:ext cx="2707588" cy="3807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1396" y="2731930"/>
            <a:ext cx="11426914" cy="1364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64605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1831" y="1691440"/>
            <a:ext cx="5893952" cy="1072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85064" y="550744"/>
            <a:ext cx="9747713" cy="8429253"/>
            <a:chOff x="8085064" y="550744"/>
            <a:chExt cx="9747713" cy="84292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5064" y="550744"/>
              <a:ext cx="9747713" cy="842925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61938" cy="615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1221" y="1691440"/>
            <a:ext cx="5389888" cy="1072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0478" y="4172287"/>
            <a:ext cx="5562830" cy="3807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1392" y="2731926"/>
            <a:ext cx="9554043" cy="1364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186" y="1176144"/>
            <a:ext cx="607419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1221" y="1691440"/>
            <a:ext cx="5389888" cy="1072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2624" y="333146"/>
            <a:ext cx="9384134" cy="9127426"/>
            <a:chOff x="7652624" y="333146"/>
            <a:chExt cx="9384134" cy="91274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2624" y="333146"/>
              <a:ext cx="9384134" cy="91274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1057" y="389806"/>
            <a:ext cx="11642993" cy="18501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323" y="2566346"/>
            <a:ext cx="15528297" cy="324494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419" y="8311716"/>
            <a:ext cx="818806" cy="6152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81" y="445594"/>
            <a:ext cx="894880" cy="965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38759" y="9704510"/>
            <a:ext cx="2944851" cy="360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06" y="617799"/>
            <a:ext cx="3317584" cy="4592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102" y="4851232"/>
            <a:ext cx="6877978" cy="1590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4487" y="617799"/>
            <a:ext cx="2051250" cy="4948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7630" y="617799"/>
            <a:ext cx="1938020" cy="4504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39" y="8311716"/>
            <a:ext cx="826996" cy="6152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3421" y="5900240"/>
            <a:ext cx="9867712" cy="29880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1629" y="9704477"/>
            <a:ext cx="1393743" cy="35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262" y="4020348"/>
            <a:ext cx="5555774" cy="23242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55948" cy="6152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20816" y="1605458"/>
            <a:ext cx="2992743" cy="3945266"/>
            <a:chOff x="5820816" y="1605458"/>
            <a:chExt cx="2992743" cy="39452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0816" y="1605458"/>
              <a:ext cx="2992743" cy="39452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53281" cy="6152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1629" y="9704477"/>
            <a:ext cx="1393743" cy="359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1305" y="151731"/>
            <a:ext cx="4797929" cy="13874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445" y="1348841"/>
            <a:ext cx="6223013" cy="79875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95086" y="4640228"/>
            <a:ext cx="3156992" cy="4300694"/>
            <a:chOff x="12295086" y="4640228"/>
            <a:chExt cx="3156992" cy="43006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95086" y="4640228"/>
              <a:ext cx="3156992" cy="430069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65281" cy="6152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1629" y="9704477"/>
            <a:ext cx="1393743" cy="359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1305" y="151731"/>
            <a:ext cx="4797929" cy="13874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445" y="1348841"/>
            <a:ext cx="6223013" cy="79875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95086" y="4640228"/>
            <a:ext cx="3156992" cy="4300694"/>
            <a:chOff x="12295086" y="4640228"/>
            <a:chExt cx="3156992" cy="43006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95086" y="4640228"/>
              <a:ext cx="3156992" cy="4300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84069" y="6099883"/>
            <a:ext cx="3435468" cy="740571"/>
            <a:chOff x="3184069" y="6099883"/>
            <a:chExt cx="3435468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4069" y="6099883"/>
              <a:ext cx="3435468" cy="740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38441" y="6008457"/>
            <a:ext cx="1955964" cy="1058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06987" y="5673647"/>
            <a:ext cx="987686" cy="956165"/>
            <a:chOff x="8406987" y="5673647"/>
            <a:chExt cx="987686" cy="9561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6987" y="5673647"/>
              <a:ext cx="987686" cy="956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6992" y="2297785"/>
            <a:ext cx="1713652" cy="2259069"/>
            <a:chOff x="13306992" y="2297785"/>
            <a:chExt cx="1713652" cy="22590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60000">
              <a:off x="13306992" y="2297785"/>
              <a:ext cx="1713652" cy="22590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59806" y="8311716"/>
            <a:ext cx="668659" cy="6152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0480" y="1226765"/>
            <a:ext cx="4570849" cy="15911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199" y="1010458"/>
            <a:ext cx="752757" cy="703828"/>
            <a:chOff x="1410199" y="1010458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10199" y="1010458"/>
              <a:ext cx="752757" cy="7038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48183" y="3236859"/>
            <a:ext cx="8617238" cy="5496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15050" y="445594"/>
            <a:ext cx="894880" cy="9659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4205" y="3328282"/>
            <a:ext cx="5014286" cy="6171429"/>
            <a:chOff x="1244205" y="3328282"/>
            <a:chExt cx="5014286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4205" y="3328282"/>
              <a:ext cx="5014286" cy="61714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69662" cy="6152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894880" cy="965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9916" y="3665382"/>
            <a:ext cx="7661532" cy="31517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7363" y="759922"/>
            <a:ext cx="8211640" cy="14090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8837" y="2168520"/>
            <a:ext cx="8581157" cy="774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26069" y="0"/>
            <a:ext cx="5785714" cy="10285714"/>
            <a:chOff x="11126069" y="0"/>
            <a:chExt cx="5785714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26069" y="0"/>
              <a:ext cx="5785714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2383" y="7367526"/>
            <a:ext cx="6428715" cy="759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1"/>
            <a:ext cx="815270" cy="615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540" y="1691442"/>
            <a:ext cx="3428486" cy="10587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1392" y="3121440"/>
            <a:ext cx="12177976" cy="30639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758" y="1176144"/>
            <a:ext cx="689828" cy="615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540" y="1691442"/>
            <a:ext cx="3428486" cy="10587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86976" y="396611"/>
            <a:ext cx="10346614" cy="8947148"/>
            <a:chOff x="7386976" y="396611"/>
            <a:chExt cx="10346614" cy="8947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6976" y="396611"/>
              <a:ext cx="10346614" cy="894714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820222" cy="615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9878" y="430656"/>
            <a:ext cx="4038170" cy="1390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0612" y="1691440"/>
            <a:ext cx="6453481" cy="10672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1392" y="3121440"/>
            <a:ext cx="11243143" cy="8107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38763" y="9704477"/>
            <a:ext cx="2944851" cy="35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1527" y="0"/>
            <a:ext cx="1955449" cy="1955449"/>
            <a:chOff x="5431527" y="0"/>
            <a:chExt cx="1955449" cy="1955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527" y="0"/>
              <a:ext cx="1955449" cy="19554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jiyoung kim</cp:lastModifiedBy>
  <cp:revision>2</cp:revision>
  <dcterms:created xsi:type="dcterms:W3CDTF">2022-04-21T22:20:50Z</dcterms:created>
  <dcterms:modified xsi:type="dcterms:W3CDTF">2022-04-22T10:41:35Z</dcterms:modified>
</cp:coreProperties>
</file>