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8" roundtripDataSignature="AMtx7mh10yVztLGC+oXDMZnkq4tReOHVN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A20FEBE-1BE2-40E8-A024-3C68D53471C0}" v="3" dt="2022-02-02T22:13:09.2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0" d="100"/>
          <a:sy n="130" d="100"/>
        </p:scale>
        <p:origin x="82" y="8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3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ll Maguire" userId="89821bc08c3b8971" providerId="LiveId" clId="{BA20FEBE-1BE2-40E8-A024-3C68D53471C0}"/>
    <pc:docChg chg="undo custSel modSld">
      <pc:chgData name="Jill Maguire" userId="89821bc08c3b8971" providerId="LiveId" clId="{BA20FEBE-1BE2-40E8-A024-3C68D53471C0}" dt="2022-02-02T22:13:09.220" v="141"/>
      <pc:docMkLst>
        <pc:docMk/>
      </pc:docMkLst>
      <pc:sldChg chg="modSp mod">
        <pc:chgData name="Jill Maguire" userId="89821bc08c3b8971" providerId="LiveId" clId="{BA20FEBE-1BE2-40E8-A024-3C68D53471C0}" dt="2022-02-02T22:11:04.999" v="95" actId="20577"/>
        <pc:sldMkLst>
          <pc:docMk/>
          <pc:sldMk cId="0" sldId="256"/>
        </pc:sldMkLst>
        <pc:spChg chg="mod">
          <ac:chgData name="Jill Maguire" userId="89821bc08c3b8971" providerId="LiveId" clId="{BA20FEBE-1BE2-40E8-A024-3C68D53471C0}" dt="2022-02-02T22:11:04.999" v="95" actId="20577"/>
          <ac:spMkLst>
            <pc:docMk/>
            <pc:sldMk cId="0" sldId="256"/>
            <ac:spMk id="105" creationId="{00000000-0000-0000-0000-000000000000}"/>
          </ac:spMkLst>
        </pc:spChg>
        <pc:spChg chg="mod">
          <ac:chgData name="Jill Maguire" userId="89821bc08c3b8971" providerId="LiveId" clId="{BA20FEBE-1BE2-40E8-A024-3C68D53471C0}" dt="2022-02-02T22:10:55.055" v="86" actId="27636"/>
          <ac:spMkLst>
            <pc:docMk/>
            <pc:sldMk cId="0" sldId="256"/>
            <ac:spMk id="106" creationId="{00000000-0000-0000-0000-000000000000}"/>
          </ac:spMkLst>
        </pc:spChg>
      </pc:sldChg>
      <pc:sldChg chg="modSp">
        <pc:chgData name="Jill Maguire" userId="89821bc08c3b8971" providerId="LiveId" clId="{BA20FEBE-1BE2-40E8-A024-3C68D53471C0}" dt="2022-02-02T22:12:24.468" v="139" actId="207"/>
        <pc:sldMkLst>
          <pc:docMk/>
          <pc:sldMk cId="0" sldId="263"/>
        </pc:sldMkLst>
        <pc:spChg chg="mod">
          <ac:chgData name="Jill Maguire" userId="89821bc08c3b8971" providerId="LiveId" clId="{BA20FEBE-1BE2-40E8-A024-3C68D53471C0}" dt="2022-02-02T22:12:24.468" v="139" actId="207"/>
          <ac:spMkLst>
            <pc:docMk/>
            <pc:sldMk cId="0" sldId="263"/>
            <ac:spMk id="151" creationId="{00000000-0000-0000-0000-000000000000}"/>
          </ac:spMkLst>
        </pc:spChg>
      </pc:sldChg>
      <pc:sldChg chg="modSp mod modAnim">
        <pc:chgData name="Jill Maguire" userId="89821bc08c3b8971" providerId="LiveId" clId="{BA20FEBE-1BE2-40E8-A024-3C68D53471C0}" dt="2022-02-02T22:13:09.220" v="141"/>
        <pc:sldMkLst>
          <pc:docMk/>
          <pc:sldMk cId="0" sldId="264"/>
        </pc:sldMkLst>
        <pc:spChg chg="mod">
          <ac:chgData name="Jill Maguire" userId="89821bc08c3b8971" providerId="LiveId" clId="{BA20FEBE-1BE2-40E8-A024-3C68D53471C0}" dt="2022-02-02T22:12:14.260" v="138" actId="20577"/>
          <ac:spMkLst>
            <pc:docMk/>
            <pc:sldMk cId="0" sldId="264"/>
            <ac:spMk id="15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Functions in the background that we use all the time</a:t>
            </a:r>
            <a:endParaRPr/>
          </a:p>
          <a:p>
            <a:pPr marL="0" lvl="0" indent="0" algn="l" rtl="0">
              <a:lnSpc>
                <a:spcPct val="100000"/>
              </a:lnSpc>
              <a:spcBef>
                <a:spcPts val="0"/>
              </a:spcBef>
              <a:spcAft>
                <a:spcPts val="0"/>
              </a:spcAft>
              <a:buSzPts val="1100"/>
              <a:buNone/>
            </a:pPr>
            <a:r>
              <a:rPr lang="en"/>
              <a:t>(sum, standard deviation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 name="Google Shape;166;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2" name="Google Shape;172;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8" name="Google Shape;178;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4" name="Google Shape;18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p15: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6" name="Google Shape;196;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2" name="Google Shape;202;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8" name="Google Shape;208;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4" name="Google Shape;214;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0" name="Google Shape;220;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7" name="Google Shape;227;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4" name="Google Shape;234;p22: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 name="Google Shape;11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4"/>
        <p:cNvGrpSpPr/>
        <p:nvPr/>
      </p:nvGrpSpPr>
      <p:grpSpPr>
        <a:xfrm>
          <a:off x="0" y="0"/>
          <a:ext cx="0" cy="0"/>
          <a:chOff x="0" y="0"/>
          <a:chExt cx="0" cy="0"/>
        </a:xfrm>
      </p:grpSpPr>
      <p:sp>
        <p:nvSpPr>
          <p:cNvPr id="15" name="Google Shape;15;p24"/>
          <p:cNvSpPr/>
          <p:nvPr/>
        </p:nvSpPr>
        <p:spPr>
          <a:xfrm>
            <a:off x="2382" y="4800600"/>
            <a:ext cx="9141619" cy="342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4"/>
          <p:cNvSpPr/>
          <p:nvPr/>
        </p:nvSpPr>
        <p:spPr>
          <a:xfrm>
            <a:off x="12" y="4750737"/>
            <a:ext cx="9141619" cy="48006"/>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4"/>
          <p:cNvSpPr txBox="1">
            <a:spLocks noGrp="1"/>
          </p:cNvSpPr>
          <p:nvPr>
            <p:ph type="ctrTitle"/>
          </p:nvPr>
        </p:nvSpPr>
        <p:spPr>
          <a:xfrm>
            <a:off x="822960" y="569214"/>
            <a:ext cx="7543800" cy="267462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6000"/>
              <a:buFont typeface="Calibri"/>
              <a:buNone/>
              <a:defRPr sz="6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24"/>
          <p:cNvSpPr txBox="1">
            <a:spLocks noGrp="1"/>
          </p:cNvSpPr>
          <p:nvPr>
            <p:ph type="subTitle" idx="1"/>
          </p:nvPr>
        </p:nvSpPr>
        <p:spPr>
          <a:xfrm>
            <a:off x="825038" y="3341716"/>
            <a:ext cx="7543800" cy="857250"/>
          </a:xfrm>
          <a:prstGeom prst="rect">
            <a:avLst/>
          </a:prstGeom>
          <a:noFill/>
          <a:ln>
            <a:noFill/>
          </a:ln>
        </p:spPr>
        <p:txBody>
          <a:bodyPr spcFirstLastPara="1" wrap="square" lIns="91425" tIns="45700" rIns="91425" bIns="45700" anchor="t" anchorCtr="0">
            <a:normAutofit/>
          </a:bodyPr>
          <a:lstStyle>
            <a:lvl1pPr lvl="0" algn="l">
              <a:lnSpc>
                <a:spcPct val="90000"/>
              </a:lnSpc>
              <a:spcBef>
                <a:spcPts val="900"/>
              </a:spcBef>
              <a:spcAft>
                <a:spcPts val="0"/>
              </a:spcAft>
              <a:buSzPts val="1800"/>
              <a:buNone/>
              <a:defRPr sz="1800" cap="none">
                <a:solidFill>
                  <a:schemeClr val="dk2"/>
                </a:solidFill>
                <a:latin typeface="Calibri"/>
                <a:ea typeface="Calibri"/>
                <a:cs typeface="Calibri"/>
                <a:sym typeface="Calibri"/>
              </a:defRPr>
            </a:lvl1pPr>
            <a:lvl2pPr lvl="1" algn="ctr">
              <a:lnSpc>
                <a:spcPct val="90000"/>
              </a:lnSpc>
              <a:spcBef>
                <a:spcPts val="150"/>
              </a:spcBef>
              <a:spcAft>
                <a:spcPts val="0"/>
              </a:spcAft>
              <a:buSzPts val="1800"/>
              <a:buNone/>
              <a:defRPr sz="1800"/>
            </a:lvl2pPr>
            <a:lvl3pPr lvl="2" algn="ctr">
              <a:lnSpc>
                <a:spcPct val="90000"/>
              </a:lnSpc>
              <a:spcBef>
                <a:spcPts val="300"/>
              </a:spcBef>
              <a:spcAft>
                <a:spcPts val="0"/>
              </a:spcAft>
              <a:buSzPts val="1800"/>
              <a:buNone/>
              <a:defRPr sz="1800"/>
            </a:lvl3pPr>
            <a:lvl4pPr lvl="3" algn="ctr">
              <a:lnSpc>
                <a:spcPct val="90000"/>
              </a:lnSpc>
              <a:spcBef>
                <a:spcPts val="300"/>
              </a:spcBef>
              <a:spcAft>
                <a:spcPts val="0"/>
              </a:spcAft>
              <a:buSzPts val="1500"/>
              <a:buNone/>
              <a:defRPr sz="1500"/>
            </a:lvl4pPr>
            <a:lvl5pPr lvl="4" algn="ctr">
              <a:lnSpc>
                <a:spcPct val="90000"/>
              </a:lnSpc>
              <a:spcBef>
                <a:spcPts val="300"/>
              </a:spcBef>
              <a:spcAft>
                <a:spcPts val="0"/>
              </a:spcAft>
              <a:buSzPts val="1500"/>
              <a:buNone/>
              <a:defRPr sz="1500"/>
            </a:lvl5pPr>
            <a:lvl6pPr lvl="5" algn="ctr">
              <a:lnSpc>
                <a:spcPct val="90000"/>
              </a:lnSpc>
              <a:spcBef>
                <a:spcPts val="300"/>
              </a:spcBef>
              <a:spcAft>
                <a:spcPts val="0"/>
              </a:spcAft>
              <a:buSzPts val="1500"/>
              <a:buNone/>
              <a:defRPr sz="1500"/>
            </a:lvl6pPr>
            <a:lvl7pPr lvl="6" algn="ctr">
              <a:lnSpc>
                <a:spcPct val="90000"/>
              </a:lnSpc>
              <a:spcBef>
                <a:spcPts val="300"/>
              </a:spcBef>
              <a:spcAft>
                <a:spcPts val="0"/>
              </a:spcAft>
              <a:buSzPts val="1500"/>
              <a:buNone/>
              <a:defRPr sz="1500"/>
            </a:lvl7pPr>
            <a:lvl8pPr lvl="7" algn="ctr">
              <a:lnSpc>
                <a:spcPct val="90000"/>
              </a:lnSpc>
              <a:spcBef>
                <a:spcPts val="300"/>
              </a:spcBef>
              <a:spcAft>
                <a:spcPts val="0"/>
              </a:spcAft>
              <a:buSzPts val="1500"/>
              <a:buNone/>
              <a:defRPr sz="1500"/>
            </a:lvl8pPr>
            <a:lvl9pPr lvl="8" algn="ctr">
              <a:lnSpc>
                <a:spcPct val="90000"/>
              </a:lnSpc>
              <a:spcBef>
                <a:spcPts val="300"/>
              </a:spcBef>
              <a:spcAft>
                <a:spcPts val="300"/>
              </a:spcAft>
              <a:buSzPts val="1500"/>
              <a:buNone/>
              <a:defRPr sz="1500"/>
            </a:lvl9pPr>
          </a:lstStyle>
          <a:p>
            <a:endParaRPr/>
          </a:p>
        </p:txBody>
      </p:sp>
      <p:sp>
        <p:nvSpPr>
          <p:cNvPr id="19" name="Google Shape;19;p24"/>
          <p:cNvSpPr txBox="1">
            <a:spLocks noGrp="1"/>
          </p:cNvSpPr>
          <p:nvPr>
            <p:ph type="dt" idx="10"/>
          </p:nvPr>
        </p:nvSpPr>
        <p:spPr>
          <a:xfrm>
            <a:off x="822961" y="4844839"/>
            <a:ext cx="1854203"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4"/>
          <p:cNvSpPr txBox="1">
            <a:spLocks noGrp="1"/>
          </p:cNvSpPr>
          <p:nvPr>
            <p:ph type="ftr" idx="11"/>
          </p:nvPr>
        </p:nvSpPr>
        <p:spPr>
          <a:xfrm>
            <a:off x="2764639" y="4844839"/>
            <a:ext cx="3617103"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4"/>
          <p:cNvSpPr txBox="1">
            <a:spLocks noGrp="1"/>
          </p:cNvSpPr>
          <p:nvPr>
            <p:ph type="sldNum" idx="12"/>
          </p:nvPr>
        </p:nvSpPr>
        <p:spPr>
          <a:xfrm>
            <a:off x="7425344" y="4844839"/>
            <a:ext cx="984019"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FFFFFF"/>
              </a:buClr>
              <a:buSzPts val="700"/>
              <a:buFont typeface="Calibri"/>
              <a:buNone/>
              <a:defRPr/>
            </a:lvl1pPr>
            <a:lvl2pPr marL="0" lvl="1" indent="0" algn="r">
              <a:spcBef>
                <a:spcPts val="0"/>
              </a:spcBef>
              <a:spcAft>
                <a:spcPts val="0"/>
              </a:spcAft>
              <a:buClr>
                <a:srgbClr val="FFFFFF"/>
              </a:buClr>
              <a:buSzPts val="700"/>
              <a:buFont typeface="Calibri"/>
              <a:buNone/>
              <a:defRPr/>
            </a:lvl2pPr>
            <a:lvl3pPr marL="0" lvl="2" indent="0" algn="r">
              <a:spcBef>
                <a:spcPts val="0"/>
              </a:spcBef>
              <a:spcAft>
                <a:spcPts val="0"/>
              </a:spcAft>
              <a:buClr>
                <a:srgbClr val="FFFFFF"/>
              </a:buClr>
              <a:buSzPts val="700"/>
              <a:buFont typeface="Calibri"/>
              <a:buNone/>
              <a:defRPr/>
            </a:lvl3pPr>
            <a:lvl4pPr marL="0" lvl="3" indent="0" algn="r">
              <a:spcBef>
                <a:spcPts val="0"/>
              </a:spcBef>
              <a:spcAft>
                <a:spcPts val="0"/>
              </a:spcAft>
              <a:buClr>
                <a:srgbClr val="FFFFFF"/>
              </a:buClr>
              <a:buSzPts val="700"/>
              <a:buFont typeface="Calibri"/>
              <a:buNone/>
              <a:defRPr/>
            </a:lvl4pPr>
            <a:lvl5pPr marL="0" lvl="4" indent="0" algn="r">
              <a:spcBef>
                <a:spcPts val="0"/>
              </a:spcBef>
              <a:spcAft>
                <a:spcPts val="0"/>
              </a:spcAft>
              <a:buClr>
                <a:srgbClr val="FFFFFF"/>
              </a:buClr>
              <a:buSzPts val="700"/>
              <a:buFont typeface="Calibri"/>
              <a:buNone/>
              <a:defRPr/>
            </a:lvl5pPr>
            <a:lvl6pPr marL="0" lvl="5" indent="0" algn="r">
              <a:spcBef>
                <a:spcPts val="0"/>
              </a:spcBef>
              <a:spcAft>
                <a:spcPts val="0"/>
              </a:spcAft>
              <a:buClr>
                <a:srgbClr val="FFFFFF"/>
              </a:buClr>
              <a:buSzPts val="700"/>
              <a:buFont typeface="Calibri"/>
              <a:buNone/>
              <a:defRPr/>
            </a:lvl6pPr>
            <a:lvl7pPr marL="0" lvl="6" indent="0" algn="r">
              <a:spcBef>
                <a:spcPts val="0"/>
              </a:spcBef>
              <a:spcAft>
                <a:spcPts val="0"/>
              </a:spcAft>
              <a:buClr>
                <a:srgbClr val="FFFFFF"/>
              </a:buClr>
              <a:buSzPts val="700"/>
              <a:buFont typeface="Calibri"/>
              <a:buNone/>
              <a:defRPr/>
            </a:lvl7pPr>
            <a:lvl8pPr marL="0" lvl="7" indent="0" algn="r">
              <a:spcBef>
                <a:spcPts val="0"/>
              </a:spcBef>
              <a:spcAft>
                <a:spcPts val="0"/>
              </a:spcAft>
              <a:buClr>
                <a:srgbClr val="FFFFFF"/>
              </a:buClr>
              <a:buSzPts val="700"/>
              <a:buFont typeface="Calibri"/>
              <a:buNone/>
              <a:defRPr/>
            </a:lvl8pPr>
            <a:lvl9pPr marL="0" lvl="8" indent="0" algn="r">
              <a:spcBef>
                <a:spcPts val="0"/>
              </a:spcBef>
              <a:spcAft>
                <a:spcPts val="0"/>
              </a:spcAft>
              <a:buClr>
                <a:srgbClr val="FFFFFF"/>
              </a:buClr>
              <a:buSzPts val="700"/>
              <a:buFont typeface="Calibri"/>
              <a:buNone/>
              <a:defRPr/>
            </a:lvl9pPr>
          </a:lstStyle>
          <a:p>
            <a:pPr marL="0" lvl="0" indent="0" algn="r" rtl="0">
              <a:spcBef>
                <a:spcPts val="0"/>
              </a:spcBef>
              <a:spcAft>
                <a:spcPts val="0"/>
              </a:spcAft>
              <a:buNone/>
            </a:pPr>
            <a:fld id="{00000000-1234-1234-1234-123412341234}" type="slidenum">
              <a:rPr lang="en"/>
              <a:t>‹#›</a:t>
            </a:fld>
            <a:endParaRPr/>
          </a:p>
        </p:txBody>
      </p:sp>
      <p:cxnSp>
        <p:nvCxnSpPr>
          <p:cNvPr id="22" name="Google Shape;22;p24"/>
          <p:cNvCxnSpPr/>
          <p:nvPr/>
        </p:nvCxnSpPr>
        <p:spPr>
          <a:xfrm>
            <a:off x="905744" y="3257550"/>
            <a:ext cx="740664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8"/>
        <p:cNvGrpSpPr/>
        <p:nvPr/>
      </p:nvGrpSpPr>
      <p:grpSpPr>
        <a:xfrm>
          <a:off x="0" y="0"/>
          <a:ext cx="0" cy="0"/>
          <a:chOff x="0" y="0"/>
          <a:chExt cx="0" cy="0"/>
        </a:xfrm>
      </p:grpSpPr>
      <p:sp>
        <p:nvSpPr>
          <p:cNvPr id="79" name="Google Shape;79;p33"/>
          <p:cNvSpPr/>
          <p:nvPr/>
        </p:nvSpPr>
        <p:spPr>
          <a:xfrm>
            <a:off x="0" y="3714750"/>
            <a:ext cx="9141619" cy="142875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3"/>
          <p:cNvSpPr/>
          <p:nvPr/>
        </p:nvSpPr>
        <p:spPr>
          <a:xfrm>
            <a:off x="12" y="3686307"/>
            <a:ext cx="9141619" cy="48006"/>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3"/>
          <p:cNvSpPr txBox="1">
            <a:spLocks noGrp="1"/>
          </p:cNvSpPr>
          <p:nvPr>
            <p:ph type="title"/>
          </p:nvPr>
        </p:nvSpPr>
        <p:spPr>
          <a:xfrm>
            <a:off x="822960" y="3806190"/>
            <a:ext cx="7585234" cy="617220"/>
          </a:xfrm>
          <a:prstGeom prst="rect">
            <a:avLst/>
          </a:prstGeom>
          <a:noFill/>
          <a:ln>
            <a:noFill/>
          </a:ln>
        </p:spPr>
        <p:txBody>
          <a:bodyPr spcFirstLastPara="1" wrap="square" lIns="91425" tIns="0" rIns="91425" bIns="0" anchor="b" anchorCtr="0">
            <a:noAutofit/>
          </a:bodyPr>
          <a:lstStyle>
            <a:lvl1pPr lvl="0" algn="l">
              <a:lnSpc>
                <a:spcPct val="85000"/>
              </a:lnSpc>
              <a:spcBef>
                <a:spcPts val="0"/>
              </a:spcBef>
              <a:spcAft>
                <a:spcPts val="0"/>
              </a:spcAft>
              <a:buClr>
                <a:srgbClr val="FFFFFF"/>
              </a:buClr>
              <a:buSzPts val="2700"/>
              <a:buFont typeface="Calibri"/>
              <a:buNone/>
              <a:defRPr sz="27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33"/>
          <p:cNvSpPr>
            <a:spLocks noGrp="1"/>
          </p:cNvSpPr>
          <p:nvPr>
            <p:ph type="pic" idx="2"/>
          </p:nvPr>
        </p:nvSpPr>
        <p:spPr>
          <a:xfrm>
            <a:off x="12" y="0"/>
            <a:ext cx="9143989" cy="3686307"/>
          </a:xfrm>
          <a:prstGeom prst="rect">
            <a:avLst/>
          </a:prstGeom>
          <a:solidFill>
            <a:srgbClr val="D2CDB0"/>
          </a:solidFill>
          <a:ln>
            <a:noFill/>
          </a:ln>
        </p:spPr>
      </p:sp>
      <p:sp>
        <p:nvSpPr>
          <p:cNvPr id="83" name="Google Shape;83;p33"/>
          <p:cNvSpPr txBox="1">
            <a:spLocks noGrp="1"/>
          </p:cNvSpPr>
          <p:nvPr>
            <p:ph type="body" idx="1"/>
          </p:nvPr>
        </p:nvSpPr>
        <p:spPr>
          <a:xfrm>
            <a:off x="822960" y="4430268"/>
            <a:ext cx="7584948" cy="445770"/>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0"/>
              </a:spcBef>
              <a:spcAft>
                <a:spcPts val="0"/>
              </a:spcAft>
              <a:buSzPts val="1125"/>
              <a:buNone/>
              <a:defRPr sz="1125">
                <a:solidFill>
                  <a:srgbClr val="FFFFFF"/>
                </a:solidFill>
              </a:defRPr>
            </a:lvl1pPr>
            <a:lvl2pPr marL="914400" lvl="1" indent="-228600" algn="l">
              <a:lnSpc>
                <a:spcPct val="90000"/>
              </a:lnSpc>
              <a:spcBef>
                <a:spcPts val="450"/>
              </a:spcBef>
              <a:spcAft>
                <a:spcPts val="0"/>
              </a:spcAft>
              <a:buSzPts val="900"/>
              <a:buNone/>
              <a:defRPr sz="900"/>
            </a:lvl2pPr>
            <a:lvl3pPr marL="1371600" lvl="2" indent="-228600" algn="l">
              <a:lnSpc>
                <a:spcPct val="90000"/>
              </a:lnSpc>
              <a:spcBef>
                <a:spcPts val="300"/>
              </a:spcBef>
              <a:spcAft>
                <a:spcPts val="0"/>
              </a:spcAft>
              <a:buSzPts val="750"/>
              <a:buNone/>
              <a:defRPr sz="750"/>
            </a:lvl3pPr>
            <a:lvl4pPr marL="1828800" lvl="3" indent="-228600" algn="l">
              <a:lnSpc>
                <a:spcPct val="90000"/>
              </a:lnSpc>
              <a:spcBef>
                <a:spcPts val="300"/>
              </a:spcBef>
              <a:spcAft>
                <a:spcPts val="0"/>
              </a:spcAft>
              <a:buSzPts val="675"/>
              <a:buNone/>
              <a:defRPr sz="675"/>
            </a:lvl4pPr>
            <a:lvl5pPr marL="2286000" lvl="4" indent="-228600" algn="l">
              <a:lnSpc>
                <a:spcPct val="90000"/>
              </a:lnSpc>
              <a:spcBef>
                <a:spcPts val="300"/>
              </a:spcBef>
              <a:spcAft>
                <a:spcPts val="0"/>
              </a:spcAft>
              <a:buSzPts val="675"/>
              <a:buNone/>
              <a:defRPr sz="675"/>
            </a:lvl5pPr>
            <a:lvl6pPr marL="2743200" lvl="5" indent="-228600" algn="l">
              <a:lnSpc>
                <a:spcPct val="90000"/>
              </a:lnSpc>
              <a:spcBef>
                <a:spcPts val="300"/>
              </a:spcBef>
              <a:spcAft>
                <a:spcPts val="0"/>
              </a:spcAft>
              <a:buSzPts val="675"/>
              <a:buNone/>
              <a:defRPr sz="675"/>
            </a:lvl6pPr>
            <a:lvl7pPr marL="3200400" lvl="6" indent="-228600" algn="l">
              <a:lnSpc>
                <a:spcPct val="90000"/>
              </a:lnSpc>
              <a:spcBef>
                <a:spcPts val="300"/>
              </a:spcBef>
              <a:spcAft>
                <a:spcPts val="0"/>
              </a:spcAft>
              <a:buSzPts val="675"/>
              <a:buNone/>
              <a:defRPr sz="675"/>
            </a:lvl7pPr>
            <a:lvl8pPr marL="3657600" lvl="7" indent="-228600" algn="l">
              <a:lnSpc>
                <a:spcPct val="90000"/>
              </a:lnSpc>
              <a:spcBef>
                <a:spcPts val="300"/>
              </a:spcBef>
              <a:spcAft>
                <a:spcPts val="0"/>
              </a:spcAft>
              <a:buSzPts val="675"/>
              <a:buNone/>
              <a:defRPr sz="675"/>
            </a:lvl8pPr>
            <a:lvl9pPr marL="4114800" lvl="8" indent="-228600" algn="l">
              <a:lnSpc>
                <a:spcPct val="90000"/>
              </a:lnSpc>
              <a:spcBef>
                <a:spcPts val="300"/>
              </a:spcBef>
              <a:spcAft>
                <a:spcPts val="300"/>
              </a:spcAft>
              <a:buSzPts val="675"/>
              <a:buNone/>
              <a:defRPr sz="675"/>
            </a:lvl9pPr>
          </a:lstStyle>
          <a:p>
            <a:endParaRPr/>
          </a:p>
        </p:txBody>
      </p:sp>
      <p:sp>
        <p:nvSpPr>
          <p:cNvPr id="84" name="Google Shape;84;p33"/>
          <p:cNvSpPr txBox="1">
            <a:spLocks noGrp="1"/>
          </p:cNvSpPr>
          <p:nvPr>
            <p:ph type="dt" idx="10"/>
          </p:nvPr>
        </p:nvSpPr>
        <p:spPr>
          <a:xfrm>
            <a:off x="822961" y="4844839"/>
            <a:ext cx="1854203"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33"/>
          <p:cNvSpPr txBox="1">
            <a:spLocks noGrp="1"/>
          </p:cNvSpPr>
          <p:nvPr>
            <p:ph type="ftr" idx="11"/>
          </p:nvPr>
        </p:nvSpPr>
        <p:spPr>
          <a:xfrm>
            <a:off x="2764639" y="4844839"/>
            <a:ext cx="3617103"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33"/>
          <p:cNvSpPr txBox="1">
            <a:spLocks noGrp="1"/>
          </p:cNvSpPr>
          <p:nvPr>
            <p:ph type="sldNum" idx="12"/>
          </p:nvPr>
        </p:nvSpPr>
        <p:spPr>
          <a:xfrm>
            <a:off x="7425344" y="4844839"/>
            <a:ext cx="984019"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FFFFFF"/>
              </a:buClr>
              <a:buSzPts val="700"/>
              <a:buFont typeface="Calibri"/>
              <a:buNone/>
              <a:defRPr/>
            </a:lvl1pPr>
            <a:lvl2pPr marL="0" lvl="1" indent="0" algn="r">
              <a:spcBef>
                <a:spcPts val="0"/>
              </a:spcBef>
              <a:spcAft>
                <a:spcPts val="0"/>
              </a:spcAft>
              <a:buClr>
                <a:srgbClr val="FFFFFF"/>
              </a:buClr>
              <a:buSzPts val="700"/>
              <a:buFont typeface="Calibri"/>
              <a:buNone/>
              <a:defRPr/>
            </a:lvl2pPr>
            <a:lvl3pPr marL="0" lvl="2" indent="0" algn="r">
              <a:spcBef>
                <a:spcPts val="0"/>
              </a:spcBef>
              <a:spcAft>
                <a:spcPts val="0"/>
              </a:spcAft>
              <a:buClr>
                <a:srgbClr val="FFFFFF"/>
              </a:buClr>
              <a:buSzPts val="700"/>
              <a:buFont typeface="Calibri"/>
              <a:buNone/>
              <a:defRPr/>
            </a:lvl3pPr>
            <a:lvl4pPr marL="0" lvl="3" indent="0" algn="r">
              <a:spcBef>
                <a:spcPts val="0"/>
              </a:spcBef>
              <a:spcAft>
                <a:spcPts val="0"/>
              </a:spcAft>
              <a:buClr>
                <a:srgbClr val="FFFFFF"/>
              </a:buClr>
              <a:buSzPts val="700"/>
              <a:buFont typeface="Calibri"/>
              <a:buNone/>
              <a:defRPr/>
            </a:lvl4pPr>
            <a:lvl5pPr marL="0" lvl="4" indent="0" algn="r">
              <a:spcBef>
                <a:spcPts val="0"/>
              </a:spcBef>
              <a:spcAft>
                <a:spcPts val="0"/>
              </a:spcAft>
              <a:buClr>
                <a:srgbClr val="FFFFFF"/>
              </a:buClr>
              <a:buSzPts val="700"/>
              <a:buFont typeface="Calibri"/>
              <a:buNone/>
              <a:defRPr/>
            </a:lvl5pPr>
            <a:lvl6pPr marL="0" lvl="5" indent="0" algn="r">
              <a:spcBef>
                <a:spcPts val="0"/>
              </a:spcBef>
              <a:spcAft>
                <a:spcPts val="0"/>
              </a:spcAft>
              <a:buClr>
                <a:srgbClr val="FFFFFF"/>
              </a:buClr>
              <a:buSzPts val="700"/>
              <a:buFont typeface="Calibri"/>
              <a:buNone/>
              <a:defRPr/>
            </a:lvl6pPr>
            <a:lvl7pPr marL="0" lvl="6" indent="0" algn="r">
              <a:spcBef>
                <a:spcPts val="0"/>
              </a:spcBef>
              <a:spcAft>
                <a:spcPts val="0"/>
              </a:spcAft>
              <a:buClr>
                <a:srgbClr val="FFFFFF"/>
              </a:buClr>
              <a:buSzPts val="700"/>
              <a:buFont typeface="Calibri"/>
              <a:buNone/>
              <a:defRPr/>
            </a:lvl7pPr>
            <a:lvl8pPr marL="0" lvl="7" indent="0" algn="r">
              <a:spcBef>
                <a:spcPts val="0"/>
              </a:spcBef>
              <a:spcAft>
                <a:spcPts val="0"/>
              </a:spcAft>
              <a:buClr>
                <a:srgbClr val="FFFFFF"/>
              </a:buClr>
              <a:buSzPts val="700"/>
              <a:buFont typeface="Calibri"/>
              <a:buNone/>
              <a:defRPr/>
            </a:lvl8pPr>
            <a:lvl9pPr marL="0" lvl="8" indent="0" algn="r">
              <a:spcBef>
                <a:spcPts val="0"/>
              </a:spcBef>
              <a:spcAft>
                <a:spcPts val="0"/>
              </a:spcAft>
              <a:buClr>
                <a:srgbClr val="FFFFFF"/>
              </a:buClr>
              <a:buSzPts val="700"/>
              <a:buFont typeface="Calibri"/>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7"/>
        <p:cNvGrpSpPr/>
        <p:nvPr/>
      </p:nvGrpSpPr>
      <p:grpSpPr>
        <a:xfrm>
          <a:off x="0" y="0"/>
          <a:ext cx="0" cy="0"/>
          <a:chOff x="0" y="0"/>
          <a:chExt cx="0" cy="0"/>
        </a:xfrm>
      </p:grpSpPr>
      <p:sp>
        <p:nvSpPr>
          <p:cNvPr id="88" name="Google Shape;88;p34"/>
          <p:cNvSpPr txBox="1">
            <a:spLocks noGrp="1"/>
          </p:cNvSpPr>
          <p:nvPr>
            <p:ph type="title"/>
          </p:nvPr>
        </p:nvSpPr>
        <p:spPr>
          <a:xfrm>
            <a:off x="822960" y="214953"/>
            <a:ext cx="7543800" cy="1088068"/>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34"/>
          <p:cNvSpPr txBox="1">
            <a:spLocks noGrp="1"/>
          </p:cNvSpPr>
          <p:nvPr>
            <p:ph type="body" idx="1"/>
          </p:nvPr>
        </p:nvSpPr>
        <p:spPr>
          <a:xfrm rot="5400000">
            <a:off x="3086100" y="-878839"/>
            <a:ext cx="3017520" cy="75438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900"/>
              </a:spcBef>
              <a:spcAft>
                <a:spcPts val="0"/>
              </a:spcAft>
              <a:buSzPts val="1800"/>
              <a:buChar char=" "/>
              <a:defRPr/>
            </a:lvl1pPr>
            <a:lvl2pPr marL="914400" lvl="1" indent="-342900" algn="l">
              <a:lnSpc>
                <a:spcPct val="90000"/>
              </a:lnSpc>
              <a:spcBef>
                <a:spcPts val="150"/>
              </a:spcBef>
              <a:spcAft>
                <a:spcPts val="0"/>
              </a:spcAft>
              <a:buSzPts val="1800"/>
              <a:buChar char="◦"/>
              <a:defRPr/>
            </a:lvl2pPr>
            <a:lvl3pPr marL="1371600" lvl="2" indent="-342900" algn="l">
              <a:lnSpc>
                <a:spcPct val="90000"/>
              </a:lnSpc>
              <a:spcBef>
                <a:spcPts val="300"/>
              </a:spcBef>
              <a:spcAft>
                <a:spcPts val="0"/>
              </a:spcAft>
              <a:buSzPts val="1800"/>
              <a:buChar char="◦"/>
              <a:defRPr/>
            </a:lvl3pPr>
            <a:lvl4pPr marL="1828800" lvl="3" indent="-342900" algn="l">
              <a:lnSpc>
                <a:spcPct val="90000"/>
              </a:lnSpc>
              <a:spcBef>
                <a:spcPts val="300"/>
              </a:spcBef>
              <a:spcAft>
                <a:spcPts val="0"/>
              </a:spcAft>
              <a:buSzPts val="1800"/>
              <a:buChar char="◦"/>
              <a:defRPr/>
            </a:lvl4pPr>
            <a:lvl5pPr marL="2286000" lvl="4" indent="-342900" algn="l">
              <a:lnSpc>
                <a:spcPct val="90000"/>
              </a:lnSpc>
              <a:spcBef>
                <a:spcPts val="300"/>
              </a:spcBef>
              <a:spcAft>
                <a:spcPts val="0"/>
              </a:spcAft>
              <a:buSzPts val="1800"/>
              <a:buChar char="◦"/>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300"/>
              </a:spcBef>
              <a:spcAft>
                <a:spcPts val="0"/>
              </a:spcAft>
              <a:buSzPts val="1800"/>
              <a:buChar char="◦"/>
              <a:defRPr/>
            </a:lvl7pPr>
            <a:lvl8pPr marL="3657600" lvl="7" indent="-342900" algn="l">
              <a:lnSpc>
                <a:spcPct val="90000"/>
              </a:lnSpc>
              <a:spcBef>
                <a:spcPts val="300"/>
              </a:spcBef>
              <a:spcAft>
                <a:spcPts val="0"/>
              </a:spcAft>
              <a:buSzPts val="1800"/>
              <a:buChar char="◦"/>
              <a:defRPr/>
            </a:lvl8pPr>
            <a:lvl9pPr marL="4114800" lvl="8" indent="-342900" algn="l">
              <a:lnSpc>
                <a:spcPct val="90000"/>
              </a:lnSpc>
              <a:spcBef>
                <a:spcPts val="300"/>
              </a:spcBef>
              <a:spcAft>
                <a:spcPts val="300"/>
              </a:spcAft>
              <a:buSzPts val="1800"/>
              <a:buChar char="◦"/>
              <a:defRPr/>
            </a:lvl9pPr>
          </a:lstStyle>
          <a:p>
            <a:endParaRPr/>
          </a:p>
        </p:txBody>
      </p:sp>
      <p:sp>
        <p:nvSpPr>
          <p:cNvPr id="90" name="Google Shape;90;p34"/>
          <p:cNvSpPr txBox="1">
            <a:spLocks noGrp="1"/>
          </p:cNvSpPr>
          <p:nvPr>
            <p:ph type="dt" idx="10"/>
          </p:nvPr>
        </p:nvSpPr>
        <p:spPr>
          <a:xfrm>
            <a:off x="822961" y="4844839"/>
            <a:ext cx="1854203"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34"/>
          <p:cNvSpPr txBox="1">
            <a:spLocks noGrp="1"/>
          </p:cNvSpPr>
          <p:nvPr>
            <p:ph type="ftr" idx="11"/>
          </p:nvPr>
        </p:nvSpPr>
        <p:spPr>
          <a:xfrm>
            <a:off x="2764639" y="4844839"/>
            <a:ext cx="3617103"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34"/>
          <p:cNvSpPr txBox="1">
            <a:spLocks noGrp="1"/>
          </p:cNvSpPr>
          <p:nvPr>
            <p:ph type="sldNum" idx="12"/>
          </p:nvPr>
        </p:nvSpPr>
        <p:spPr>
          <a:xfrm>
            <a:off x="7425344" y="4844839"/>
            <a:ext cx="984019"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FFFFFF"/>
              </a:buClr>
              <a:buSzPts val="700"/>
              <a:buFont typeface="Calibri"/>
              <a:buNone/>
              <a:defRPr/>
            </a:lvl1pPr>
            <a:lvl2pPr marL="0" lvl="1" indent="0" algn="r">
              <a:spcBef>
                <a:spcPts val="0"/>
              </a:spcBef>
              <a:spcAft>
                <a:spcPts val="0"/>
              </a:spcAft>
              <a:buClr>
                <a:srgbClr val="FFFFFF"/>
              </a:buClr>
              <a:buSzPts val="700"/>
              <a:buFont typeface="Calibri"/>
              <a:buNone/>
              <a:defRPr/>
            </a:lvl2pPr>
            <a:lvl3pPr marL="0" lvl="2" indent="0" algn="r">
              <a:spcBef>
                <a:spcPts val="0"/>
              </a:spcBef>
              <a:spcAft>
                <a:spcPts val="0"/>
              </a:spcAft>
              <a:buClr>
                <a:srgbClr val="FFFFFF"/>
              </a:buClr>
              <a:buSzPts val="700"/>
              <a:buFont typeface="Calibri"/>
              <a:buNone/>
              <a:defRPr/>
            </a:lvl3pPr>
            <a:lvl4pPr marL="0" lvl="3" indent="0" algn="r">
              <a:spcBef>
                <a:spcPts val="0"/>
              </a:spcBef>
              <a:spcAft>
                <a:spcPts val="0"/>
              </a:spcAft>
              <a:buClr>
                <a:srgbClr val="FFFFFF"/>
              </a:buClr>
              <a:buSzPts val="700"/>
              <a:buFont typeface="Calibri"/>
              <a:buNone/>
              <a:defRPr/>
            </a:lvl4pPr>
            <a:lvl5pPr marL="0" lvl="4" indent="0" algn="r">
              <a:spcBef>
                <a:spcPts val="0"/>
              </a:spcBef>
              <a:spcAft>
                <a:spcPts val="0"/>
              </a:spcAft>
              <a:buClr>
                <a:srgbClr val="FFFFFF"/>
              </a:buClr>
              <a:buSzPts val="700"/>
              <a:buFont typeface="Calibri"/>
              <a:buNone/>
              <a:defRPr/>
            </a:lvl5pPr>
            <a:lvl6pPr marL="0" lvl="5" indent="0" algn="r">
              <a:spcBef>
                <a:spcPts val="0"/>
              </a:spcBef>
              <a:spcAft>
                <a:spcPts val="0"/>
              </a:spcAft>
              <a:buClr>
                <a:srgbClr val="FFFFFF"/>
              </a:buClr>
              <a:buSzPts val="700"/>
              <a:buFont typeface="Calibri"/>
              <a:buNone/>
              <a:defRPr/>
            </a:lvl6pPr>
            <a:lvl7pPr marL="0" lvl="6" indent="0" algn="r">
              <a:spcBef>
                <a:spcPts val="0"/>
              </a:spcBef>
              <a:spcAft>
                <a:spcPts val="0"/>
              </a:spcAft>
              <a:buClr>
                <a:srgbClr val="FFFFFF"/>
              </a:buClr>
              <a:buSzPts val="700"/>
              <a:buFont typeface="Calibri"/>
              <a:buNone/>
              <a:defRPr/>
            </a:lvl7pPr>
            <a:lvl8pPr marL="0" lvl="7" indent="0" algn="r">
              <a:spcBef>
                <a:spcPts val="0"/>
              </a:spcBef>
              <a:spcAft>
                <a:spcPts val="0"/>
              </a:spcAft>
              <a:buClr>
                <a:srgbClr val="FFFFFF"/>
              </a:buClr>
              <a:buSzPts val="700"/>
              <a:buFont typeface="Calibri"/>
              <a:buNone/>
              <a:defRPr/>
            </a:lvl8pPr>
            <a:lvl9pPr marL="0" lvl="8" indent="0" algn="r">
              <a:spcBef>
                <a:spcPts val="0"/>
              </a:spcBef>
              <a:spcAft>
                <a:spcPts val="0"/>
              </a:spcAft>
              <a:buClr>
                <a:srgbClr val="FFFFFF"/>
              </a:buClr>
              <a:buSzPts val="700"/>
              <a:buFont typeface="Calibri"/>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93"/>
        <p:cNvGrpSpPr/>
        <p:nvPr/>
      </p:nvGrpSpPr>
      <p:grpSpPr>
        <a:xfrm>
          <a:off x="0" y="0"/>
          <a:ext cx="0" cy="0"/>
          <a:chOff x="0" y="0"/>
          <a:chExt cx="0" cy="0"/>
        </a:xfrm>
      </p:grpSpPr>
      <p:sp>
        <p:nvSpPr>
          <p:cNvPr id="94" name="Google Shape;94;p35"/>
          <p:cNvSpPr/>
          <p:nvPr/>
        </p:nvSpPr>
        <p:spPr>
          <a:xfrm>
            <a:off x="2382" y="4800600"/>
            <a:ext cx="9141619" cy="342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5"/>
          <p:cNvSpPr/>
          <p:nvPr/>
        </p:nvSpPr>
        <p:spPr>
          <a:xfrm>
            <a:off x="12" y="4750737"/>
            <a:ext cx="9141619" cy="48006"/>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5"/>
          <p:cNvSpPr txBox="1">
            <a:spLocks noGrp="1"/>
          </p:cNvSpPr>
          <p:nvPr>
            <p:ph type="title"/>
          </p:nvPr>
        </p:nvSpPr>
        <p:spPr>
          <a:xfrm rot="5400000">
            <a:off x="5369551" y="1483350"/>
            <a:ext cx="4319924" cy="1971675"/>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7" name="Google Shape;97;p35"/>
          <p:cNvSpPr txBox="1">
            <a:spLocks noGrp="1"/>
          </p:cNvSpPr>
          <p:nvPr>
            <p:ph type="body" idx="1"/>
          </p:nvPr>
        </p:nvSpPr>
        <p:spPr>
          <a:xfrm rot="5400000">
            <a:off x="1369051" y="-431175"/>
            <a:ext cx="4319924" cy="5800725"/>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900"/>
              </a:spcBef>
              <a:spcAft>
                <a:spcPts val="0"/>
              </a:spcAft>
              <a:buSzPts val="1800"/>
              <a:buChar char=" "/>
              <a:defRPr/>
            </a:lvl1pPr>
            <a:lvl2pPr marL="914400" lvl="1" indent="-342900" algn="l">
              <a:lnSpc>
                <a:spcPct val="90000"/>
              </a:lnSpc>
              <a:spcBef>
                <a:spcPts val="150"/>
              </a:spcBef>
              <a:spcAft>
                <a:spcPts val="0"/>
              </a:spcAft>
              <a:buSzPts val="1800"/>
              <a:buChar char="◦"/>
              <a:defRPr/>
            </a:lvl2pPr>
            <a:lvl3pPr marL="1371600" lvl="2" indent="-342900" algn="l">
              <a:lnSpc>
                <a:spcPct val="90000"/>
              </a:lnSpc>
              <a:spcBef>
                <a:spcPts val="300"/>
              </a:spcBef>
              <a:spcAft>
                <a:spcPts val="0"/>
              </a:spcAft>
              <a:buSzPts val="1800"/>
              <a:buChar char="◦"/>
              <a:defRPr/>
            </a:lvl3pPr>
            <a:lvl4pPr marL="1828800" lvl="3" indent="-342900" algn="l">
              <a:lnSpc>
                <a:spcPct val="90000"/>
              </a:lnSpc>
              <a:spcBef>
                <a:spcPts val="300"/>
              </a:spcBef>
              <a:spcAft>
                <a:spcPts val="0"/>
              </a:spcAft>
              <a:buSzPts val="1800"/>
              <a:buChar char="◦"/>
              <a:defRPr/>
            </a:lvl4pPr>
            <a:lvl5pPr marL="2286000" lvl="4" indent="-342900" algn="l">
              <a:lnSpc>
                <a:spcPct val="90000"/>
              </a:lnSpc>
              <a:spcBef>
                <a:spcPts val="300"/>
              </a:spcBef>
              <a:spcAft>
                <a:spcPts val="0"/>
              </a:spcAft>
              <a:buSzPts val="1800"/>
              <a:buChar char="◦"/>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300"/>
              </a:spcBef>
              <a:spcAft>
                <a:spcPts val="0"/>
              </a:spcAft>
              <a:buSzPts val="1800"/>
              <a:buChar char="◦"/>
              <a:defRPr/>
            </a:lvl7pPr>
            <a:lvl8pPr marL="3657600" lvl="7" indent="-342900" algn="l">
              <a:lnSpc>
                <a:spcPct val="90000"/>
              </a:lnSpc>
              <a:spcBef>
                <a:spcPts val="300"/>
              </a:spcBef>
              <a:spcAft>
                <a:spcPts val="0"/>
              </a:spcAft>
              <a:buSzPts val="1800"/>
              <a:buChar char="◦"/>
              <a:defRPr/>
            </a:lvl8pPr>
            <a:lvl9pPr marL="4114800" lvl="8" indent="-342900" algn="l">
              <a:lnSpc>
                <a:spcPct val="90000"/>
              </a:lnSpc>
              <a:spcBef>
                <a:spcPts val="300"/>
              </a:spcBef>
              <a:spcAft>
                <a:spcPts val="300"/>
              </a:spcAft>
              <a:buSzPts val="1800"/>
              <a:buChar char="◦"/>
              <a:defRPr/>
            </a:lvl9pPr>
          </a:lstStyle>
          <a:p>
            <a:endParaRPr/>
          </a:p>
        </p:txBody>
      </p:sp>
      <p:sp>
        <p:nvSpPr>
          <p:cNvPr id="98" name="Google Shape;98;p35"/>
          <p:cNvSpPr txBox="1">
            <a:spLocks noGrp="1"/>
          </p:cNvSpPr>
          <p:nvPr>
            <p:ph type="dt" idx="10"/>
          </p:nvPr>
        </p:nvSpPr>
        <p:spPr>
          <a:xfrm>
            <a:off x="822961" y="4844839"/>
            <a:ext cx="1854203"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35"/>
          <p:cNvSpPr txBox="1">
            <a:spLocks noGrp="1"/>
          </p:cNvSpPr>
          <p:nvPr>
            <p:ph type="ftr" idx="11"/>
          </p:nvPr>
        </p:nvSpPr>
        <p:spPr>
          <a:xfrm>
            <a:off x="2764639" y="4844839"/>
            <a:ext cx="3617103"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35"/>
          <p:cNvSpPr txBox="1">
            <a:spLocks noGrp="1"/>
          </p:cNvSpPr>
          <p:nvPr>
            <p:ph type="sldNum" idx="12"/>
          </p:nvPr>
        </p:nvSpPr>
        <p:spPr>
          <a:xfrm>
            <a:off x="7425344" y="4844839"/>
            <a:ext cx="984019"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FFFFFF"/>
              </a:buClr>
              <a:buSzPts val="700"/>
              <a:buFont typeface="Calibri"/>
              <a:buNone/>
              <a:defRPr/>
            </a:lvl1pPr>
            <a:lvl2pPr marL="0" lvl="1" indent="0" algn="r">
              <a:spcBef>
                <a:spcPts val="0"/>
              </a:spcBef>
              <a:spcAft>
                <a:spcPts val="0"/>
              </a:spcAft>
              <a:buClr>
                <a:srgbClr val="FFFFFF"/>
              </a:buClr>
              <a:buSzPts val="700"/>
              <a:buFont typeface="Calibri"/>
              <a:buNone/>
              <a:defRPr/>
            </a:lvl2pPr>
            <a:lvl3pPr marL="0" lvl="2" indent="0" algn="r">
              <a:spcBef>
                <a:spcPts val="0"/>
              </a:spcBef>
              <a:spcAft>
                <a:spcPts val="0"/>
              </a:spcAft>
              <a:buClr>
                <a:srgbClr val="FFFFFF"/>
              </a:buClr>
              <a:buSzPts val="700"/>
              <a:buFont typeface="Calibri"/>
              <a:buNone/>
              <a:defRPr/>
            </a:lvl3pPr>
            <a:lvl4pPr marL="0" lvl="3" indent="0" algn="r">
              <a:spcBef>
                <a:spcPts val="0"/>
              </a:spcBef>
              <a:spcAft>
                <a:spcPts val="0"/>
              </a:spcAft>
              <a:buClr>
                <a:srgbClr val="FFFFFF"/>
              </a:buClr>
              <a:buSzPts val="700"/>
              <a:buFont typeface="Calibri"/>
              <a:buNone/>
              <a:defRPr/>
            </a:lvl4pPr>
            <a:lvl5pPr marL="0" lvl="4" indent="0" algn="r">
              <a:spcBef>
                <a:spcPts val="0"/>
              </a:spcBef>
              <a:spcAft>
                <a:spcPts val="0"/>
              </a:spcAft>
              <a:buClr>
                <a:srgbClr val="FFFFFF"/>
              </a:buClr>
              <a:buSzPts val="700"/>
              <a:buFont typeface="Calibri"/>
              <a:buNone/>
              <a:defRPr/>
            </a:lvl5pPr>
            <a:lvl6pPr marL="0" lvl="5" indent="0" algn="r">
              <a:spcBef>
                <a:spcPts val="0"/>
              </a:spcBef>
              <a:spcAft>
                <a:spcPts val="0"/>
              </a:spcAft>
              <a:buClr>
                <a:srgbClr val="FFFFFF"/>
              </a:buClr>
              <a:buSzPts val="700"/>
              <a:buFont typeface="Calibri"/>
              <a:buNone/>
              <a:defRPr/>
            </a:lvl6pPr>
            <a:lvl7pPr marL="0" lvl="6" indent="0" algn="r">
              <a:spcBef>
                <a:spcPts val="0"/>
              </a:spcBef>
              <a:spcAft>
                <a:spcPts val="0"/>
              </a:spcAft>
              <a:buClr>
                <a:srgbClr val="FFFFFF"/>
              </a:buClr>
              <a:buSzPts val="700"/>
              <a:buFont typeface="Calibri"/>
              <a:buNone/>
              <a:defRPr/>
            </a:lvl7pPr>
            <a:lvl8pPr marL="0" lvl="7" indent="0" algn="r">
              <a:spcBef>
                <a:spcPts val="0"/>
              </a:spcBef>
              <a:spcAft>
                <a:spcPts val="0"/>
              </a:spcAft>
              <a:buClr>
                <a:srgbClr val="FFFFFF"/>
              </a:buClr>
              <a:buSzPts val="700"/>
              <a:buFont typeface="Calibri"/>
              <a:buNone/>
              <a:defRPr/>
            </a:lvl8pPr>
            <a:lvl9pPr marL="0" lvl="8" indent="0" algn="r">
              <a:spcBef>
                <a:spcPts val="0"/>
              </a:spcBef>
              <a:spcAft>
                <a:spcPts val="0"/>
              </a:spcAft>
              <a:buClr>
                <a:srgbClr val="FFFFFF"/>
              </a:buClr>
              <a:buSzPts val="700"/>
              <a:buFont typeface="Calibri"/>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2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85000"/>
              </a:lnSpc>
              <a:spcBef>
                <a:spcPts val="0"/>
              </a:spcBef>
              <a:spcAft>
                <a:spcPts val="0"/>
              </a:spcAft>
              <a:buClr>
                <a:srgbClr val="3F3F3F"/>
              </a:buClr>
              <a:buSzPts val="2800"/>
              <a:buFont typeface="Calibri"/>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2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90000"/>
              </a:lnSpc>
              <a:spcBef>
                <a:spcPts val="0"/>
              </a:spcBef>
              <a:spcAft>
                <a:spcPts val="0"/>
              </a:spcAft>
              <a:buSzPts val="1800"/>
              <a:buChar char="●"/>
              <a:defRPr/>
            </a:lvl1pPr>
            <a:lvl2pPr marL="914400" lvl="1" indent="-317500" algn="l">
              <a:lnSpc>
                <a:spcPct val="90000"/>
              </a:lnSpc>
              <a:spcBef>
                <a:spcPts val="0"/>
              </a:spcBef>
              <a:spcAft>
                <a:spcPts val="0"/>
              </a:spcAft>
              <a:buSzPts val="1400"/>
              <a:buChar char="○"/>
              <a:defRPr/>
            </a:lvl2pPr>
            <a:lvl3pPr marL="1371600" lvl="2" indent="-317500" algn="l">
              <a:lnSpc>
                <a:spcPct val="90000"/>
              </a:lnSpc>
              <a:spcBef>
                <a:spcPts val="0"/>
              </a:spcBef>
              <a:spcAft>
                <a:spcPts val="0"/>
              </a:spcAft>
              <a:buSzPts val="1400"/>
              <a:buChar char="■"/>
              <a:defRPr/>
            </a:lvl3pPr>
            <a:lvl4pPr marL="1828800" lvl="3" indent="-317500" algn="l">
              <a:lnSpc>
                <a:spcPct val="90000"/>
              </a:lnSpc>
              <a:spcBef>
                <a:spcPts val="0"/>
              </a:spcBef>
              <a:spcAft>
                <a:spcPts val="0"/>
              </a:spcAft>
              <a:buSzPts val="1400"/>
              <a:buChar char="●"/>
              <a:defRPr/>
            </a:lvl4pPr>
            <a:lvl5pPr marL="2286000" lvl="4" indent="-317500" algn="l">
              <a:lnSpc>
                <a:spcPct val="90000"/>
              </a:lnSpc>
              <a:spcBef>
                <a:spcPts val="0"/>
              </a:spcBef>
              <a:spcAft>
                <a:spcPts val="0"/>
              </a:spcAft>
              <a:buSzPts val="1400"/>
              <a:buChar char="○"/>
              <a:defRPr/>
            </a:lvl5pPr>
            <a:lvl6pPr marL="2743200" lvl="5" indent="-317500" algn="l">
              <a:lnSpc>
                <a:spcPct val="90000"/>
              </a:lnSpc>
              <a:spcBef>
                <a:spcPts val="0"/>
              </a:spcBef>
              <a:spcAft>
                <a:spcPts val="0"/>
              </a:spcAft>
              <a:buSzPts val="1400"/>
              <a:buChar char="■"/>
              <a:defRPr/>
            </a:lvl6pPr>
            <a:lvl7pPr marL="3200400" lvl="6" indent="-317500" algn="l">
              <a:lnSpc>
                <a:spcPct val="90000"/>
              </a:lnSpc>
              <a:spcBef>
                <a:spcPts val="0"/>
              </a:spcBef>
              <a:spcAft>
                <a:spcPts val="0"/>
              </a:spcAft>
              <a:buSzPts val="1400"/>
              <a:buChar char="●"/>
              <a:defRPr/>
            </a:lvl7pPr>
            <a:lvl8pPr marL="3657600" lvl="7" indent="-317500" algn="l">
              <a:lnSpc>
                <a:spcPct val="90000"/>
              </a:lnSpc>
              <a:spcBef>
                <a:spcPts val="0"/>
              </a:spcBef>
              <a:spcAft>
                <a:spcPts val="0"/>
              </a:spcAft>
              <a:buSzPts val="1400"/>
              <a:buChar char="○"/>
              <a:defRPr/>
            </a:lvl8pPr>
            <a:lvl9pPr marL="4114800" lvl="8" indent="-317500" algn="l">
              <a:lnSpc>
                <a:spcPct val="90000"/>
              </a:lnSpc>
              <a:spcBef>
                <a:spcPts val="0"/>
              </a:spcBef>
              <a:spcAft>
                <a:spcPts val="0"/>
              </a:spcAft>
              <a:buSzPts val="1400"/>
              <a:buChar char="■"/>
              <a:defRPr/>
            </a:lvl9pPr>
          </a:lstStyle>
          <a:p>
            <a:endParaRPr/>
          </a:p>
        </p:txBody>
      </p:sp>
      <p:sp>
        <p:nvSpPr>
          <p:cNvPr id="26" name="Google Shape;26;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spcBef>
                <a:spcPts val="0"/>
              </a:spcBef>
              <a:spcAft>
                <a:spcPts val="0"/>
              </a:spcAft>
              <a:buClr>
                <a:srgbClr val="FFFFFF"/>
              </a:buClr>
              <a:buSzPts val="788"/>
              <a:buFont typeface="Calibri"/>
              <a:buNone/>
              <a:defRPr sz="788" b="0" i="0" u="none" strike="noStrike" cap="none">
                <a:solidFill>
                  <a:srgbClr val="FFFFFF"/>
                </a:solidFill>
                <a:latin typeface="Calibri"/>
                <a:ea typeface="Calibri"/>
                <a:cs typeface="Calibri"/>
                <a:sym typeface="Calibri"/>
              </a:defRPr>
            </a:lvl1pPr>
            <a:lvl2pPr marL="0" marR="0" lvl="1" indent="0" algn="r">
              <a:spcBef>
                <a:spcPts val="0"/>
              </a:spcBef>
              <a:spcAft>
                <a:spcPts val="0"/>
              </a:spcAft>
              <a:buClr>
                <a:srgbClr val="FFFFFF"/>
              </a:buClr>
              <a:buSzPts val="788"/>
              <a:buFont typeface="Calibri"/>
              <a:buNone/>
              <a:defRPr sz="788" b="0" i="0" u="none" strike="noStrike" cap="none">
                <a:solidFill>
                  <a:srgbClr val="FFFFFF"/>
                </a:solidFill>
                <a:latin typeface="Calibri"/>
                <a:ea typeface="Calibri"/>
                <a:cs typeface="Calibri"/>
                <a:sym typeface="Calibri"/>
              </a:defRPr>
            </a:lvl2pPr>
            <a:lvl3pPr marL="0" marR="0" lvl="2" indent="0" algn="r">
              <a:spcBef>
                <a:spcPts val="0"/>
              </a:spcBef>
              <a:spcAft>
                <a:spcPts val="0"/>
              </a:spcAft>
              <a:buClr>
                <a:srgbClr val="FFFFFF"/>
              </a:buClr>
              <a:buSzPts val="788"/>
              <a:buFont typeface="Calibri"/>
              <a:buNone/>
              <a:defRPr sz="788" b="0" i="0" u="none" strike="noStrike" cap="none">
                <a:solidFill>
                  <a:srgbClr val="FFFFFF"/>
                </a:solidFill>
                <a:latin typeface="Calibri"/>
                <a:ea typeface="Calibri"/>
                <a:cs typeface="Calibri"/>
                <a:sym typeface="Calibri"/>
              </a:defRPr>
            </a:lvl3pPr>
            <a:lvl4pPr marL="0" marR="0" lvl="3" indent="0" algn="r">
              <a:spcBef>
                <a:spcPts val="0"/>
              </a:spcBef>
              <a:spcAft>
                <a:spcPts val="0"/>
              </a:spcAft>
              <a:buClr>
                <a:srgbClr val="FFFFFF"/>
              </a:buClr>
              <a:buSzPts val="788"/>
              <a:buFont typeface="Calibri"/>
              <a:buNone/>
              <a:defRPr sz="788" b="0" i="0" u="none" strike="noStrike" cap="none">
                <a:solidFill>
                  <a:srgbClr val="FFFFFF"/>
                </a:solidFill>
                <a:latin typeface="Calibri"/>
                <a:ea typeface="Calibri"/>
                <a:cs typeface="Calibri"/>
                <a:sym typeface="Calibri"/>
              </a:defRPr>
            </a:lvl4pPr>
            <a:lvl5pPr marL="0" marR="0" lvl="4" indent="0" algn="r">
              <a:spcBef>
                <a:spcPts val="0"/>
              </a:spcBef>
              <a:spcAft>
                <a:spcPts val="0"/>
              </a:spcAft>
              <a:buClr>
                <a:srgbClr val="FFFFFF"/>
              </a:buClr>
              <a:buSzPts val="788"/>
              <a:buFont typeface="Calibri"/>
              <a:buNone/>
              <a:defRPr sz="788" b="0" i="0" u="none" strike="noStrike" cap="none">
                <a:solidFill>
                  <a:srgbClr val="FFFFFF"/>
                </a:solidFill>
                <a:latin typeface="Calibri"/>
                <a:ea typeface="Calibri"/>
                <a:cs typeface="Calibri"/>
                <a:sym typeface="Calibri"/>
              </a:defRPr>
            </a:lvl5pPr>
            <a:lvl6pPr marL="0" marR="0" lvl="5" indent="0" algn="r">
              <a:spcBef>
                <a:spcPts val="0"/>
              </a:spcBef>
              <a:spcAft>
                <a:spcPts val="0"/>
              </a:spcAft>
              <a:buClr>
                <a:srgbClr val="FFFFFF"/>
              </a:buClr>
              <a:buSzPts val="788"/>
              <a:buFont typeface="Calibri"/>
              <a:buNone/>
              <a:defRPr sz="788" b="0" i="0" u="none" strike="noStrike" cap="none">
                <a:solidFill>
                  <a:srgbClr val="FFFFFF"/>
                </a:solidFill>
                <a:latin typeface="Calibri"/>
                <a:ea typeface="Calibri"/>
                <a:cs typeface="Calibri"/>
                <a:sym typeface="Calibri"/>
              </a:defRPr>
            </a:lvl6pPr>
            <a:lvl7pPr marL="0" marR="0" lvl="6" indent="0" algn="r">
              <a:spcBef>
                <a:spcPts val="0"/>
              </a:spcBef>
              <a:spcAft>
                <a:spcPts val="0"/>
              </a:spcAft>
              <a:buClr>
                <a:srgbClr val="FFFFFF"/>
              </a:buClr>
              <a:buSzPts val="788"/>
              <a:buFont typeface="Calibri"/>
              <a:buNone/>
              <a:defRPr sz="788" b="0" i="0" u="none" strike="noStrike" cap="none">
                <a:solidFill>
                  <a:srgbClr val="FFFFFF"/>
                </a:solidFill>
                <a:latin typeface="Calibri"/>
                <a:ea typeface="Calibri"/>
                <a:cs typeface="Calibri"/>
                <a:sym typeface="Calibri"/>
              </a:defRPr>
            </a:lvl7pPr>
            <a:lvl8pPr marL="0" marR="0" lvl="7" indent="0" algn="r">
              <a:spcBef>
                <a:spcPts val="0"/>
              </a:spcBef>
              <a:spcAft>
                <a:spcPts val="0"/>
              </a:spcAft>
              <a:buClr>
                <a:srgbClr val="FFFFFF"/>
              </a:buClr>
              <a:buSzPts val="788"/>
              <a:buFont typeface="Calibri"/>
              <a:buNone/>
              <a:defRPr sz="788" b="0" i="0" u="none" strike="noStrike" cap="none">
                <a:solidFill>
                  <a:srgbClr val="FFFFFF"/>
                </a:solidFill>
                <a:latin typeface="Calibri"/>
                <a:ea typeface="Calibri"/>
                <a:cs typeface="Calibri"/>
                <a:sym typeface="Calibri"/>
              </a:defRPr>
            </a:lvl8pPr>
            <a:lvl9pPr marL="0" marR="0" lvl="8" indent="0" algn="r">
              <a:spcBef>
                <a:spcPts val="0"/>
              </a:spcBef>
              <a:spcAft>
                <a:spcPts val="0"/>
              </a:spcAft>
              <a:buClr>
                <a:srgbClr val="FFFFFF"/>
              </a:buClr>
              <a:buSzPts val="788"/>
              <a:buFont typeface="Calibri"/>
              <a:buNone/>
              <a:defRPr sz="788"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27"/>
        <p:cNvGrpSpPr/>
        <p:nvPr/>
      </p:nvGrpSpPr>
      <p:grpSpPr>
        <a:xfrm>
          <a:off x="0" y="0"/>
          <a:ext cx="0" cy="0"/>
          <a:chOff x="0" y="0"/>
          <a:chExt cx="0" cy="0"/>
        </a:xfrm>
      </p:grpSpPr>
      <p:sp>
        <p:nvSpPr>
          <p:cNvPr id="28" name="Google Shape;28;p26"/>
          <p:cNvSpPr/>
          <p:nvPr/>
        </p:nvSpPr>
        <p:spPr>
          <a:xfrm>
            <a:off x="2382" y="4800600"/>
            <a:ext cx="9141619" cy="342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6"/>
          <p:cNvSpPr/>
          <p:nvPr/>
        </p:nvSpPr>
        <p:spPr>
          <a:xfrm>
            <a:off x="12" y="4750737"/>
            <a:ext cx="9141619" cy="48006"/>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6"/>
          <p:cNvSpPr txBox="1">
            <a:spLocks noGrp="1"/>
          </p:cNvSpPr>
          <p:nvPr>
            <p:ph type="dt" idx="10"/>
          </p:nvPr>
        </p:nvSpPr>
        <p:spPr>
          <a:xfrm>
            <a:off x="822961" y="4844839"/>
            <a:ext cx="1854203"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6"/>
          <p:cNvSpPr txBox="1">
            <a:spLocks noGrp="1"/>
          </p:cNvSpPr>
          <p:nvPr>
            <p:ph type="ftr" idx="11"/>
          </p:nvPr>
        </p:nvSpPr>
        <p:spPr>
          <a:xfrm>
            <a:off x="2764639" y="4844839"/>
            <a:ext cx="3617103"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6"/>
          <p:cNvSpPr txBox="1">
            <a:spLocks noGrp="1"/>
          </p:cNvSpPr>
          <p:nvPr>
            <p:ph type="sldNum" idx="12"/>
          </p:nvPr>
        </p:nvSpPr>
        <p:spPr>
          <a:xfrm>
            <a:off x="7425344" y="4844839"/>
            <a:ext cx="984019"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FFFFFF"/>
              </a:buClr>
              <a:buSzPts val="700"/>
              <a:buFont typeface="Calibri"/>
              <a:buNone/>
              <a:defRPr/>
            </a:lvl1pPr>
            <a:lvl2pPr marL="0" lvl="1" indent="0" algn="r">
              <a:spcBef>
                <a:spcPts val="0"/>
              </a:spcBef>
              <a:spcAft>
                <a:spcPts val="0"/>
              </a:spcAft>
              <a:buClr>
                <a:srgbClr val="FFFFFF"/>
              </a:buClr>
              <a:buSzPts val="700"/>
              <a:buFont typeface="Calibri"/>
              <a:buNone/>
              <a:defRPr/>
            </a:lvl2pPr>
            <a:lvl3pPr marL="0" lvl="2" indent="0" algn="r">
              <a:spcBef>
                <a:spcPts val="0"/>
              </a:spcBef>
              <a:spcAft>
                <a:spcPts val="0"/>
              </a:spcAft>
              <a:buClr>
                <a:srgbClr val="FFFFFF"/>
              </a:buClr>
              <a:buSzPts val="700"/>
              <a:buFont typeface="Calibri"/>
              <a:buNone/>
              <a:defRPr/>
            </a:lvl3pPr>
            <a:lvl4pPr marL="0" lvl="3" indent="0" algn="r">
              <a:spcBef>
                <a:spcPts val="0"/>
              </a:spcBef>
              <a:spcAft>
                <a:spcPts val="0"/>
              </a:spcAft>
              <a:buClr>
                <a:srgbClr val="FFFFFF"/>
              </a:buClr>
              <a:buSzPts val="700"/>
              <a:buFont typeface="Calibri"/>
              <a:buNone/>
              <a:defRPr/>
            </a:lvl4pPr>
            <a:lvl5pPr marL="0" lvl="4" indent="0" algn="r">
              <a:spcBef>
                <a:spcPts val="0"/>
              </a:spcBef>
              <a:spcAft>
                <a:spcPts val="0"/>
              </a:spcAft>
              <a:buClr>
                <a:srgbClr val="FFFFFF"/>
              </a:buClr>
              <a:buSzPts val="700"/>
              <a:buFont typeface="Calibri"/>
              <a:buNone/>
              <a:defRPr/>
            </a:lvl5pPr>
            <a:lvl6pPr marL="0" lvl="5" indent="0" algn="r">
              <a:spcBef>
                <a:spcPts val="0"/>
              </a:spcBef>
              <a:spcAft>
                <a:spcPts val="0"/>
              </a:spcAft>
              <a:buClr>
                <a:srgbClr val="FFFFFF"/>
              </a:buClr>
              <a:buSzPts val="700"/>
              <a:buFont typeface="Calibri"/>
              <a:buNone/>
              <a:defRPr/>
            </a:lvl6pPr>
            <a:lvl7pPr marL="0" lvl="6" indent="0" algn="r">
              <a:spcBef>
                <a:spcPts val="0"/>
              </a:spcBef>
              <a:spcAft>
                <a:spcPts val="0"/>
              </a:spcAft>
              <a:buClr>
                <a:srgbClr val="FFFFFF"/>
              </a:buClr>
              <a:buSzPts val="700"/>
              <a:buFont typeface="Calibri"/>
              <a:buNone/>
              <a:defRPr/>
            </a:lvl7pPr>
            <a:lvl8pPr marL="0" lvl="7" indent="0" algn="r">
              <a:spcBef>
                <a:spcPts val="0"/>
              </a:spcBef>
              <a:spcAft>
                <a:spcPts val="0"/>
              </a:spcAft>
              <a:buClr>
                <a:srgbClr val="FFFFFF"/>
              </a:buClr>
              <a:buSzPts val="700"/>
              <a:buFont typeface="Calibri"/>
              <a:buNone/>
              <a:defRPr/>
            </a:lvl8pPr>
            <a:lvl9pPr marL="0" lvl="8" indent="0" algn="r">
              <a:spcBef>
                <a:spcPts val="0"/>
              </a:spcBef>
              <a:spcAft>
                <a:spcPts val="0"/>
              </a:spcAft>
              <a:buClr>
                <a:srgbClr val="FFFFFF"/>
              </a:buClr>
              <a:buSzPts val="700"/>
              <a:buFont typeface="Calibri"/>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27"/>
          <p:cNvSpPr txBox="1">
            <a:spLocks noGrp="1"/>
          </p:cNvSpPr>
          <p:nvPr>
            <p:ph type="title"/>
          </p:nvPr>
        </p:nvSpPr>
        <p:spPr>
          <a:xfrm>
            <a:off x="822960" y="214953"/>
            <a:ext cx="7543800" cy="1088068"/>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7"/>
          <p:cNvSpPr txBox="1">
            <a:spLocks noGrp="1"/>
          </p:cNvSpPr>
          <p:nvPr>
            <p:ph type="body" idx="1"/>
          </p:nvPr>
        </p:nvSpPr>
        <p:spPr>
          <a:xfrm>
            <a:off x="822960" y="1384301"/>
            <a:ext cx="7543800" cy="301752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900"/>
              </a:spcBef>
              <a:spcAft>
                <a:spcPts val="0"/>
              </a:spcAft>
              <a:buSzPts val="1800"/>
              <a:buChar char=" "/>
              <a:defRPr/>
            </a:lvl1pPr>
            <a:lvl2pPr marL="914400" lvl="1" indent="-342900" algn="l">
              <a:lnSpc>
                <a:spcPct val="90000"/>
              </a:lnSpc>
              <a:spcBef>
                <a:spcPts val="150"/>
              </a:spcBef>
              <a:spcAft>
                <a:spcPts val="0"/>
              </a:spcAft>
              <a:buSzPts val="1800"/>
              <a:buChar char="◦"/>
              <a:defRPr/>
            </a:lvl2pPr>
            <a:lvl3pPr marL="1371600" lvl="2" indent="-342900" algn="l">
              <a:lnSpc>
                <a:spcPct val="90000"/>
              </a:lnSpc>
              <a:spcBef>
                <a:spcPts val="300"/>
              </a:spcBef>
              <a:spcAft>
                <a:spcPts val="0"/>
              </a:spcAft>
              <a:buSzPts val="1800"/>
              <a:buChar char="◦"/>
              <a:defRPr/>
            </a:lvl3pPr>
            <a:lvl4pPr marL="1828800" lvl="3" indent="-342900" algn="l">
              <a:lnSpc>
                <a:spcPct val="90000"/>
              </a:lnSpc>
              <a:spcBef>
                <a:spcPts val="300"/>
              </a:spcBef>
              <a:spcAft>
                <a:spcPts val="0"/>
              </a:spcAft>
              <a:buSzPts val="1800"/>
              <a:buChar char="◦"/>
              <a:defRPr/>
            </a:lvl4pPr>
            <a:lvl5pPr marL="2286000" lvl="4" indent="-342900" algn="l">
              <a:lnSpc>
                <a:spcPct val="90000"/>
              </a:lnSpc>
              <a:spcBef>
                <a:spcPts val="300"/>
              </a:spcBef>
              <a:spcAft>
                <a:spcPts val="0"/>
              </a:spcAft>
              <a:buSzPts val="1800"/>
              <a:buChar char="◦"/>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300"/>
              </a:spcBef>
              <a:spcAft>
                <a:spcPts val="0"/>
              </a:spcAft>
              <a:buSzPts val="1800"/>
              <a:buChar char="◦"/>
              <a:defRPr/>
            </a:lvl7pPr>
            <a:lvl8pPr marL="3657600" lvl="7" indent="-342900" algn="l">
              <a:lnSpc>
                <a:spcPct val="90000"/>
              </a:lnSpc>
              <a:spcBef>
                <a:spcPts val="300"/>
              </a:spcBef>
              <a:spcAft>
                <a:spcPts val="0"/>
              </a:spcAft>
              <a:buSzPts val="1800"/>
              <a:buChar char="◦"/>
              <a:defRPr/>
            </a:lvl8pPr>
            <a:lvl9pPr marL="4114800" lvl="8" indent="-342900" algn="l">
              <a:lnSpc>
                <a:spcPct val="90000"/>
              </a:lnSpc>
              <a:spcBef>
                <a:spcPts val="300"/>
              </a:spcBef>
              <a:spcAft>
                <a:spcPts val="300"/>
              </a:spcAft>
              <a:buSzPts val="1800"/>
              <a:buChar char="◦"/>
              <a:defRPr/>
            </a:lvl9pPr>
          </a:lstStyle>
          <a:p>
            <a:endParaRPr/>
          </a:p>
        </p:txBody>
      </p:sp>
      <p:sp>
        <p:nvSpPr>
          <p:cNvPr id="36" name="Google Shape;36;p27"/>
          <p:cNvSpPr txBox="1">
            <a:spLocks noGrp="1"/>
          </p:cNvSpPr>
          <p:nvPr>
            <p:ph type="dt" idx="10"/>
          </p:nvPr>
        </p:nvSpPr>
        <p:spPr>
          <a:xfrm>
            <a:off x="822961" y="4844839"/>
            <a:ext cx="1854203"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27"/>
          <p:cNvSpPr txBox="1">
            <a:spLocks noGrp="1"/>
          </p:cNvSpPr>
          <p:nvPr>
            <p:ph type="ftr" idx="11"/>
          </p:nvPr>
        </p:nvSpPr>
        <p:spPr>
          <a:xfrm>
            <a:off x="2764639" y="4844839"/>
            <a:ext cx="3617103"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7"/>
          <p:cNvSpPr txBox="1">
            <a:spLocks noGrp="1"/>
          </p:cNvSpPr>
          <p:nvPr>
            <p:ph type="sldNum" idx="12"/>
          </p:nvPr>
        </p:nvSpPr>
        <p:spPr>
          <a:xfrm>
            <a:off x="7425344" y="4844839"/>
            <a:ext cx="984019"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FFFFFF"/>
              </a:buClr>
              <a:buSzPts val="700"/>
              <a:buFont typeface="Calibri"/>
              <a:buNone/>
              <a:defRPr/>
            </a:lvl1pPr>
            <a:lvl2pPr marL="0" lvl="1" indent="0" algn="r">
              <a:spcBef>
                <a:spcPts val="0"/>
              </a:spcBef>
              <a:spcAft>
                <a:spcPts val="0"/>
              </a:spcAft>
              <a:buClr>
                <a:srgbClr val="FFFFFF"/>
              </a:buClr>
              <a:buSzPts val="700"/>
              <a:buFont typeface="Calibri"/>
              <a:buNone/>
              <a:defRPr/>
            </a:lvl2pPr>
            <a:lvl3pPr marL="0" lvl="2" indent="0" algn="r">
              <a:spcBef>
                <a:spcPts val="0"/>
              </a:spcBef>
              <a:spcAft>
                <a:spcPts val="0"/>
              </a:spcAft>
              <a:buClr>
                <a:srgbClr val="FFFFFF"/>
              </a:buClr>
              <a:buSzPts val="700"/>
              <a:buFont typeface="Calibri"/>
              <a:buNone/>
              <a:defRPr/>
            </a:lvl3pPr>
            <a:lvl4pPr marL="0" lvl="3" indent="0" algn="r">
              <a:spcBef>
                <a:spcPts val="0"/>
              </a:spcBef>
              <a:spcAft>
                <a:spcPts val="0"/>
              </a:spcAft>
              <a:buClr>
                <a:srgbClr val="FFFFFF"/>
              </a:buClr>
              <a:buSzPts val="700"/>
              <a:buFont typeface="Calibri"/>
              <a:buNone/>
              <a:defRPr/>
            </a:lvl4pPr>
            <a:lvl5pPr marL="0" lvl="4" indent="0" algn="r">
              <a:spcBef>
                <a:spcPts val="0"/>
              </a:spcBef>
              <a:spcAft>
                <a:spcPts val="0"/>
              </a:spcAft>
              <a:buClr>
                <a:srgbClr val="FFFFFF"/>
              </a:buClr>
              <a:buSzPts val="700"/>
              <a:buFont typeface="Calibri"/>
              <a:buNone/>
              <a:defRPr/>
            </a:lvl5pPr>
            <a:lvl6pPr marL="0" lvl="5" indent="0" algn="r">
              <a:spcBef>
                <a:spcPts val="0"/>
              </a:spcBef>
              <a:spcAft>
                <a:spcPts val="0"/>
              </a:spcAft>
              <a:buClr>
                <a:srgbClr val="FFFFFF"/>
              </a:buClr>
              <a:buSzPts val="700"/>
              <a:buFont typeface="Calibri"/>
              <a:buNone/>
              <a:defRPr/>
            </a:lvl6pPr>
            <a:lvl7pPr marL="0" lvl="6" indent="0" algn="r">
              <a:spcBef>
                <a:spcPts val="0"/>
              </a:spcBef>
              <a:spcAft>
                <a:spcPts val="0"/>
              </a:spcAft>
              <a:buClr>
                <a:srgbClr val="FFFFFF"/>
              </a:buClr>
              <a:buSzPts val="700"/>
              <a:buFont typeface="Calibri"/>
              <a:buNone/>
              <a:defRPr/>
            </a:lvl7pPr>
            <a:lvl8pPr marL="0" lvl="7" indent="0" algn="r">
              <a:spcBef>
                <a:spcPts val="0"/>
              </a:spcBef>
              <a:spcAft>
                <a:spcPts val="0"/>
              </a:spcAft>
              <a:buClr>
                <a:srgbClr val="FFFFFF"/>
              </a:buClr>
              <a:buSzPts val="700"/>
              <a:buFont typeface="Calibri"/>
              <a:buNone/>
              <a:defRPr/>
            </a:lvl8pPr>
            <a:lvl9pPr marL="0" lvl="8" indent="0" algn="r">
              <a:spcBef>
                <a:spcPts val="0"/>
              </a:spcBef>
              <a:spcAft>
                <a:spcPts val="0"/>
              </a:spcAft>
              <a:buClr>
                <a:srgbClr val="FFFFFF"/>
              </a:buClr>
              <a:buSzPts val="700"/>
              <a:buFont typeface="Calibri"/>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lt1"/>
        </a:solidFill>
        <a:effectLst/>
      </p:bgPr>
    </p:bg>
    <p:spTree>
      <p:nvGrpSpPr>
        <p:cNvPr id="1" name="Shape 39"/>
        <p:cNvGrpSpPr/>
        <p:nvPr/>
      </p:nvGrpSpPr>
      <p:grpSpPr>
        <a:xfrm>
          <a:off x="0" y="0"/>
          <a:ext cx="0" cy="0"/>
          <a:chOff x="0" y="0"/>
          <a:chExt cx="0" cy="0"/>
        </a:xfrm>
      </p:grpSpPr>
      <p:sp>
        <p:nvSpPr>
          <p:cNvPr id="40" name="Google Shape;40;p28"/>
          <p:cNvSpPr/>
          <p:nvPr/>
        </p:nvSpPr>
        <p:spPr>
          <a:xfrm>
            <a:off x="2382" y="4800600"/>
            <a:ext cx="9141619" cy="342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8"/>
          <p:cNvSpPr/>
          <p:nvPr/>
        </p:nvSpPr>
        <p:spPr>
          <a:xfrm>
            <a:off x="12" y="4750737"/>
            <a:ext cx="9141619" cy="48006"/>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8"/>
          <p:cNvSpPr txBox="1">
            <a:spLocks noGrp="1"/>
          </p:cNvSpPr>
          <p:nvPr>
            <p:ph type="title"/>
          </p:nvPr>
        </p:nvSpPr>
        <p:spPr>
          <a:xfrm>
            <a:off x="822960" y="569214"/>
            <a:ext cx="7543800" cy="267462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6000"/>
              <a:buFont typeface="Calibri"/>
              <a:buNone/>
              <a:defRPr sz="6000" b="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28"/>
          <p:cNvSpPr txBox="1">
            <a:spLocks noGrp="1"/>
          </p:cNvSpPr>
          <p:nvPr>
            <p:ph type="body" idx="1"/>
          </p:nvPr>
        </p:nvSpPr>
        <p:spPr>
          <a:xfrm>
            <a:off x="822960" y="3339846"/>
            <a:ext cx="7543800" cy="85725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900"/>
              </a:spcBef>
              <a:spcAft>
                <a:spcPts val="0"/>
              </a:spcAft>
              <a:buSzPts val="1800"/>
              <a:buNone/>
              <a:defRPr sz="1800" cap="none">
                <a:solidFill>
                  <a:schemeClr val="dk2"/>
                </a:solidFill>
                <a:latin typeface="Calibri"/>
                <a:ea typeface="Calibri"/>
                <a:cs typeface="Calibri"/>
                <a:sym typeface="Calibri"/>
              </a:defRPr>
            </a:lvl1pPr>
            <a:lvl2pPr marL="914400" lvl="1" indent="-228600" algn="l">
              <a:lnSpc>
                <a:spcPct val="90000"/>
              </a:lnSpc>
              <a:spcBef>
                <a:spcPts val="150"/>
              </a:spcBef>
              <a:spcAft>
                <a:spcPts val="0"/>
              </a:spcAft>
              <a:buSzPts val="1350"/>
              <a:buNone/>
              <a:defRPr sz="1350">
                <a:solidFill>
                  <a:srgbClr val="888888"/>
                </a:solidFill>
              </a:defRPr>
            </a:lvl2pPr>
            <a:lvl3pPr marL="1371600" lvl="2" indent="-228600" algn="l">
              <a:lnSpc>
                <a:spcPct val="90000"/>
              </a:lnSpc>
              <a:spcBef>
                <a:spcPts val="300"/>
              </a:spcBef>
              <a:spcAft>
                <a:spcPts val="0"/>
              </a:spcAft>
              <a:buSzPts val="1200"/>
              <a:buNone/>
              <a:defRPr sz="1200">
                <a:solidFill>
                  <a:srgbClr val="888888"/>
                </a:solidFill>
              </a:defRPr>
            </a:lvl3pPr>
            <a:lvl4pPr marL="1828800" lvl="3" indent="-228600" algn="l">
              <a:lnSpc>
                <a:spcPct val="90000"/>
              </a:lnSpc>
              <a:spcBef>
                <a:spcPts val="300"/>
              </a:spcBef>
              <a:spcAft>
                <a:spcPts val="0"/>
              </a:spcAft>
              <a:buSzPts val="1050"/>
              <a:buNone/>
              <a:defRPr sz="1050">
                <a:solidFill>
                  <a:srgbClr val="888888"/>
                </a:solidFill>
              </a:defRPr>
            </a:lvl4pPr>
            <a:lvl5pPr marL="2286000" lvl="4" indent="-228600" algn="l">
              <a:lnSpc>
                <a:spcPct val="90000"/>
              </a:lnSpc>
              <a:spcBef>
                <a:spcPts val="300"/>
              </a:spcBef>
              <a:spcAft>
                <a:spcPts val="0"/>
              </a:spcAft>
              <a:buSzPts val="1050"/>
              <a:buNone/>
              <a:defRPr sz="1050">
                <a:solidFill>
                  <a:srgbClr val="888888"/>
                </a:solidFill>
              </a:defRPr>
            </a:lvl5pPr>
            <a:lvl6pPr marL="2743200" lvl="5" indent="-228600" algn="l">
              <a:lnSpc>
                <a:spcPct val="90000"/>
              </a:lnSpc>
              <a:spcBef>
                <a:spcPts val="300"/>
              </a:spcBef>
              <a:spcAft>
                <a:spcPts val="0"/>
              </a:spcAft>
              <a:buSzPts val="1050"/>
              <a:buNone/>
              <a:defRPr sz="1050">
                <a:solidFill>
                  <a:srgbClr val="888888"/>
                </a:solidFill>
              </a:defRPr>
            </a:lvl6pPr>
            <a:lvl7pPr marL="3200400" lvl="6" indent="-228600" algn="l">
              <a:lnSpc>
                <a:spcPct val="90000"/>
              </a:lnSpc>
              <a:spcBef>
                <a:spcPts val="300"/>
              </a:spcBef>
              <a:spcAft>
                <a:spcPts val="0"/>
              </a:spcAft>
              <a:buSzPts val="1050"/>
              <a:buNone/>
              <a:defRPr sz="1050">
                <a:solidFill>
                  <a:srgbClr val="888888"/>
                </a:solidFill>
              </a:defRPr>
            </a:lvl7pPr>
            <a:lvl8pPr marL="3657600" lvl="7" indent="-228600" algn="l">
              <a:lnSpc>
                <a:spcPct val="90000"/>
              </a:lnSpc>
              <a:spcBef>
                <a:spcPts val="300"/>
              </a:spcBef>
              <a:spcAft>
                <a:spcPts val="0"/>
              </a:spcAft>
              <a:buSzPts val="1050"/>
              <a:buNone/>
              <a:defRPr sz="1050">
                <a:solidFill>
                  <a:srgbClr val="888888"/>
                </a:solidFill>
              </a:defRPr>
            </a:lvl8pPr>
            <a:lvl9pPr marL="4114800" lvl="8" indent="-228600" algn="l">
              <a:lnSpc>
                <a:spcPct val="90000"/>
              </a:lnSpc>
              <a:spcBef>
                <a:spcPts val="300"/>
              </a:spcBef>
              <a:spcAft>
                <a:spcPts val="300"/>
              </a:spcAft>
              <a:buSzPts val="1050"/>
              <a:buNone/>
              <a:defRPr sz="1050">
                <a:solidFill>
                  <a:srgbClr val="888888"/>
                </a:solidFill>
              </a:defRPr>
            </a:lvl9pPr>
          </a:lstStyle>
          <a:p>
            <a:endParaRPr/>
          </a:p>
        </p:txBody>
      </p:sp>
      <p:sp>
        <p:nvSpPr>
          <p:cNvPr id="44" name="Google Shape;44;p28"/>
          <p:cNvSpPr txBox="1">
            <a:spLocks noGrp="1"/>
          </p:cNvSpPr>
          <p:nvPr>
            <p:ph type="dt" idx="10"/>
          </p:nvPr>
        </p:nvSpPr>
        <p:spPr>
          <a:xfrm>
            <a:off x="822961" y="4844839"/>
            <a:ext cx="1854203"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28"/>
          <p:cNvSpPr txBox="1">
            <a:spLocks noGrp="1"/>
          </p:cNvSpPr>
          <p:nvPr>
            <p:ph type="ftr" idx="11"/>
          </p:nvPr>
        </p:nvSpPr>
        <p:spPr>
          <a:xfrm>
            <a:off x="2764639" y="4844839"/>
            <a:ext cx="3617103"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28"/>
          <p:cNvSpPr txBox="1">
            <a:spLocks noGrp="1"/>
          </p:cNvSpPr>
          <p:nvPr>
            <p:ph type="sldNum" idx="12"/>
          </p:nvPr>
        </p:nvSpPr>
        <p:spPr>
          <a:xfrm>
            <a:off x="7425344" y="4844839"/>
            <a:ext cx="984019"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FFFFFF"/>
              </a:buClr>
              <a:buSzPts val="700"/>
              <a:buFont typeface="Calibri"/>
              <a:buNone/>
              <a:defRPr/>
            </a:lvl1pPr>
            <a:lvl2pPr marL="0" lvl="1" indent="0" algn="r">
              <a:spcBef>
                <a:spcPts val="0"/>
              </a:spcBef>
              <a:spcAft>
                <a:spcPts val="0"/>
              </a:spcAft>
              <a:buClr>
                <a:srgbClr val="FFFFFF"/>
              </a:buClr>
              <a:buSzPts val="700"/>
              <a:buFont typeface="Calibri"/>
              <a:buNone/>
              <a:defRPr/>
            </a:lvl2pPr>
            <a:lvl3pPr marL="0" lvl="2" indent="0" algn="r">
              <a:spcBef>
                <a:spcPts val="0"/>
              </a:spcBef>
              <a:spcAft>
                <a:spcPts val="0"/>
              </a:spcAft>
              <a:buClr>
                <a:srgbClr val="FFFFFF"/>
              </a:buClr>
              <a:buSzPts val="700"/>
              <a:buFont typeface="Calibri"/>
              <a:buNone/>
              <a:defRPr/>
            </a:lvl3pPr>
            <a:lvl4pPr marL="0" lvl="3" indent="0" algn="r">
              <a:spcBef>
                <a:spcPts val="0"/>
              </a:spcBef>
              <a:spcAft>
                <a:spcPts val="0"/>
              </a:spcAft>
              <a:buClr>
                <a:srgbClr val="FFFFFF"/>
              </a:buClr>
              <a:buSzPts val="700"/>
              <a:buFont typeface="Calibri"/>
              <a:buNone/>
              <a:defRPr/>
            </a:lvl4pPr>
            <a:lvl5pPr marL="0" lvl="4" indent="0" algn="r">
              <a:spcBef>
                <a:spcPts val="0"/>
              </a:spcBef>
              <a:spcAft>
                <a:spcPts val="0"/>
              </a:spcAft>
              <a:buClr>
                <a:srgbClr val="FFFFFF"/>
              </a:buClr>
              <a:buSzPts val="700"/>
              <a:buFont typeface="Calibri"/>
              <a:buNone/>
              <a:defRPr/>
            </a:lvl5pPr>
            <a:lvl6pPr marL="0" lvl="5" indent="0" algn="r">
              <a:spcBef>
                <a:spcPts val="0"/>
              </a:spcBef>
              <a:spcAft>
                <a:spcPts val="0"/>
              </a:spcAft>
              <a:buClr>
                <a:srgbClr val="FFFFFF"/>
              </a:buClr>
              <a:buSzPts val="700"/>
              <a:buFont typeface="Calibri"/>
              <a:buNone/>
              <a:defRPr/>
            </a:lvl6pPr>
            <a:lvl7pPr marL="0" lvl="6" indent="0" algn="r">
              <a:spcBef>
                <a:spcPts val="0"/>
              </a:spcBef>
              <a:spcAft>
                <a:spcPts val="0"/>
              </a:spcAft>
              <a:buClr>
                <a:srgbClr val="FFFFFF"/>
              </a:buClr>
              <a:buSzPts val="700"/>
              <a:buFont typeface="Calibri"/>
              <a:buNone/>
              <a:defRPr/>
            </a:lvl7pPr>
            <a:lvl8pPr marL="0" lvl="7" indent="0" algn="r">
              <a:spcBef>
                <a:spcPts val="0"/>
              </a:spcBef>
              <a:spcAft>
                <a:spcPts val="0"/>
              </a:spcAft>
              <a:buClr>
                <a:srgbClr val="FFFFFF"/>
              </a:buClr>
              <a:buSzPts val="700"/>
              <a:buFont typeface="Calibri"/>
              <a:buNone/>
              <a:defRPr/>
            </a:lvl8pPr>
            <a:lvl9pPr marL="0" lvl="8" indent="0" algn="r">
              <a:spcBef>
                <a:spcPts val="0"/>
              </a:spcBef>
              <a:spcAft>
                <a:spcPts val="0"/>
              </a:spcAft>
              <a:buClr>
                <a:srgbClr val="FFFFFF"/>
              </a:buClr>
              <a:buSzPts val="700"/>
              <a:buFont typeface="Calibri"/>
              <a:buNone/>
              <a:defRPr/>
            </a:lvl9pPr>
          </a:lstStyle>
          <a:p>
            <a:pPr marL="0" lvl="0" indent="0" algn="r" rtl="0">
              <a:spcBef>
                <a:spcPts val="0"/>
              </a:spcBef>
              <a:spcAft>
                <a:spcPts val="0"/>
              </a:spcAft>
              <a:buNone/>
            </a:pPr>
            <a:fld id="{00000000-1234-1234-1234-123412341234}" type="slidenum">
              <a:rPr lang="en"/>
              <a:t>‹#›</a:t>
            </a:fld>
            <a:endParaRPr/>
          </a:p>
        </p:txBody>
      </p:sp>
      <p:cxnSp>
        <p:nvCxnSpPr>
          <p:cNvPr id="47" name="Google Shape;47;p28"/>
          <p:cNvCxnSpPr/>
          <p:nvPr/>
        </p:nvCxnSpPr>
        <p:spPr>
          <a:xfrm>
            <a:off x="905744" y="3257550"/>
            <a:ext cx="740664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8"/>
        <p:cNvGrpSpPr/>
        <p:nvPr/>
      </p:nvGrpSpPr>
      <p:grpSpPr>
        <a:xfrm>
          <a:off x="0" y="0"/>
          <a:ext cx="0" cy="0"/>
          <a:chOff x="0" y="0"/>
          <a:chExt cx="0" cy="0"/>
        </a:xfrm>
      </p:grpSpPr>
      <p:sp>
        <p:nvSpPr>
          <p:cNvPr id="49" name="Google Shape;49;p29"/>
          <p:cNvSpPr txBox="1">
            <a:spLocks noGrp="1"/>
          </p:cNvSpPr>
          <p:nvPr>
            <p:ph type="title"/>
          </p:nvPr>
        </p:nvSpPr>
        <p:spPr>
          <a:xfrm>
            <a:off x="822960" y="214953"/>
            <a:ext cx="7543800" cy="1088068"/>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29"/>
          <p:cNvSpPr txBox="1">
            <a:spLocks noGrp="1"/>
          </p:cNvSpPr>
          <p:nvPr>
            <p:ph type="body" idx="1"/>
          </p:nvPr>
        </p:nvSpPr>
        <p:spPr>
          <a:xfrm>
            <a:off x="822959" y="1384301"/>
            <a:ext cx="3703320" cy="301752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900"/>
              </a:spcBef>
              <a:spcAft>
                <a:spcPts val="0"/>
              </a:spcAft>
              <a:buSzPts val="1800"/>
              <a:buChar char=" "/>
              <a:defRPr/>
            </a:lvl1pPr>
            <a:lvl2pPr marL="914400" lvl="1" indent="-342900" algn="l">
              <a:lnSpc>
                <a:spcPct val="90000"/>
              </a:lnSpc>
              <a:spcBef>
                <a:spcPts val="150"/>
              </a:spcBef>
              <a:spcAft>
                <a:spcPts val="0"/>
              </a:spcAft>
              <a:buSzPts val="1800"/>
              <a:buChar char="◦"/>
              <a:defRPr/>
            </a:lvl2pPr>
            <a:lvl3pPr marL="1371600" lvl="2" indent="-342900" algn="l">
              <a:lnSpc>
                <a:spcPct val="90000"/>
              </a:lnSpc>
              <a:spcBef>
                <a:spcPts val="300"/>
              </a:spcBef>
              <a:spcAft>
                <a:spcPts val="0"/>
              </a:spcAft>
              <a:buSzPts val="1800"/>
              <a:buChar char="◦"/>
              <a:defRPr/>
            </a:lvl3pPr>
            <a:lvl4pPr marL="1828800" lvl="3" indent="-342900" algn="l">
              <a:lnSpc>
                <a:spcPct val="90000"/>
              </a:lnSpc>
              <a:spcBef>
                <a:spcPts val="300"/>
              </a:spcBef>
              <a:spcAft>
                <a:spcPts val="0"/>
              </a:spcAft>
              <a:buSzPts val="1800"/>
              <a:buChar char="◦"/>
              <a:defRPr/>
            </a:lvl4pPr>
            <a:lvl5pPr marL="2286000" lvl="4" indent="-342900" algn="l">
              <a:lnSpc>
                <a:spcPct val="90000"/>
              </a:lnSpc>
              <a:spcBef>
                <a:spcPts val="300"/>
              </a:spcBef>
              <a:spcAft>
                <a:spcPts val="0"/>
              </a:spcAft>
              <a:buSzPts val="1800"/>
              <a:buChar char="◦"/>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300"/>
              </a:spcBef>
              <a:spcAft>
                <a:spcPts val="0"/>
              </a:spcAft>
              <a:buSzPts val="1800"/>
              <a:buChar char="◦"/>
              <a:defRPr/>
            </a:lvl7pPr>
            <a:lvl8pPr marL="3657600" lvl="7" indent="-342900" algn="l">
              <a:lnSpc>
                <a:spcPct val="90000"/>
              </a:lnSpc>
              <a:spcBef>
                <a:spcPts val="300"/>
              </a:spcBef>
              <a:spcAft>
                <a:spcPts val="0"/>
              </a:spcAft>
              <a:buSzPts val="1800"/>
              <a:buChar char="◦"/>
              <a:defRPr/>
            </a:lvl8pPr>
            <a:lvl9pPr marL="4114800" lvl="8" indent="-342900" algn="l">
              <a:lnSpc>
                <a:spcPct val="90000"/>
              </a:lnSpc>
              <a:spcBef>
                <a:spcPts val="300"/>
              </a:spcBef>
              <a:spcAft>
                <a:spcPts val="300"/>
              </a:spcAft>
              <a:buSzPts val="1800"/>
              <a:buChar char="◦"/>
              <a:defRPr/>
            </a:lvl9pPr>
          </a:lstStyle>
          <a:p>
            <a:endParaRPr/>
          </a:p>
        </p:txBody>
      </p:sp>
      <p:sp>
        <p:nvSpPr>
          <p:cNvPr id="51" name="Google Shape;51;p29"/>
          <p:cNvSpPr txBox="1">
            <a:spLocks noGrp="1"/>
          </p:cNvSpPr>
          <p:nvPr>
            <p:ph type="body" idx="2"/>
          </p:nvPr>
        </p:nvSpPr>
        <p:spPr>
          <a:xfrm>
            <a:off x="4663440" y="1384301"/>
            <a:ext cx="3703320" cy="301752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900"/>
              </a:spcBef>
              <a:spcAft>
                <a:spcPts val="0"/>
              </a:spcAft>
              <a:buSzPts val="1800"/>
              <a:buChar char=" "/>
              <a:defRPr/>
            </a:lvl1pPr>
            <a:lvl2pPr marL="914400" lvl="1" indent="-342900" algn="l">
              <a:lnSpc>
                <a:spcPct val="90000"/>
              </a:lnSpc>
              <a:spcBef>
                <a:spcPts val="150"/>
              </a:spcBef>
              <a:spcAft>
                <a:spcPts val="0"/>
              </a:spcAft>
              <a:buSzPts val="1800"/>
              <a:buChar char="◦"/>
              <a:defRPr/>
            </a:lvl2pPr>
            <a:lvl3pPr marL="1371600" lvl="2" indent="-342900" algn="l">
              <a:lnSpc>
                <a:spcPct val="90000"/>
              </a:lnSpc>
              <a:spcBef>
                <a:spcPts val="300"/>
              </a:spcBef>
              <a:spcAft>
                <a:spcPts val="0"/>
              </a:spcAft>
              <a:buSzPts val="1800"/>
              <a:buChar char="◦"/>
              <a:defRPr/>
            </a:lvl3pPr>
            <a:lvl4pPr marL="1828800" lvl="3" indent="-342900" algn="l">
              <a:lnSpc>
                <a:spcPct val="90000"/>
              </a:lnSpc>
              <a:spcBef>
                <a:spcPts val="300"/>
              </a:spcBef>
              <a:spcAft>
                <a:spcPts val="0"/>
              </a:spcAft>
              <a:buSzPts val="1800"/>
              <a:buChar char="◦"/>
              <a:defRPr/>
            </a:lvl4pPr>
            <a:lvl5pPr marL="2286000" lvl="4" indent="-342900" algn="l">
              <a:lnSpc>
                <a:spcPct val="90000"/>
              </a:lnSpc>
              <a:spcBef>
                <a:spcPts val="300"/>
              </a:spcBef>
              <a:spcAft>
                <a:spcPts val="0"/>
              </a:spcAft>
              <a:buSzPts val="1800"/>
              <a:buChar char="◦"/>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300"/>
              </a:spcBef>
              <a:spcAft>
                <a:spcPts val="0"/>
              </a:spcAft>
              <a:buSzPts val="1800"/>
              <a:buChar char="◦"/>
              <a:defRPr/>
            </a:lvl7pPr>
            <a:lvl8pPr marL="3657600" lvl="7" indent="-342900" algn="l">
              <a:lnSpc>
                <a:spcPct val="90000"/>
              </a:lnSpc>
              <a:spcBef>
                <a:spcPts val="300"/>
              </a:spcBef>
              <a:spcAft>
                <a:spcPts val="0"/>
              </a:spcAft>
              <a:buSzPts val="1800"/>
              <a:buChar char="◦"/>
              <a:defRPr/>
            </a:lvl8pPr>
            <a:lvl9pPr marL="4114800" lvl="8" indent="-342900" algn="l">
              <a:lnSpc>
                <a:spcPct val="90000"/>
              </a:lnSpc>
              <a:spcBef>
                <a:spcPts val="300"/>
              </a:spcBef>
              <a:spcAft>
                <a:spcPts val="300"/>
              </a:spcAft>
              <a:buSzPts val="1800"/>
              <a:buChar char="◦"/>
              <a:defRPr/>
            </a:lvl9pPr>
          </a:lstStyle>
          <a:p>
            <a:endParaRPr/>
          </a:p>
        </p:txBody>
      </p:sp>
      <p:sp>
        <p:nvSpPr>
          <p:cNvPr id="52" name="Google Shape;52;p29"/>
          <p:cNvSpPr txBox="1">
            <a:spLocks noGrp="1"/>
          </p:cNvSpPr>
          <p:nvPr>
            <p:ph type="dt" idx="10"/>
          </p:nvPr>
        </p:nvSpPr>
        <p:spPr>
          <a:xfrm>
            <a:off x="822961" y="4844839"/>
            <a:ext cx="1854203"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9"/>
          <p:cNvSpPr txBox="1">
            <a:spLocks noGrp="1"/>
          </p:cNvSpPr>
          <p:nvPr>
            <p:ph type="ftr" idx="11"/>
          </p:nvPr>
        </p:nvSpPr>
        <p:spPr>
          <a:xfrm>
            <a:off x="2764639" y="4844839"/>
            <a:ext cx="3617103"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29"/>
          <p:cNvSpPr txBox="1">
            <a:spLocks noGrp="1"/>
          </p:cNvSpPr>
          <p:nvPr>
            <p:ph type="sldNum" idx="12"/>
          </p:nvPr>
        </p:nvSpPr>
        <p:spPr>
          <a:xfrm>
            <a:off x="7425344" y="4844839"/>
            <a:ext cx="984019"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FFFFFF"/>
              </a:buClr>
              <a:buSzPts val="700"/>
              <a:buFont typeface="Calibri"/>
              <a:buNone/>
              <a:defRPr/>
            </a:lvl1pPr>
            <a:lvl2pPr marL="0" lvl="1" indent="0" algn="r">
              <a:spcBef>
                <a:spcPts val="0"/>
              </a:spcBef>
              <a:spcAft>
                <a:spcPts val="0"/>
              </a:spcAft>
              <a:buClr>
                <a:srgbClr val="FFFFFF"/>
              </a:buClr>
              <a:buSzPts val="700"/>
              <a:buFont typeface="Calibri"/>
              <a:buNone/>
              <a:defRPr/>
            </a:lvl2pPr>
            <a:lvl3pPr marL="0" lvl="2" indent="0" algn="r">
              <a:spcBef>
                <a:spcPts val="0"/>
              </a:spcBef>
              <a:spcAft>
                <a:spcPts val="0"/>
              </a:spcAft>
              <a:buClr>
                <a:srgbClr val="FFFFFF"/>
              </a:buClr>
              <a:buSzPts val="700"/>
              <a:buFont typeface="Calibri"/>
              <a:buNone/>
              <a:defRPr/>
            </a:lvl3pPr>
            <a:lvl4pPr marL="0" lvl="3" indent="0" algn="r">
              <a:spcBef>
                <a:spcPts val="0"/>
              </a:spcBef>
              <a:spcAft>
                <a:spcPts val="0"/>
              </a:spcAft>
              <a:buClr>
                <a:srgbClr val="FFFFFF"/>
              </a:buClr>
              <a:buSzPts val="700"/>
              <a:buFont typeface="Calibri"/>
              <a:buNone/>
              <a:defRPr/>
            </a:lvl4pPr>
            <a:lvl5pPr marL="0" lvl="4" indent="0" algn="r">
              <a:spcBef>
                <a:spcPts val="0"/>
              </a:spcBef>
              <a:spcAft>
                <a:spcPts val="0"/>
              </a:spcAft>
              <a:buClr>
                <a:srgbClr val="FFFFFF"/>
              </a:buClr>
              <a:buSzPts val="700"/>
              <a:buFont typeface="Calibri"/>
              <a:buNone/>
              <a:defRPr/>
            </a:lvl5pPr>
            <a:lvl6pPr marL="0" lvl="5" indent="0" algn="r">
              <a:spcBef>
                <a:spcPts val="0"/>
              </a:spcBef>
              <a:spcAft>
                <a:spcPts val="0"/>
              </a:spcAft>
              <a:buClr>
                <a:srgbClr val="FFFFFF"/>
              </a:buClr>
              <a:buSzPts val="700"/>
              <a:buFont typeface="Calibri"/>
              <a:buNone/>
              <a:defRPr/>
            </a:lvl6pPr>
            <a:lvl7pPr marL="0" lvl="6" indent="0" algn="r">
              <a:spcBef>
                <a:spcPts val="0"/>
              </a:spcBef>
              <a:spcAft>
                <a:spcPts val="0"/>
              </a:spcAft>
              <a:buClr>
                <a:srgbClr val="FFFFFF"/>
              </a:buClr>
              <a:buSzPts val="700"/>
              <a:buFont typeface="Calibri"/>
              <a:buNone/>
              <a:defRPr/>
            </a:lvl7pPr>
            <a:lvl8pPr marL="0" lvl="7" indent="0" algn="r">
              <a:spcBef>
                <a:spcPts val="0"/>
              </a:spcBef>
              <a:spcAft>
                <a:spcPts val="0"/>
              </a:spcAft>
              <a:buClr>
                <a:srgbClr val="FFFFFF"/>
              </a:buClr>
              <a:buSzPts val="700"/>
              <a:buFont typeface="Calibri"/>
              <a:buNone/>
              <a:defRPr/>
            </a:lvl8pPr>
            <a:lvl9pPr marL="0" lvl="8" indent="0" algn="r">
              <a:spcBef>
                <a:spcPts val="0"/>
              </a:spcBef>
              <a:spcAft>
                <a:spcPts val="0"/>
              </a:spcAft>
              <a:buClr>
                <a:srgbClr val="FFFFFF"/>
              </a:buClr>
              <a:buSzPts val="700"/>
              <a:buFont typeface="Calibri"/>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30"/>
          <p:cNvSpPr txBox="1">
            <a:spLocks noGrp="1"/>
          </p:cNvSpPr>
          <p:nvPr>
            <p:ph type="title"/>
          </p:nvPr>
        </p:nvSpPr>
        <p:spPr>
          <a:xfrm>
            <a:off x="822960" y="214953"/>
            <a:ext cx="7543800" cy="1088068"/>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30"/>
          <p:cNvSpPr txBox="1">
            <a:spLocks noGrp="1"/>
          </p:cNvSpPr>
          <p:nvPr>
            <p:ph type="body" idx="1"/>
          </p:nvPr>
        </p:nvSpPr>
        <p:spPr>
          <a:xfrm>
            <a:off x="822960" y="1384539"/>
            <a:ext cx="3703320" cy="55221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900"/>
              </a:spcBef>
              <a:spcAft>
                <a:spcPts val="0"/>
              </a:spcAft>
              <a:buSzPts val="1500"/>
              <a:buNone/>
              <a:defRPr sz="1500" b="0" cap="none">
                <a:solidFill>
                  <a:schemeClr val="dk2"/>
                </a:solidFill>
              </a:defRPr>
            </a:lvl1pPr>
            <a:lvl2pPr marL="914400" lvl="1" indent="-228600" algn="l">
              <a:lnSpc>
                <a:spcPct val="90000"/>
              </a:lnSpc>
              <a:spcBef>
                <a:spcPts val="150"/>
              </a:spcBef>
              <a:spcAft>
                <a:spcPts val="0"/>
              </a:spcAft>
              <a:buSzPts val="1500"/>
              <a:buNone/>
              <a:defRPr sz="1500" b="1"/>
            </a:lvl2pPr>
            <a:lvl3pPr marL="1371600" lvl="2" indent="-228600" algn="l">
              <a:lnSpc>
                <a:spcPct val="90000"/>
              </a:lnSpc>
              <a:spcBef>
                <a:spcPts val="300"/>
              </a:spcBef>
              <a:spcAft>
                <a:spcPts val="0"/>
              </a:spcAft>
              <a:buSzPts val="1350"/>
              <a:buNone/>
              <a:defRPr sz="1350" b="1"/>
            </a:lvl3pPr>
            <a:lvl4pPr marL="1828800" lvl="3" indent="-228600" algn="l">
              <a:lnSpc>
                <a:spcPct val="90000"/>
              </a:lnSpc>
              <a:spcBef>
                <a:spcPts val="300"/>
              </a:spcBef>
              <a:spcAft>
                <a:spcPts val="0"/>
              </a:spcAft>
              <a:buSzPts val="1200"/>
              <a:buNone/>
              <a:defRPr sz="1200" b="1"/>
            </a:lvl4pPr>
            <a:lvl5pPr marL="2286000" lvl="4" indent="-228600" algn="l">
              <a:lnSpc>
                <a:spcPct val="90000"/>
              </a:lnSpc>
              <a:spcBef>
                <a:spcPts val="300"/>
              </a:spcBef>
              <a:spcAft>
                <a:spcPts val="0"/>
              </a:spcAft>
              <a:buSzPts val="1200"/>
              <a:buNone/>
              <a:defRPr sz="1200" b="1"/>
            </a:lvl5pPr>
            <a:lvl6pPr marL="2743200" lvl="5" indent="-228600" algn="l">
              <a:lnSpc>
                <a:spcPct val="90000"/>
              </a:lnSpc>
              <a:spcBef>
                <a:spcPts val="300"/>
              </a:spcBef>
              <a:spcAft>
                <a:spcPts val="0"/>
              </a:spcAft>
              <a:buSzPts val="1200"/>
              <a:buNone/>
              <a:defRPr sz="1200" b="1"/>
            </a:lvl6pPr>
            <a:lvl7pPr marL="3200400" lvl="6" indent="-228600" algn="l">
              <a:lnSpc>
                <a:spcPct val="90000"/>
              </a:lnSpc>
              <a:spcBef>
                <a:spcPts val="300"/>
              </a:spcBef>
              <a:spcAft>
                <a:spcPts val="0"/>
              </a:spcAft>
              <a:buSzPts val="1200"/>
              <a:buNone/>
              <a:defRPr sz="1200" b="1"/>
            </a:lvl7pPr>
            <a:lvl8pPr marL="3657600" lvl="7" indent="-228600" algn="l">
              <a:lnSpc>
                <a:spcPct val="90000"/>
              </a:lnSpc>
              <a:spcBef>
                <a:spcPts val="300"/>
              </a:spcBef>
              <a:spcAft>
                <a:spcPts val="0"/>
              </a:spcAft>
              <a:buSzPts val="1200"/>
              <a:buNone/>
              <a:defRPr sz="1200" b="1"/>
            </a:lvl8pPr>
            <a:lvl9pPr marL="4114800" lvl="8" indent="-228600" algn="l">
              <a:lnSpc>
                <a:spcPct val="90000"/>
              </a:lnSpc>
              <a:spcBef>
                <a:spcPts val="300"/>
              </a:spcBef>
              <a:spcAft>
                <a:spcPts val="300"/>
              </a:spcAft>
              <a:buSzPts val="1200"/>
              <a:buNone/>
              <a:defRPr sz="1200" b="1"/>
            </a:lvl9pPr>
          </a:lstStyle>
          <a:p>
            <a:endParaRPr/>
          </a:p>
        </p:txBody>
      </p:sp>
      <p:sp>
        <p:nvSpPr>
          <p:cNvPr id="58" name="Google Shape;58;p30"/>
          <p:cNvSpPr txBox="1">
            <a:spLocks noGrp="1"/>
          </p:cNvSpPr>
          <p:nvPr>
            <p:ph type="body" idx="2"/>
          </p:nvPr>
        </p:nvSpPr>
        <p:spPr>
          <a:xfrm>
            <a:off x="822960" y="1936751"/>
            <a:ext cx="3703320" cy="253365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900"/>
              </a:spcBef>
              <a:spcAft>
                <a:spcPts val="0"/>
              </a:spcAft>
              <a:buSzPts val="1800"/>
              <a:buChar char=" "/>
              <a:defRPr/>
            </a:lvl1pPr>
            <a:lvl2pPr marL="914400" lvl="1" indent="-342900" algn="l">
              <a:lnSpc>
                <a:spcPct val="90000"/>
              </a:lnSpc>
              <a:spcBef>
                <a:spcPts val="150"/>
              </a:spcBef>
              <a:spcAft>
                <a:spcPts val="0"/>
              </a:spcAft>
              <a:buSzPts val="1800"/>
              <a:buChar char="◦"/>
              <a:defRPr/>
            </a:lvl2pPr>
            <a:lvl3pPr marL="1371600" lvl="2" indent="-342900" algn="l">
              <a:lnSpc>
                <a:spcPct val="90000"/>
              </a:lnSpc>
              <a:spcBef>
                <a:spcPts val="300"/>
              </a:spcBef>
              <a:spcAft>
                <a:spcPts val="0"/>
              </a:spcAft>
              <a:buSzPts val="1800"/>
              <a:buChar char="◦"/>
              <a:defRPr/>
            </a:lvl3pPr>
            <a:lvl4pPr marL="1828800" lvl="3" indent="-342900" algn="l">
              <a:lnSpc>
                <a:spcPct val="90000"/>
              </a:lnSpc>
              <a:spcBef>
                <a:spcPts val="300"/>
              </a:spcBef>
              <a:spcAft>
                <a:spcPts val="0"/>
              </a:spcAft>
              <a:buSzPts val="1800"/>
              <a:buChar char="◦"/>
              <a:defRPr/>
            </a:lvl4pPr>
            <a:lvl5pPr marL="2286000" lvl="4" indent="-342900" algn="l">
              <a:lnSpc>
                <a:spcPct val="90000"/>
              </a:lnSpc>
              <a:spcBef>
                <a:spcPts val="300"/>
              </a:spcBef>
              <a:spcAft>
                <a:spcPts val="0"/>
              </a:spcAft>
              <a:buSzPts val="1800"/>
              <a:buChar char="◦"/>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300"/>
              </a:spcBef>
              <a:spcAft>
                <a:spcPts val="0"/>
              </a:spcAft>
              <a:buSzPts val="1800"/>
              <a:buChar char="◦"/>
              <a:defRPr/>
            </a:lvl7pPr>
            <a:lvl8pPr marL="3657600" lvl="7" indent="-342900" algn="l">
              <a:lnSpc>
                <a:spcPct val="90000"/>
              </a:lnSpc>
              <a:spcBef>
                <a:spcPts val="300"/>
              </a:spcBef>
              <a:spcAft>
                <a:spcPts val="0"/>
              </a:spcAft>
              <a:buSzPts val="1800"/>
              <a:buChar char="◦"/>
              <a:defRPr/>
            </a:lvl8pPr>
            <a:lvl9pPr marL="4114800" lvl="8" indent="-342900" algn="l">
              <a:lnSpc>
                <a:spcPct val="90000"/>
              </a:lnSpc>
              <a:spcBef>
                <a:spcPts val="300"/>
              </a:spcBef>
              <a:spcAft>
                <a:spcPts val="300"/>
              </a:spcAft>
              <a:buSzPts val="1800"/>
              <a:buChar char="◦"/>
              <a:defRPr/>
            </a:lvl9pPr>
          </a:lstStyle>
          <a:p>
            <a:endParaRPr/>
          </a:p>
        </p:txBody>
      </p:sp>
      <p:sp>
        <p:nvSpPr>
          <p:cNvPr id="59" name="Google Shape;59;p30"/>
          <p:cNvSpPr txBox="1">
            <a:spLocks noGrp="1"/>
          </p:cNvSpPr>
          <p:nvPr>
            <p:ph type="body" idx="3"/>
          </p:nvPr>
        </p:nvSpPr>
        <p:spPr>
          <a:xfrm>
            <a:off x="4663440" y="1384539"/>
            <a:ext cx="3703320" cy="55221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900"/>
              </a:spcBef>
              <a:spcAft>
                <a:spcPts val="0"/>
              </a:spcAft>
              <a:buSzPts val="1500"/>
              <a:buNone/>
              <a:defRPr sz="1500" b="0" cap="none">
                <a:solidFill>
                  <a:schemeClr val="dk2"/>
                </a:solidFill>
              </a:defRPr>
            </a:lvl1pPr>
            <a:lvl2pPr marL="914400" lvl="1" indent="-228600" algn="l">
              <a:lnSpc>
                <a:spcPct val="90000"/>
              </a:lnSpc>
              <a:spcBef>
                <a:spcPts val="150"/>
              </a:spcBef>
              <a:spcAft>
                <a:spcPts val="0"/>
              </a:spcAft>
              <a:buSzPts val="1500"/>
              <a:buNone/>
              <a:defRPr sz="1500" b="1"/>
            </a:lvl2pPr>
            <a:lvl3pPr marL="1371600" lvl="2" indent="-228600" algn="l">
              <a:lnSpc>
                <a:spcPct val="90000"/>
              </a:lnSpc>
              <a:spcBef>
                <a:spcPts val="300"/>
              </a:spcBef>
              <a:spcAft>
                <a:spcPts val="0"/>
              </a:spcAft>
              <a:buSzPts val="1350"/>
              <a:buNone/>
              <a:defRPr sz="1350" b="1"/>
            </a:lvl3pPr>
            <a:lvl4pPr marL="1828800" lvl="3" indent="-228600" algn="l">
              <a:lnSpc>
                <a:spcPct val="90000"/>
              </a:lnSpc>
              <a:spcBef>
                <a:spcPts val="300"/>
              </a:spcBef>
              <a:spcAft>
                <a:spcPts val="0"/>
              </a:spcAft>
              <a:buSzPts val="1200"/>
              <a:buNone/>
              <a:defRPr sz="1200" b="1"/>
            </a:lvl4pPr>
            <a:lvl5pPr marL="2286000" lvl="4" indent="-228600" algn="l">
              <a:lnSpc>
                <a:spcPct val="90000"/>
              </a:lnSpc>
              <a:spcBef>
                <a:spcPts val="300"/>
              </a:spcBef>
              <a:spcAft>
                <a:spcPts val="0"/>
              </a:spcAft>
              <a:buSzPts val="1200"/>
              <a:buNone/>
              <a:defRPr sz="1200" b="1"/>
            </a:lvl5pPr>
            <a:lvl6pPr marL="2743200" lvl="5" indent="-228600" algn="l">
              <a:lnSpc>
                <a:spcPct val="90000"/>
              </a:lnSpc>
              <a:spcBef>
                <a:spcPts val="300"/>
              </a:spcBef>
              <a:spcAft>
                <a:spcPts val="0"/>
              </a:spcAft>
              <a:buSzPts val="1200"/>
              <a:buNone/>
              <a:defRPr sz="1200" b="1"/>
            </a:lvl6pPr>
            <a:lvl7pPr marL="3200400" lvl="6" indent="-228600" algn="l">
              <a:lnSpc>
                <a:spcPct val="90000"/>
              </a:lnSpc>
              <a:spcBef>
                <a:spcPts val="300"/>
              </a:spcBef>
              <a:spcAft>
                <a:spcPts val="0"/>
              </a:spcAft>
              <a:buSzPts val="1200"/>
              <a:buNone/>
              <a:defRPr sz="1200" b="1"/>
            </a:lvl7pPr>
            <a:lvl8pPr marL="3657600" lvl="7" indent="-228600" algn="l">
              <a:lnSpc>
                <a:spcPct val="90000"/>
              </a:lnSpc>
              <a:spcBef>
                <a:spcPts val="300"/>
              </a:spcBef>
              <a:spcAft>
                <a:spcPts val="0"/>
              </a:spcAft>
              <a:buSzPts val="1200"/>
              <a:buNone/>
              <a:defRPr sz="1200" b="1"/>
            </a:lvl8pPr>
            <a:lvl9pPr marL="4114800" lvl="8" indent="-228600" algn="l">
              <a:lnSpc>
                <a:spcPct val="90000"/>
              </a:lnSpc>
              <a:spcBef>
                <a:spcPts val="300"/>
              </a:spcBef>
              <a:spcAft>
                <a:spcPts val="300"/>
              </a:spcAft>
              <a:buSzPts val="1200"/>
              <a:buNone/>
              <a:defRPr sz="1200" b="1"/>
            </a:lvl9pPr>
          </a:lstStyle>
          <a:p>
            <a:endParaRPr/>
          </a:p>
        </p:txBody>
      </p:sp>
      <p:sp>
        <p:nvSpPr>
          <p:cNvPr id="60" name="Google Shape;60;p30"/>
          <p:cNvSpPr txBox="1">
            <a:spLocks noGrp="1"/>
          </p:cNvSpPr>
          <p:nvPr>
            <p:ph type="body" idx="4"/>
          </p:nvPr>
        </p:nvSpPr>
        <p:spPr>
          <a:xfrm>
            <a:off x="4663440" y="1936751"/>
            <a:ext cx="3703320" cy="253365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900"/>
              </a:spcBef>
              <a:spcAft>
                <a:spcPts val="0"/>
              </a:spcAft>
              <a:buSzPts val="1800"/>
              <a:buChar char=" "/>
              <a:defRPr/>
            </a:lvl1pPr>
            <a:lvl2pPr marL="914400" lvl="1" indent="-342900" algn="l">
              <a:lnSpc>
                <a:spcPct val="90000"/>
              </a:lnSpc>
              <a:spcBef>
                <a:spcPts val="150"/>
              </a:spcBef>
              <a:spcAft>
                <a:spcPts val="0"/>
              </a:spcAft>
              <a:buSzPts val="1800"/>
              <a:buChar char="◦"/>
              <a:defRPr/>
            </a:lvl2pPr>
            <a:lvl3pPr marL="1371600" lvl="2" indent="-342900" algn="l">
              <a:lnSpc>
                <a:spcPct val="90000"/>
              </a:lnSpc>
              <a:spcBef>
                <a:spcPts val="300"/>
              </a:spcBef>
              <a:spcAft>
                <a:spcPts val="0"/>
              </a:spcAft>
              <a:buSzPts val="1800"/>
              <a:buChar char="◦"/>
              <a:defRPr/>
            </a:lvl3pPr>
            <a:lvl4pPr marL="1828800" lvl="3" indent="-342900" algn="l">
              <a:lnSpc>
                <a:spcPct val="90000"/>
              </a:lnSpc>
              <a:spcBef>
                <a:spcPts val="300"/>
              </a:spcBef>
              <a:spcAft>
                <a:spcPts val="0"/>
              </a:spcAft>
              <a:buSzPts val="1800"/>
              <a:buChar char="◦"/>
              <a:defRPr/>
            </a:lvl4pPr>
            <a:lvl5pPr marL="2286000" lvl="4" indent="-342900" algn="l">
              <a:lnSpc>
                <a:spcPct val="90000"/>
              </a:lnSpc>
              <a:spcBef>
                <a:spcPts val="300"/>
              </a:spcBef>
              <a:spcAft>
                <a:spcPts val="0"/>
              </a:spcAft>
              <a:buSzPts val="1800"/>
              <a:buChar char="◦"/>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300"/>
              </a:spcBef>
              <a:spcAft>
                <a:spcPts val="0"/>
              </a:spcAft>
              <a:buSzPts val="1800"/>
              <a:buChar char="◦"/>
              <a:defRPr/>
            </a:lvl7pPr>
            <a:lvl8pPr marL="3657600" lvl="7" indent="-342900" algn="l">
              <a:lnSpc>
                <a:spcPct val="90000"/>
              </a:lnSpc>
              <a:spcBef>
                <a:spcPts val="300"/>
              </a:spcBef>
              <a:spcAft>
                <a:spcPts val="0"/>
              </a:spcAft>
              <a:buSzPts val="1800"/>
              <a:buChar char="◦"/>
              <a:defRPr/>
            </a:lvl8pPr>
            <a:lvl9pPr marL="4114800" lvl="8" indent="-342900" algn="l">
              <a:lnSpc>
                <a:spcPct val="90000"/>
              </a:lnSpc>
              <a:spcBef>
                <a:spcPts val="300"/>
              </a:spcBef>
              <a:spcAft>
                <a:spcPts val="300"/>
              </a:spcAft>
              <a:buSzPts val="1800"/>
              <a:buChar char="◦"/>
              <a:defRPr/>
            </a:lvl9pPr>
          </a:lstStyle>
          <a:p>
            <a:endParaRPr/>
          </a:p>
        </p:txBody>
      </p:sp>
      <p:sp>
        <p:nvSpPr>
          <p:cNvPr id="61" name="Google Shape;61;p30"/>
          <p:cNvSpPr txBox="1">
            <a:spLocks noGrp="1"/>
          </p:cNvSpPr>
          <p:nvPr>
            <p:ph type="dt" idx="10"/>
          </p:nvPr>
        </p:nvSpPr>
        <p:spPr>
          <a:xfrm>
            <a:off x="822961" y="4844839"/>
            <a:ext cx="1854203"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30"/>
          <p:cNvSpPr txBox="1">
            <a:spLocks noGrp="1"/>
          </p:cNvSpPr>
          <p:nvPr>
            <p:ph type="ftr" idx="11"/>
          </p:nvPr>
        </p:nvSpPr>
        <p:spPr>
          <a:xfrm>
            <a:off x="2764639" y="4844839"/>
            <a:ext cx="3617103"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0"/>
          <p:cNvSpPr txBox="1">
            <a:spLocks noGrp="1"/>
          </p:cNvSpPr>
          <p:nvPr>
            <p:ph type="sldNum" idx="12"/>
          </p:nvPr>
        </p:nvSpPr>
        <p:spPr>
          <a:xfrm>
            <a:off x="7425344" y="4844839"/>
            <a:ext cx="984019"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FFFFFF"/>
              </a:buClr>
              <a:buSzPts val="700"/>
              <a:buFont typeface="Calibri"/>
              <a:buNone/>
              <a:defRPr/>
            </a:lvl1pPr>
            <a:lvl2pPr marL="0" lvl="1" indent="0" algn="r">
              <a:spcBef>
                <a:spcPts val="0"/>
              </a:spcBef>
              <a:spcAft>
                <a:spcPts val="0"/>
              </a:spcAft>
              <a:buClr>
                <a:srgbClr val="FFFFFF"/>
              </a:buClr>
              <a:buSzPts val="700"/>
              <a:buFont typeface="Calibri"/>
              <a:buNone/>
              <a:defRPr/>
            </a:lvl2pPr>
            <a:lvl3pPr marL="0" lvl="2" indent="0" algn="r">
              <a:spcBef>
                <a:spcPts val="0"/>
              </a:spcBef>
              <a:spcAft>
                <a:spcPts val="0"/>
              </a:spcAft>
              <a:buClr>
                <a:srgbClr val="FFFFFF"/>
              </a:buClr>
              <a:buSzPts val="700"/>
              <a:buFont typeface="Calibri"/>
              <a:buNone/>
              <a:defRPr/>
            </a:lvl3pPr>
            <a:lvl4pPr marL="0" lvl="3" indent="0" algn="r">
              <a:spcBef>
                <a:spcPts val="0"/>
              </a:spcBef>
              <a:spcAft>
                <a:spcPts val="0"/>
              </a:spcAft>
              <a:buClr>
                <a:srgbClr val="FFFFFF"/>
              </a:buClr>
              <a:buSzPts val="700"/>
              <a:buFont typeface="Calibri"/>
              <a:buNone/>
              <a:defRPr/>
            </a:lvl4pPr>
            <a:lvl5pPr marL="0" lvl="4" indent="0" algn="r">
              <a:spcBef>
                <a:spcPts val="0"/>
              </a:spcBef>
              <a:spcAft>
                <a:spcPts val="0"/>
              </a:spcAft>
              <a:buClr>
                <a:srgbClr val="FFFFFF"/>
              </a:buClr>
              <a:buSzPts val="700"/>
              <a:buFont typeface="Calibri"/>
              <a:buNone/>
              <a:defRPr/>
            </a:lvl5pPr>
            <a:lvl6pPr marL="0" lvl="5" indent="0" algn="r">
              <a:spcBef>
                <a:spcPts val="0"/>
              </a:spcBef>
              <a:spcAft>
                <a:spcPts val="0"/>
              </a:spcAft>
              <a:buClr>
                <a:srgbClr val="FFFFFF"/>
              </a:buClr>
              <a:buSzPts val="700"/>
              <a:buFont typeface="Calibri"/>
              <a:buNone/>
              <a:defRPr/>
            </a:lvl6pPr>
            <a:lvl7pPr marL="0" lvl="6" indent="0" algn="r">
              <a:spcBef>
                <a:spcPts val="0"/>
              </a:spcBef>
              <a:spcAft>
                <a:spcPts val="0"/>
              </a:spcAft>
              <a:buClr>
                <a:srgbClr val="FFFFFF"/>
              </a:buClr>
              <a:buSzPts val="700"/>
              <a:buFont typeface="Calibri"/>
              <a:buNone/>
              <a:defRPr/>
            </a:lvl7pPr>
            <a:lvl8pPr marL="0" lvl="7" indent="0" algn="r">
              <a:spcBef>
                <a:spcPts val="0"/>
              </a:spcBef>
              <a:spcAft>
                <a:spcPts val="0"/>
              </a:spcAft>
              <a:buClr>
                <a:srgbClr val="FFFFFF"/>
              </a:buClr>
              <a:buSzPts val="700"/>
              <a:buFont typeface="Calibri"/>
              <a:buNone/>
              <a:defRPr/>
            </a:lvl8pPr>
            <a:lvl9pPr marL="0" lvl="8" indent="0" algn="r">
              <a:spcBef>
                <a:spcPts val="0"/>
              </a:spcBef>
              <a:spcAft>
                <a:spcPts val="0"/>
              </a:spcAft>
              <a:buClr>
                <a:srgbClr val="FFFFFF"/>
              </a:buClr>
              <a:buSzPts val="700"/>
              <a:buFont typeface="Calibri"/>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4"/>
        <p:cNvGrpSpPr/>
        <p:nvPr/>
      </p:nvGrpSpPr>
      <p:grpSpPr>
        <a:xfrm>
          <a:off x="0" y="0"/>
          <a:ext cx="0" cy="0"/>
          <a:chOff x="0" y="0"/>
          <a:chExt cx="0" cy="0"/>
        </a:xfrm>
      </p:grpSpPr>
      <p:sp>
        <p:nvSpPr>
          <p:cNvPr id="65" name="Google Shape;65;p31"/>
          <p:cNvSpPr txBox="1">
            <a:spLocks noGrp="1"/>
          </p:cNvSpPr>
          <p:nvPr>
            <p:ph type="title"/>
          </p:nvPr>
        </p:nvSpPr>
        <p:spPr>
          <a:xfrm>
            <a:off x="822960" y="214953"/>
            <a:ext cx="7543800" cy="1088068"/>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31"/>
          <p:cNvSpPr txBox="1">
            <a:spLocks noGrp="1"/>
          </p:cNvSpPr>
          <p:nvPr>
            <p:ph type="dt" idx="10"/>
          </p:nvPr>
        </p:nvSpPr>
        <p:spPr>
          <a:xfrm>
            <a:off x="822961" y="4844839"/>
            <a:ext cx="1854203"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31"/>
          <p:cNvSpPr txBox="1">
            <a:spLocks noGrp="1"/>
          </p:cNvSpPr>
          <p:nvPr>
            <p:ph type="ftr" idx="11"/>
          </p:nvPr>
        </p:nvSpPr>
        <p:spPr>
          <a:xfrm>
            <a:off x="2764639" y="4844839"/>
            <a:ext cx="3617103"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31"/>
          <p:cNvSpPr txBox="1">
            <a:spLocks noGrp="1"/>
          </p:cNvSpPr>
          <p:nvPr>
            <p:ph type="sldNum" idx="12"/>
          </p:nvPr>
        </p:nvSpPr>
        <p:spPr>
          <a:xfrm>
            <a:off x="7425344" y="4844839"/>
            <a:ext cx="984019"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FFFFFF"/>
              </a:buClr>
              <a:buSzPts val="700"/>
              <a:buFont typeface="Calibri"/>
              <a:buNone/>
              <a:defRPr/>
            </a:lvl1pPr>
            <a:lvl2pPr marL="0" lvl="1" indent="0" algn="r">
              <a:spcBef>
                <a:spcPts val="0"/>
              </a:spcBef>
              <a:spcAft>
                <a:spcPts val="0"/>
              </a:spcAft>
              <a:buClr>
                <a:srgbClr val="FFFFFF"/>
              </a:buClr>
              <a:buSzPts val="700"/>
              <a:buFont typeface="Calibri"/>
              <a:buNone/>
              <a:defRPr/>
            </a:lvl2pPr>
            <a:lvl3pPr marL="0" lvl="2" indent="0" algn="r">
              <a:spcBef>
                <a:spcPts val="0"/>
              </a:spcBef>
              <a:spcAft>
                <a:spcPts val="0"/>
              </a:spcAft>
              <a:buClr>
                <a:srgbClr val="FFFFFF"/>
              </a:buClr>
              <a:buSzPts val="700"/>
              <a:buFont typeface="Calibri"/>
              <a:buNone/>
              <a:defRPr/>
            </a:lvl3pPr>
            <a:lvl4pPr marL="0" lvl="3" indent="0" algn="r">
              <a:spcBef>
                <a:spcPts val="0"/>
              </a:spcBef>
              <a:spcAft>
                <a:spcPts val="0"/>
              </a:spcAft>
              <a:buClr>
                <a:srgbClr val="FFFFFF"/>
              </a:buClr>
              <a:buSzPts val="700"/>
              <a:buFont typeface="Calibri"/>
              <a:buNone/>
              <a:defRPr/>
            </a:lvl4pPr>
            <a:lvl5pPr marL="0" lvl="4" indent="0" algn="r">
              <a:spcBef>
                <a:spcPts val="0"/>
              </a:spcBef>
              <a:spcAft>
                <a:spcPts val="0"/>
              </a:spcAft>
              <a:buClr>
                <a:srgbClr val="FFFFFF"/>
              </a:buClr>
              <a:buSzPts val="700"/>
              <a:buFont typeface="Calibri"/>
              <a:buNone/>
              <a:defRPr/>
            </a:lvl5pPr>
            <a:lvl6pPr marL="0" lvl="5" indent="0" algn="r">
              <a:spcBef>
                <a:spcPts val="0"/>
              </a:spcBef>
              <a:spcAft>
                <a:spcPts val="0"/>
              </a:spcAft>
              <a:buClr>
                <a:srgbClr val="FFFFFF"/>
              </a:buClr>
              <a:buSzPts val="700"/>
              <a:buFont typeface="Calibri"/>
              <a:buNone/>
              <a:defRPr/>
            </a:lvl6pPr>
            <a:lvl7pPr marL="0" lvl="6" indent="0" algn="r">
              <a:spcBef>
                <a:spcPts val="0"/>
              </a:spcBef>
              <a:spcAft>
                <a:spcPts val="0"/>
              </a:spcAft>
              <a:buClr>
                <a:srgbClr val="FFFFFF"/>
              </a:buClr>
              <a:buSzPts val="700"/>
              <a:buFont typeface="Calibri"/>
              <a:buNone/>
              <a:defRPr/>
            </a:lvl7pPr>
            <a:lvl8pPr marL="0" lvl="7" indent="0" algn="r">
              <a:spcBef>
                <a:spcPts val="0"/>
              </a:spcBef>
              <a:spcAft>
                <a:spcPts val="0"/>
              </a:spcAft>
              <a:buClr>
                <a:srgbClr val="FFFFFF"/>
              </a:buClr>
              <a:buSzPts val="700"/>
              <a:buFont typeface="Calibri"/>
              <a:buNone/>
              <a:defRPr/>
            </a:lvl8pPr>
            <a:lvl9pPr marL="0" lvl="8" indent="0" algn="r">
              <a:spcBef>
                <a:spcPts val="0"/>
              </a:spcBef>
              <a:spcAft>
                <a:spcPts val="0"/>
              </a:spcAft>
              <a:buClr>
                <a:srgbClr val="FFFFFF"/>
              </a:buClr>
              <a:buSzPts val="700"/>
              <a:buFont typeface="Calibri"/>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9"/>
        <p:cNvGrpSpPr/>
        <p:nvPr/>
      </p:nvGrpSpPr>
      <p:grpSpPr>
        <a:xfrm>
          <a:off x="0" y="0"/>
          <a:ext cx="0" cy="0"/>
          <a:chOff x="0" y="0"/>
          <a:chExt cx="0" cy="0"/>
        </a:xfrm>
      </p:grpSpPr>
      <p:sp>
        <p:nvSpPr>
          <p:cNvPr id="70" name="Google Shape;70;p32"/>
          <p:cNvSpPr/>
          <p:nvPr/>
        </p:nvSpPr>
        <p:spPr>
          <a:xfrm>
            <a:off x="13" y="0"/>
            <a:ext cx="3038093" cy="5143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2"/>
          <p:cNvSpPr/>
          <p:nvPr/>
        </p:nvSpPr>
        <p:spPr>
          <a:xfrm>
            <a:off x="3030053" y="0"/>
            <a:ext cx="48006"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2"/>
          <p:cNvSpPr txBox="1">
            <a:spLocks noGrp="1"/>
          </p:cNvSpPr>
          <p:nvPr>
            <p:ph type="title"/>
          </p:nvPr>
        </p:nvSpPr>
        <p:spPr>
          <a:xfrm>
            <a:off x="342900" y="445769"/>
            <a:ext cx="2400300" cy="17145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FFFFF"/>
              </a:buClr>
              <a:buSzPts val="2700"/>
              <a:buFont typeface="Calibri"/>
              <a:buNone/>
              <a:defRPr sz="27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32"/>
          <p:cNvSpPr txBox="1">
            <a:spLocks noGrp="1"/>
          </p:cNvSpPr>
          <p:nvPr>
            <p:ph type="body" idx="1"/>
          </p:nvPr>
        </p:nvSpPr>
        <p:spPr>
          <a:xfrm>
            <a:off x="3600450" y="548640"/>
            <a:ext cx="4869180" cy="394335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900"/>
              </a:spcBef>
              <a:spcAft>
                <a:spcPts val="0"/>
              </a:spcAft>
              <a:buSzPts val="1800"/>
              <a:buChar char=" "/>
              <a:defRPr/>
            </a:lvl1pPr>
            <a:lvl2pPr marL="914400" lvl="1" indent="-342900" algn="l">
              <a:lnSpc>
                <a:spcPct val="90000"/>
              </a:lnSpc>
              <a:spcBef>
                <a:spcPts val="150"/>
              </a:spcBef>
              <a:spcAft>
                <a:spcPts val="0"/>
              </a:spcAft>
              <a:buSzPts val="1800"/>
              <a:buChar char="◦"/>
              <a:defRPr/>
            </a:lvl2pPr>
            <a:lvl3pPr marL="1371600" lvl="2" indent="-342900" algn="l">
              <a:lnSpc>
                <a:spcPct val="90000"/>
              </a:lnSpc>
              <a:spcBef>
                <a:spcPts val="300"/>
              </a:spcBef>
              <a:spcAft>
                <a:spcPts val="0"/>
              </a:spcAft>
              <a:buSzPts val="1800"/>
              <a:buChar char="◦"/>
              <a:defRPr/>
            </a:lvl3pPr>
            <a:lvl4pPr marL="1828800" lvl="3" indent="-342900" algn="l">
              <a:lnSpc>
                <a:spcPct val="90000"/>
              </a:lnSpc>
              <a:spcBef>
                <a:spcPts val="300"/>
              </a:spcBef>
              <a:spcAft>
                <a:spcPts val="0"/>
              </a:spcAft>
              <a:buSzPts val="1800"/>
              <a:buChar char="◦"/>
              <a:defRPr/>
            </a:lvl4pPr>
            <a:lvl5pPr marL="2286000" lvl="4" indent="-342900" algn="l">
              <a:lnSpc>
                <a:spcPct val="90000"/>
              </a:lnSpc>
              <a:spcBef>
                <a:spcPts val="300"/>
              </a:spcBef>
              <a:spcAft>
                <a:spcPts val="0"/>
              </a:spcAft>
              <a:buSzPts val="1800"/>
              <a:buChar char="◦"/>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300"/>
              </a:spcBef>
              <a:spcAft>
                <a:spcPts val="0"/>
              </a:spcAft>
              <a:buSzPts val="1800"/>
              <a:buChar char="◦"/>
              <a:defRPr/>
            </a:lvl7pPr>
            <a:lvl8pPr marL="3657600" lvl="7" indent="-342900" algn="l">
              <a:lnSpc>
                <a:spcPct val="90000"/>
              </a:lnSpc>
              <a:spcBef>
                <a:spcPts val="300"/>
              </a:spcBef>
              <a:spcAft>
                <a:spcPts val="0"/>
              </a:spcAft>
              <a:buSzPts val="1800"/>
              <a:buChar char="◦"/>
              <a:defRPr/>
            </a:lvl8pPr>
            <a:lvl9pPr marL="4114800" lvl="8" indent="-342900" algn="l">
              <a:lnSpc>
                <a:spcPct val="90000"/>
              </a:lnSpc>
              <a:spcBef>
                <a:spcPts val="300"/>
              </a:spcBef>
              <a:spcAft>
                <a:spcPts val="300"/>
              </a:spcAft>
              <a:buSzPts val="1800"/>
              <a:buChar char="◦"/>
              <a:defRPr/>
            </a:lvl9pPr>
          </a:lstStyle>
          <a:p>
            <a:endParaRPr/>
          </a:p>
        </p:txBody>
      </p:sp>
      <p:sp>
        <p:nvSpPr>
          <p:cNvPr id="74" name="Google Shape;74;p32"/>
          <p:cNvSpPr txBox="1">
            <a:spLocks noGrp="1"/>
          </p:cNvSpPr>
          <p:nvPr>
            <p:ph type="body" idx="2"/>
          </p:nvPr>
        </p:nvSpPr>
        <p:spPr>
          <a:xfrm>
            <a:off x="342900" y="2194560"/>
            <a:ext cx="2400300" cy="25343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900"/>
              </a:spcBef>
              <a:spcAft>
                <a:spcPts val="0"/>
              </a:spcAft>
              <a:buSzPts val="1125"/>
              <a:buNone/>
              <a:defRPr sz="1125">
                <a:solidFill>
                  <a:srgbClr val="FFFFFF"/>
                </a:solidFill>
              </a:defRPr>
            </a:lvl1pPr>
            <a:lvl2pPr marL="914400" lvl="1" indent="-228600" algn="l">
              <a:lnSpc>
                <a:spcPct val="90000"/>
              </a:lnSpc>
              <a:spcBef>
                <a:spcPts val="150"/>
              </a:spcBef>
              <a:spcAft>
                <a:spcPts val="0"/>
              </a:spcAft>
              <a:buSzPts val="900"/>
              <a:buNone/>
              <a:defRPr sz="900"/>
            </a:lvl2pPr>
            <a:lvl3pPr marL="1371600" lvl="2" indent="-228600" algn="l">
              <a:lnSpc>
                <a:spcPct val="90000"/>
              </a:lnSpc>
              <a:spcBef>
                <a:spcPts val="300"/>
              </a:spcBef>
              <a:spcAft>
                <a:spcPts val="0"/>
              </a:spcAft>
              <a:buSzPts val="750"/>
              <a:buNone/>
              <a:defRPr sz="750"/>
            </a:lvl3pPr>
            <a:lvl4pPr marL="1828800" lvl="3" indent="-228600" algn="l">
              <a:lnSpc>
                <a:spcPct val="90000"/>
              </a:lnSpc>
              <a:spcBef>
                <a:spcPts val="300"/>
              </a:spcBef>
              <a:spcAft>
                <a:spcPts val="0"/>
              </a:spcAft>
              <a:buSzPts val="675"/>
              <a:buNone/>
              <a:defRPr sz="675"/>
            </a:lvl4pPr>
            <a:lvl5pPr marL="2286000" lvl="4" indent="-228600" algn="l">
              <a:lnSpc>
                <a:spcPct val="90000"/>
              </a:lnSpc>
              <a:spcBef>
                <a:spcPts val="300"/>
              </a:spcBef>
              <a:spcAft>
                <a:spcPts val="0"/>
              </a:spcAft>
              <a:buSzPts val="675"/>
              <a:buNone/>
              <a:defRPr sz="675"/>
            </a:lvl5pPr>
            <a:lvl6pPr marL="2743200" lvl="5" indent="-228600" algn="l">
              <a:lnSpc>
                <a:spcPct val="90000"/>
              </a:lnSpc>
              <a:spcBef>
                <a:spcPts val="300"/>
              </a:spcBef>
              <a:spcAft>
                <a:spcPts val="0"/>
              </a:spcAft>
              <a:buSzPts val="675"/>
              <a:buNone/>
              <a:defRPr sz="675"/>
            </a:lvl6pPr>
            <a:lvl7pPr marL="3200400" lvl="6" indent="-228600" algn="l">
              <a:lnSpc>
                <a:spcPct val="90000"/>
              </a:lnSpc>
              <a:spcBef>
                <a:spcPts val="300"/>
              </a:spcBef>
              <a:spcAft>
                <a:spcPts val="0"/>
              </a:spcAft>
              <a:buSzPts val="675"/>
              <a:buNone/>
              <a:defRPr sz="675"/>
            </a:lvl7pPr>
            <a:lvl8pPr marL="3657600" lvl="7" indent="-228600" algn="l">
              <a:lnSpc>
                <a:spcPct val="90000"/>
              </a:lnSpc>
              <a:spcBef>
                <a:spcPts val="300"/>
              </a:spcBef>
              <a:spcAft>
                <a:spcPts val="0"/>
              </a:spcAft>
              <a:buSzPts val="675"/>
              <a:buNone/>
              <a:defRPr sz="675"/>
            </a:lvl8pPr>
            <a:lvl9pPr marL="4114800" lvl="8" indent="-228600" algn="l">
              <a:lnSpc>
                <a:spcPct val="90000"/>
              </a:lnSpc>
              <a:spcBef>
                <a:spcPts val="300"/>
              </a:spcBef>
              <a:spcAft>
                <a:spcPts val="300"/>
              </a:spcAft>
              <a:buSzPts val="675"/>
              <a:buNone/>
              <a:defRPr sz="675"/>
            </a:lvl9pPr>
          </a:lstStyle>
          <a:p>
            <a:endParaRPr/>
          </a:p>
        </p:txBody>
      </p:sp>
      <p:sp>
        <p:nvSpPr>
          <p:cNvPr id="75" name="Google Shape;75;p32"/>
          <p:cNvSpPr txBox="1">
            <a:spLocks noGrp="1"/>
          </p:cNvSpPr>
          <p:nvPr>
            <p:ph type="dt" idx="10"/>
          </p:nvPr>
        </p:nvSpPr>
        <p:spPr>
          <a:xfrm>
            <a:off x="349134" y="4844839"/>
            <a:ext cx="1963883"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2"/>
          <p:cNvSpPr txBox="1">
            <a:spLocks noGrp="1"/>
          </p:cNvSpPr>
          <p:nvPr>
            <p:ph type="ftr" idx="11"/>
          </p:nvPr>
        </p:nvSpPr>
        <p:spPr>
          <a:xfrm>
            <a:off x="3600450" y="4844839"/>
            <a:ext cx="348615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2"/>
          <p:cNvSpPr txBox="1">
            <a:spLocks noGrp="1"/>
          </p:cNvSpPr>
          <p:nvPr>
            <p:ph type="sldNum" idx="12"/>
          </p:nvPr>
        </p:nvSpPr>
        <p:spPr>
          <a:xfrm>
            <a:off x="7425344" y="4844839"/>
            <a:ext cx="984019"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dk2"/>
              </a:buClr>
              <a:buSzPts val="788"/>
              <a:buFont typeface="Calibri"/>
              <a:buNone/>
              <a:defRPr sz="788" b="0" i="0" u="none" strike="noStrike" cap="none">
                <a:solidFill>
                  <a:schemeClr val="dk2"/>
                </a:solidFill>
                <a:latin typeface="Calibri"/>
                <a:ea typeface="Calibri"/>
                <a:cs typeface="Calibri"/>
                <a:sym typeface="Calibri"/>
              </a:defRPr>
            </a:lvl1pPr>
            <a:lvl2pPr marL="0" marR="0" lvl="1" indent="0" algn="r">
              <a:spcBef>
                <a:spcPts val="0"/>
              </a:spcBef>
              <a:spcAft>
                <a:spcPts val="0"/>
              </a:spcAft>
              <a:buClr>
                <a:schemeClr val="dk2"/>
              </a:buClr>
              <a:buSzPts val="788"/>
              <a:buFont typeface="Calibri"/>
              <a:buNone/>
              <a:defRPr sz="788" b="0" i="0" u="none" strike="noStrike" cap="none">
                <a:solidFill>
                  <a:schemeClr val="dk2"/>
                </a:solidFill>
                <a:latin typeface="Calibri"/>
                <a:ea typeface="Calibri"/>
                <a:cs typeface="Calibri"/>
                <a:sym typeface="Calibri"/>
              </a:defRPr>
            </a:lvl2pPr>
            <a:lvl3pPr marL="0" marR="0" lvl="2" indent="0" algn="r">
              <a:spcBef>
                <a:spcPts val="0"/>
              </a:spcBef>
              <a:spcAft>
                <a:spcPts val="0"/>
              </a:spcAft>
              <a:buClr>
                <a:schemeClr val="dk2"/>
              </a:buClr>
              <a:buSzPts val="788"/>
              <a:buFont typeface="Calibri"/>
              <a:buNone/>
              <a:defRPr sz="788" b="0" i="0" u="none" strike="noStrike" cap="none">
                <a:solidFill>
                  <a:schemeClr val="dk2"/>
                </a:solidFill>
                <a:latin typeface="Calibri"/>
                <a:ea typeface="Calibri"/>
                <a:cs typeface="Calibri"/>
                <a:sym typeface="Calibri"/>
              </a:defRPr>
            </a:lvl3pPr>
            <a:lvl4pPr marL="0" marR="0" lvl="3" indent="0" algn="r">
              <a:spcBef>
                <a:spcPts val="0"/>
              </a:spcBef>
              <a:spcAft>
                <a:spcPts val="0"/>
              </a:spcAft>
              <a:buClr>
                <a:schemeClr val="dk2"/>
              </a:buClr>
              <a:buSzPts val="788"/>
              <a:buFont typeface="Calibri"/>
              <a:buNone/>
              <a:defRPr sz="788" b="0" i="0" u="none" strike="noStrike" cap="none">
                <a:solidFill>
                  <a:schemeClr val="dk2"/>
                </a:solidFill>
                <a:latin typeface="Calibri"/>
                <a:ea typeface="Calibri"/>
                <a:cs typeface="Calibri"/>
                <a:sym typeface="Calibri"/>
              </a:defRPr>
            </a:lvl4pPr>
            <a:lvl5pPr marL="0" marR="0" lvl="4" indent="0" algn="r">
              <a:spcBef>
                <a:spcPts val="0"/>
              </a:spcBef>
              <a:spcAft>
                <a:spcPts val="0"/>
              </a:spcAft>
              <a:buClr>
                <a:schemeClr val="dk2"/>
              </a:buClr>
              <a:buSzPts val="788"/>
              <a:buFont typeface="Calibri"/>
              <a:buNone/>
              <a:defRPr sz="788" b="0" i="0" u="none" strike="noStrike" cap="none">
                <a:solidFill>
                  <a:schemeClr val="dk2"/>
                </a:solidFill>
                <a:latin typeface="Calibri"/>
                <a:ea typeface="Calibri"/>
                <a:cs typeface="Calibri"/>
                <a:sym typeface="Calibri"/>
              </a:defRPr>
            </a:lvl5pPr>
            <a:lvl6pPr marL="0" marR="0" lvl="5" indent="0" algn="r">
              <a:spcBef>
                <a:spcPts val="0"/>
              </a:spcBef>
              <a:spcAft>
                <a:spcPts val="0"/>
              </a:spcAft>
              <a:buClr>
                <a:schemeClr val="dk2"/>
              </a:buClr>
              <a:buSzPts val="788"/>
              <a:buFont typeface="Calibri"/>
              <a:buNone/>
              <a:defRPr sz="788" b="0" i="0" u="none" strike="noStrike" cap="none">
                <a:solidFill>
                  <a:schemeClr val="dk2"/>
                </a:solidFill>
                <a:latin typeface="Calibri"/>
                <a:ea typeface="Calibri"/>
                <a:cs typeface="Calibri"/>
                <a:sym typeface="Calibri"/>
              </a:defRPr>
            </a:lvl6pPr>
            <a:lvl7pPr marL="0" marR="0" lvl="6" indent="0" algn="r">
              <a:spcBef>
                <a:spcPts val="0"/>
              </a:spcBef>
              <a:spcAft>
                <a:spcPts val="0"/>
              </a:spcAft>
              <a:buClr>
                <a:schemeClr val="dk2"/>
              </a:buClr>
              <a:buSzPts val="788"/>
              <a:buFont typeface="Calibri"/>
              <a:buNone/>
              <a:defRPr sz="788" b="0" i="0" u="none" strike="noStrike" cap="none">
                <a:solidFill>
                  <a:schemeClr val="dk2"/>
                </a:solidFill>
                <a:latin typeface="Calibri"/>
                <a:ea typeface="Calibri"/>
                <a:cs typeface="Calibri"/>
                <a:sym typeface="Calibri"/>
              </a:defRPr>
            </a:lvl7pPr>
            <a:lvl8pPr marL="0" marR="0" lvl="7" indent="0" algn="r">
              <a:spcBef>
                <a:spcPts val="0"/>
              </a:spcBef>
              <a:spcAft>
                <a:spcPts val="0"/>
              </a:spcAft>
              <a:buClr>
                <a:schemeClr val="dk2"/>
              </a:buClr>
              <a:buSzPts val="788"/>
              <a:buFont typeface="Calibri"/>
              <a:buNone/>
              <a:defRPr sz="788" b="0" i="0" u="none" strike="noStrike" cap="none">
                <a:solidFill>
                  <a:schemeClr val="dk2"/>
                </a:solidFill>
                <a:latin typeface="Calibri"/>
                <a:ea typeface="Calibri"/>
                <a:cs typeface="Calibri"/>
                <a:sym typeface="Calibri"/>
              </a:defRPr>
            </a:lvl8pPr>
            <a:lvl9pPr marL="0" marR="0" lvl="8" indent="0" algn="r">
              <a:spcBef>
                <a:spcPts val="0"/>
              </a:spcBef>
              <a:spcAft>
                <a:spcPts val="0"/>
              </a:spcAft>
              <a:buClr>
                <a:schemeClr val="dk2"/>
              </a:buClr>
              <a:buSzPts val="788"/>
              <a:buFont typeface="Calibri"/>
              <a:buNone/>
              <a:defRPr sz="788" b="0" i="0" u="none" strike="noStrike" cap="none">
                <a:solidFill>
                  <a:schemeClr val="dk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3"/>
          <p:cNvSpPr/>
          <p:nvPr/>
        </p:nvSpPr>
        <p:spPr>
          <a:xfrm>
            <a:off x="1" y="4800600"/>
            <a:ext cx="9144000" cy="342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23"/>
          <p:cNvSpPr/>
          <p:nvPr/>
        </p:nvSpPr>
        <p:spPr>
          <a:xfrm>
            <a:off x="12" y="4750737"/>
            <a:ext cx="9143989" cy="49863"/>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23"/>
          <p:cNvSpPr txBox="1">
            <a:spLocks noGrp="1"/>
          </p:cNvSpPr>
          <p:nvPr>
            <p:ph type="title"/>
          </p:nvPr>
        </p:nvSpPr>
        <p:spPr>
          <a:xfrm>
            <a:off x="822960" y="214953"/>
            <a:ext cx="7543800" cy="1088068"/>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Clr>
                <a:srgbClr val="3F3F3F"/>
              </a:buClr>
              <a:buSzPts val="3600"/>
              <a:buFont typeface="Calibri"/>
              <a:buNone/>
              <a:defRPr sz="3600" b="0" i="0" u="none" strike="noStrike" cap="non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 name="Google Shape;9;p23"/>
          <p:cNvSpPr txBox="1">
            <a:spLocks noGrp="1"/>
          </p:cNvSpPr>
          <p:nvPr>
            <p:ph type="body" idx="1"/>
          </p:nvPr>
        </p:nvSpPr>
        <p:spPr>
          <a:xfrm>
            <a:off x="822960" y="1384301"/>
            <a:ext cx="7543800" cy="3017520"/>
          </a:xfrm>
          <a:prstGeom prst="rect">
            <a:avLst/>
          </a:prstGeom>
          <a:noFill/>
          <a:ln>
            <a:noFill/>
          </a:ln>
        </p:spPr>
        <p:txBody>
          <a:bodyPr spcFirstLastPara="1" wrap="square" lIns="0" tIns="45700" rIns="0" bIns="45700" anchor="t" anchorCtr="0">
            <a:normAutofit/>
          </a:bodyPr>
          <a:lstStyle>
            <a:lvl1pPr marL="457200" marR="0" lvl="0" indent="-323850" algn="l" rtl="0">
              <a:lnSpc>
                <a:spcPct val="90000"/>
              </a:lnSpc>
              <a:spcBef>
                <a:spcPts val="900"/>
              </a:spcBef>
              <a:spcAft>
                <a:spcPts val="0"/>
              </a:spcAft>
              <a:buClr>
                <a:schemeClr val="accent1"/>
              </a:buClr>
              <a:buSzPts val="1500"/>
              <a:buFont typeface="Calibri"/>
              <a:buChar char=" "/>
              <a:defRPr sz="1500" b="0" i="0" u="none" strike="noStrike" cap="none">
                <a:solidFill>
                  <a:srgbClr val="3F3F3F"/>
                </a:solidFill>
                <a:latin typeface="Calibri"/>
                <a:ea typeface="Calibri"/>
                <a:cs typeface="Calibri"/>
                <a:sym typeface="Calibri"/>
              </a:defRPr>
            </a:lvl1pPr>
            <a:lvl2pPr marL="914400" marR="0" lvl="1" indent="-314325" algn="l" rtl="0">
              <a:lnSpc>
                <a:spcPct val="90000"/>
              </a:lnSpc>
              <a:spcBef>
                <a:spcPts val="150"/>
              </a:spcBef>
              <a:spcAft>
                <a:spcPts val="0"/>
              </a:spcAft>
              <a:buClr>
                <a:schemeClr val="accent1"/>
              </a:buClr>
              <a:buSzPts val="1350"/>
              <a:buFont typeface="Calibri"/>
              <a:buChar char="◦"/>
              <a:defRPr sz="1350" b="0" i="0" u="none" strike="noStrike" cap="none">
                <a:solidFill>
                  <a:srgbClr val="3F3F3F"/>
                </a:solidFill>
                <a:latin typeface="Calibri"/>
                <a:ea typeface="Calibri"/>
                <a:cs typeface="Calibri"/>
                <a:sym typeface="Calibri"/>
              </a:defRPr>
            </a:lvl2pPr>
            <a:lvl3pPr marL="1371600" marR="0" lvl="2" indent="-295275" algn="l" rtl="0">
              <a:lnSpc>
                <a:spcPct val="90000"/>
              </a:lnSpc>
              <a:spcBef>
                <a:spcPts val="300"/>
              </a:spcBef>
              <a:spcAft>
                <a:spcPts val="0"/>
              </a:spcAft>
              <a:buClr>
                <a:schemeClr val="accent1"/>
              </a:buClr>
              <a:buSzPts val="1050"/>
              <a:buFont typeface="Calibri"/>
              <a:buChar char="◦"/>
              <a:defRPr sz="1050" b="0" i="0" u="none" strike="noStrike" cap="none">
                <a:solidFill>
                  <a:srgbClr val="3F3F3F"/>
                </a:solidFill>
                <a:latin typeface="Calibri"/>
                <a:ea typeface="Calibri"/>
                <a:cs typeface="Calibri"/>
                <a:sym typeface="Calibri"/>
              </a:defRPr>
            </a:lvl3pPr>
            <a:lvl4pPr marL="1828800" marR="0" lvl="3" indent="-295275" algn="l" rtl="0">
              <a:lnSpc>
                <a:spcPct val="90000"/>
              </a:lnSpc>
              <a:spcBef>
                <a:spcPts val="300"/>
              </a:spcBef>
              <a:spcAft>
                <a:spcPts val="0"/>
              </a:spcAft>
              <a:buClr>
                <a:schemeClr val="accent1"/>
              </a:buClr>
              <a:buSzPts val="1050"/>
              <a:buFont typeface="Calibri"/>
              <a:buChar char="◦"/>
              <a:defRPr sz="1050" b="0" i="0" u="none" strike="noStrike" cap="none">
                <a:solidFill>
                  <a:srgbClr val="3F3F3F"/>
                </a:solidFill>
                <a:latin typeface="Calibri"/>
                <a:ea typeface="Calibri"/>
                <a:cs typeface="Calibri"/>
                <a:sym typeface="Calibri"/>
              </a:defRPr>
            </a:lvl4pPr>
            <a:lvl5pPr marL="2286000" marR="0" lvl="4" indent="-295275" algn="l" rtl="0">
              <a:lnSpc>
                <a:spcPct val="90000"/>
              </a:lnSpc>
              <a:spcBef>
                <a:spcPts val="300"/>
              </a:spcBef>
              <a:spcAft>
                <a:spcPts val="0"/>
              </a:spcAft>
              <a:buClr>
                <a:schemeClr val="accent1"/>
              </a:buClr>
              <a:buSzPts val="1050"/>
              <a:buFont typeface="Calibri"/>
              <a:buChar char="◦"/>
              <a:defRPr sz="1050" b="0" i="0" u="none" strike="noStrike" cap="none">
                <a:solidFill>
                  <a:srgbClr val="3F3F3F"/>
                </a:solidFill>
                <a:latin typeface="Calibri"/>
                <a:ea typeface="Calibri"/>
                <a:cs typeface="Calibri"/>
                <a:sym typeface="Calibri"/>
              </a:defRPr>
            </a:lvl5pPr>
            <a:lvl6pPr marL="2743200" marR="0" lvl="5" indent="-295275" algn="l" rtl="0">
              <a:lnSpc>
                <a:spcPct val="90000"/>
              </a:lnSpc>
              <a:spcBef>
                <a:spcPts val="300"/>
              </a:spcBef>
              <a:spcAft>
                <a:spcPts val="0"/>
              </a:spcAft>
              <a:buClr>
                <a:schemeClr val="accent1"/>
              </a:buClr>
              <a:buSzPts val="1050"/>
              <a:buFont typeface="Calibri"/>
              <a:buChar char="◦"/>
              <a:defRPr sz="1050" b="0" i="0" u="none" strike="noStrike" cap="none">
                <a:solidFill>
                  <a:srgbClr val="3F3F3F"/>
                </a:solidFill>
                <a:latin typeface="Calibri"/>
                <a:ea typeface="Calibri"/>
                <a:cs typeface="Calibri"/>
                <a:sym typeface="Calibri"/>
              </a:defRPr>
            </a:lvl6pPr>
            <a:lvl7pPr marL="3200400" marR="0" lvl="6" indent="-295275" algn="l" rtl="0">
              <a:lnSpc>
                <a:spcPct val="90000"/>
              </a:lnSpc>
              <a:spcBef>
                <a:spcPts val="300"/>
              </a:spcBef>
              <a:spcAft>
                <a:spcPts val="0"/>
              </a:spcAft>
              <a:buClr>
                <a:schemeClr val="accent1"/>
              </a:buClr>
              <a:buSzPts val="1050"/>
              <a:buFont typeface="Calibri"/>
              <a:buChar char="◦"/>
              <a:defRPr sz="1050" b="0" i="0" u="none" strike="noStrike" cap="none">
                <a:solidFill>
                  <a:srgbClr val="3F3F3F"/>
                </a:solidFill>
                <a:latin typeface="Calibri"/>
                <a:ea typeface="Calibri"/>
                <a:cs typeface="Calibri"/>
                <a:sym typeface="Calibri"/>
              </a:defRPr>
            </a:lvl7pPr>
            <a:lvl8pPr marL="3657600" marR="0" lvl="7" indent="-295275" algn="l" rtl="0">
              <a:lnSpc>
                <a:spcPct val="90000"/>
              </a:lnSpc>
              <a:spcBef>
                <a:spcPts val="300"/>
              </a:spcBef>
              <a:spcAft>
                <a:spcPts val="0"/>
              </a:spcAft>
              <a:buClr>
                <a:schemeClr val="accent1"/>
              </a:buClr>
              <a:buSzPts val="1050"/>
              <a:buFont typeface="Calibri"/>
              <a:buChar char="◦"/>
              <a:defRPr sz="1050" b="0" i="0" u="none" strike="noStrike" cap="none">
                <a:solidFill>
                  <a:srgbClr val="3F3F3F"/>
                </a:solidFill>
                <a:latin typeface="Calibri"/>
                <a:ea typeface="Calibri"/>
                <a:cs typeface="Calibri"/>
                <a:sym typeface="Calibri"/>
              </a:defRPr>
            </a:lvl8pPr>
            <a:lvl9pPr marL="4114800" marR="0" lvl="8" indent="-295275" algn="l" rtl="0">
              <a:lnSpc>
                <a:spcPct val="90000"/>
              </a:lnSpc>
              <a:spcBef>
                <a:spcPts val="300"/>
              </a:spcBef>
              <a:spcAft>
                <a:spcPts val="300"/>
              </a:spcAft>
              <a:buClr>
                <a:schemeClr val="accent1"/>
              </a:buClr>
              <a:buSzPts val="1050"/>
              <a:buFont typeface="Calibri"/>
              <a:buChar char="◦"/>
              <a:defRPr sz="1050" b="0" i="0" u="none" strike="noStrike" cap="none">
                <a:solidFill>
                  <a:srgbClr val="3F3F3F"/>
                </a:solidFill>
                <a:latin typeface="Calibri"/>
                <a:ea typeface="Calibri"/>
                <a:cs typeface="Calibri"/>
                <a:sym typeface="Calibri"/>
              </a:defRPr>
            </a:lvl9pPr>
          </a:lstStyle>
          <a:p>
            <a:endParaRPr/>
          </a:p>
        </p:txBody>
      </p:sp>
      <p:sp>
        <p:nvSpPr>
          <p:cNvPr id="10" name="Google Shape;10;p23"/>
          <p:cNvSpPr txBox="1">
            <a:spLocks noGrp="1"/>
          </p:cNvSpPr>
          <p:nvPr>
            <p:ph type="dt" idx="10"/>
          </p:nvPr>
        </p:nvSpPr>
        <p:spPr>
          <a:xfrm>
            <a:off x="822961" y="4844839"/>
            <a:ext cx="1854203"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675"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23"/>
          <p:cNvSpPr txBox="1">
            <a:spLocks noGrp="1"/>
          </p:cNvSpPr>
          <p:nvPr>
            <p:ph type="ftr" idx="11"/>
          </p:nvPr>
        </p:nvSpPr>
        <p:spPr>
          <a:xfrm>
            <a:off x="2764639" y="4844839"/>
            <a:ext cx="3617103"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675"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23"/>
          <p:cNvSpPr txBox="1">
            <a:spLocks noGrp="1"/>
          </p:cNvSpPr>
          <p:nvPr>
            <p:ph type="sldNum" idx="12"/>
          </p:nvPr>
        </p:nvSpPr>
        <p:spPr>
          <a:xfrm>
            <a:off x="7425344" y="4844839"/>
            <a:ext cx="984019"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Clr>
                <a:srgbClr val="FFFFFF"/>
              </a:buClr>
              <a:buSzPts val="788"/>
              <a:buFont typeface="Calibri"/>
              <a:buNone/>
              <a:defRPr sz="788" b="0" i="0" u="none" strike="noStrike" cap="none">
                <a:solidFill>
                  <a:srgbClr val="FFFFFF"/>
                </a:solidFill>
                <a:latin typeface="Calibri"/>
                <a:ea typeface="Calibri"/>
                <a:cs typeface="Calibri"/>
                <a:sym typeface="Calibri"/>
              </a:defRPr>
            </a:lvl1pPr>
            <a:lvl2pPr marL="0" marR="0" lvl="1" indent="0" algn="r" rtl="0">
              <a:spcBef>
                <a:spcPts val="0"/>
              </a:spcBef>
              <a:spcAft>
                <a:spcPts val="0"/>
              </a:spcAft>
              <a:buClr>
                <a:srgbClr val="FFFFFF"/>
              </a:buClr>
              <a:buSzPts val="788"/>
              <a:buFont typeface="Calibri"/>
              <a:buNone/>
              <a:defRPr sz="788" b="0" i="0" u="none" strike="noStrike" cap="none">
                <a:solidFill>
                  <a:srgbClr val="FFFFFF"/>
                </a:solidFill>
                <a:latin typeface="Calibri"/>
                <a:ea typeface="Calibri"/>
                <a:cs typeface="Calibri"/>
                <a:sym typeface="Calibri"/>
              </a:defRPr>
            </a:lvl2pPr>
            <a:lvl3pPr marL="0" marR="0" lvl="2" indent="0" algn="r" rtl="0">
              <a:spcBef>
                <a:spcPts val="0"/>
              </a:spcBef>
              <a:spcAft>
                <a:spcPts val="0"/>
              </a:spcAft>
              <a:buClr>
                <a:srgbClr val="FFFFFF"/>
              </a:buClr>
              <a:buSzPts val="788"/>
              <a:buFont typeface="Calibri"/>
              <a:buNone/>
              <a:defRPr sz="788" b="0" i="0" u="none" strike="noStrike" cap="none">
                <a:solidFill>
                  <a:srgbClr val="FFFFFF"/>
                </a:solidFill>
                <a:latin typeface="Calibri"/>
                <a:ea typeface="Calibri"/>
                <a:cs typeface="Calibri"/>
                <a:sym typeface="Calibri"/>
              </a:defRPr>
            </a:lvl3pPr>
            <a:lvl4pPr marL="0" marR="0" lvl="3" indent="0" algn="r" rtl="0">
              <a:spcBef>
                <a:spcPts val="0"/>
              </a:spcBef>
              <a:spcAft>
                <a:spcPts val="0"/>
              </a:spcAft>
              <a:buClr>
                <a:srgbClr val="FFFFFF"/>
              </a:buClr>
              <a:buSzPts val="788"/>
              <a:buFont typeface="Calibri"/>
              <a:buNone/>
              <a:defRPr sz="788" b="0" i="0" u="none" strike="noStrike" cap="none">
                <a:solidFill>
                  <a:srgbClr val="FFFFFF"/>
                </a:solidFill>
                <a:latin typeface="Calibri"/>
                <a:ea typeface="Calibri"/>
                <a:cs typeface="Calibri"/>
                <a:sym typeface="Calibri"/>
              </a:defRPr>
            </a:lvl4pPr>
            <a:lvl5pPr marL="0" marR="0" lvl="4" indent="0" algn="r" rtl="0">
              <a:spcBef>
                <a:spcPts val="0"/>
              </a:spcBef>
              <a:spcAft>
                <a:spcPts val="0"/>
              </a:spcAft>
              <a:buClr>
                <a:srgbClr val="FFFFFF"/>
              </a:buClr>
              <a:buSzPts val="788"/>
              <a:buFont typeface="Calibri"/>
              <a:buNone/>
              <a:defRPr sz="788" b="0" i="0" u="none" strike="noStrike" cap="none">
                <a:solidFill>
                  <a:srgbClr val="FFFFFF"/>
                </a:solidFill>
                <a:latin typeface="Calibri"/>
                <a:ea typeface="Calibri"/>
                <a:cs typeface="Calibri"/>
                <a:sym typeface="Calibri"/>
              </a:defRPr>
            </a:lvl5pPr>
            <a:lvl6pPr marL="0" marR="0" lvl="5" indent="0" algn="r" rtl="0">
              <a:spcBef>
                <a:spcPts val="0"/>
              </a:spcBef>
              <a:spcAft>
                <a:spcPts val="0"/>
              </a:spcAft>
              <a:buClr>
                <a:srgbClr val="FFFFFF"/>
              </a:buClr>
              <a:buSzPts val="788"/>
              <a:buFont typeface="Calibri"/>
              <a:buNone/>
              <a:defRPr sz="788" b="0" i="0" u="none" strike="noStrike" cap="none">
                <a:solidFill>
                  <a:srgbClr val="FFFFFF"/>
                </a:solidFill>
                <a:latin typeface="Calibri"/>
                <a:ea typeface="Calibri"/>
                <a:cs typeface="Calibri"/>
                <a:sym typeface="Calibri"/>
              </a:defRPr>
            </a:lvl6pPr>
            <a:lvl7pPr marL="0" marR="0" lvl="6" indent="0" algn="r" rtl="0">
              <a:spcBef>
                <a:spcPts val="0"/>
              </a:spcBef>
              <a:spcAft>
                <a:spcPts val="0"/>
              </a:spcAft>
              <a:buClr>
                <a:srgbClr val="FFFFFF"/>
              </a:buClr>
              <a:buSzPts val="788"/>
              <a:buFont typeface="Calibri"/>
              <a:buNone/>
              <a:defRPr sz="788" b="0" i="0" u="none" strike="noStrike" cap="none">
                <a:solidFill>
                  <a:srgbClr val="FFFFFF"/>
                </a:solidFill>
                <a:latin typeface="Calibri"/>
                <a:ea typeface="Calibri"/>
                <a:cs typeface="Calibri"/>
                <a:sym typeface="Calibri"/>
              </a:defRPr>
            </a:lvl7pPr>
            <a:lvl8pPr marL="0" marR="0" lvl="7" indent="0" algn="r" rtl="0">
              <a:spcBef>
                <a:spcPts val="0"/>
              </a:spcBef>
              <a:spcAft>
                <a:spcPts val="0"/>
              </a:spcAft>
              <a:buClr>
                <a:srgbClr val="FFFFFF"/>
              </a:buClr>
              <a:buSzPts val="788"/>
              <a:buFont typeface="Calibri"/>
              <a:buNone/>
              <a:defRPr sz="788" b="0" i="0" u="none" strike="noStrike" cap="none">
                <a:solidFill>
                  <a:srgbClr val="FFFFFF"/>
                </a:solidFill>
                <a:latin typeface="Calibri"/>
                <a:ea typeface="Calibri"/>
                <a:cs typeface="Calibri"/>
                <a:sym typeface="Calibri"/>
              </a:defRPr>
            </a:lvl8pPr>
            <a:lvl9pPr marL="0" marR="0" lvl="8" indent="0" algn="r" rtl="0">
              <a:spcBef>
                <a:spcPts val="0"/>
              </a:spcBef>
              <a:spcAft>
                <a:spcPts val="0"/>
              </a:spcAft>
              <a:buClr>
                <a:srgbClr val="FFFFFF"/>
              </a:buClr>
              <a:buSzPts val="788"/>
              <a:buFont typeface="Calibri"/>
              <a:buNone/>
              <a:defRPr sz="788"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cxnSp>
        <p:nvCxnSpPr>
          <p:cNvPr id="13" name="Google Shape;13;p23"/>
          <p:cNvCxnSpPr/>
          <p:nvPr/>
        </p:nvCxnSpPr>
        <p:spPr>
          <a:xfrm>
            <a:off x="895149" y="1303384"/>
            <a:ext cx="7475220" cy="0"/>
          </a:xfrm>
          <a:prstGeom prst="straightConnector1">
            <a:avLst/>
          </a:prstGeom>
          <a:noFill/>
          <a:ln w="9525" cap="flat" cmpd="sng">
            <a:solidFill>
              <a:srgbClr val="7F7F7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
          <p:cNvSpPr txBox="1">
            <a:spLocks noGrp="1"/>
          </p:cNvSpPr>
          <p:nvPr>
            <p:ph type="ctrTitle"/>
          </p:nvPr>
        </p:nvSpPr>
        <p:spPr>
          <a:xfrm>
            <a:off x="483870" y="970089"/>
            <a:ext cx="7475220" cy="2276856"/>
          </a:xfrm>
          <a:prstGeom prst="rect">
            <a:avLst/>
          </a:prstGeom>
          <a:noFill/>
          <a:ln>
            <a:noFill/>
          </a:ln>
        </p:spPr>
        <p:txBody>
          <a:bodyPr spcFirstLastPara="1" wrap="square" lIns="91425" tIns="91425" rIns="91425" bIns="91425" anchor="b" anchorCtr="0">
            <a:normAutofit/>
          </a:bodyPr>
          <a:lstStyle/>
          <a:p>
            <a:pPr marL="0" lvl="0" indent="0" algn="ctr" rtl="0">
              <a:lnSpc>
                <a:spcPct val="85000"/>
              </a:lnSpc>
              <a:spcBef>
                <a:spcPts val="0"/>
              </a:spcBef>
              <a:spcAft>
                <a:spcPts val="0"/>
              </a:spcAft>
              <a:buClr>
                <a:srgbClr val="262626"/>
              </a:buClr>
              <a:buSzPts val="6000"/>
              <a:buFont typeface="Calibri"/>
              <a:buNone/>
            </a:pPr>
            <a:r>
              <a:rPr lang="en" dirty="0"/>
              <a:t>WRITING  FUNCTIONS IN R</a:t>
            </a:r>
            <a:endParaRPr dirty="0"/>
          </a:p>
        </p:txBody>
      </p:sp>
      <p:sp>
        <p:nvSpPr>
          <p:cNvPr id="106" name="Google Shape;106;p1"/>
          <p:cNvSpPr txBox="1">
            <a:spLocks noGrp="1"/>
          </p:cNvSpPr>
          <p:nvPr>
            <p:ph type="subTitle" idx="1"/>
          </p:nvPr>
        </p:nvSpPr>
        <p:spPr>
          <a:xfrm>
            <a:off x="1262253" y="3502677"/>
            <a:ext cx="5918454" cy="802386"/>
          </a:xfrm>
          <a:prstGeom prst="rect">
            <a:avLst/>
          </a:prstGeom>
          <a:noFill/>
          <a:ln>
            <a:noFill/>
          </a:ln>
        </p:spPr>
        <p:txBody>
          <a:bodyPr spcFirstLastPara="1" wrap="square" lIns="91425" tIns="91425" rIns="91425" bIns="91425" anchor="t" anchorCtr="0">
            <a:normAutofit fontScale="92500" lnSpcReduction="20000"/>
          </a:bodyPr>
          <a:lstStyle/>
          <a:p>
            <a:pPr marL="0" lvl="0" indent="0" algn="ctr" rtl="0">
              <a:lnSpc>
                <a:spcPct val="90000"/>
              </a:lnSpc>
              <a:spcBef>
                <a:spcPts val="0"/>
              </a:spcBef>
              <a:spcAft>
                <a:spcPts val="0"/>
              </a:spcAft>
              <a:buSzPts val="1800"/>
              <a:buNone/>
            </a:pPr>
            <a:r>
              <a:rPr lang="en" b="1" dirty="0"/>
              <a:t>TEAM 11</a:t>
            </a:r>
          </a:p>
          <a:p>
            <a:pPr marL="0" lvl="0" indent="0" algn="ctr" rtl="0">
              <a:lnSpc>
                <a:spcPct val="90000"/>
              </a:lnSpc>
              <a:spcBef>
                <a:spcPts val="0"/>
              </a:spcBef>
              <a:spcAft>
                <a:spcPts val="0"/>
              </a:spcAft>
              <a:buSzPts val="1800"/>
              <a:buNone/>
            </a:pPr>
            <a:endParaRPr lang="en" b="1" dirty="0"/>
          </a:p>
          <a:p>
            <a:pPr marL="0" lvl="0" indent="0" algn="ctr" rtl="0">
              <a:lnSpc>
                <a:spcPct val="90000"/>
              </a:lnSpc>
              <a:spcBef>
                <a:spcPts val="0"/>
              </a:spcBef>
              <a:spcAft>
                <a:spcPts val="0"/>
              </a:spcAft>
              <a:buSzPts val="1800"/>
              <a:buNone/>
            </a:pPr>
            <a:r>
              <a:rPr lang="en" b="1" dirty="0"/>
              <a:t>Nash Kleisner, Jill Maguire, Jennifer Zhang, and Yixuan Zhu </a:t>
            </a:r>
            <a:endParaRPr b="1" dirty="0"/>
          </a:p>
          <a:p>
            <a:pPr marL="0" lvl="0" indent="0" algn="ctr" rtl="0">
              <a:lnSpc>
                <a:spcPct val="90000"/>
              </a:lnSpc>
              <a:spcBef>
                <a:spcPts val="0"/>
              </a:spcBef>
              <a:spcAft>
                <a:spcPts val="0"/>
              </a:spcAft>
              <a:buSzPts val="1800"/>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0"/>
          <p:cNvSpPr txBox="1">
            <a:spLocks noGrp="1"/>
          </p:cNvSpPr>
          <p:nvPr>
            <p:ph type="title"/>
          </p:nvPr>
        </p:nvSpPr>
        <p:spPr>
          <a:xfrm>
            <a:off x="623400" y="608576"/>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85000"/>
              </a:lnSpc>
              <a:spcBef>
                <a:spcPts val="0"/>
              </a:spcBef>
              <a:spcAft>
                <a:spcPts val="0"/>
              </a:spcAft>
              <a:buClr>
                <a:srgbClr val="3F3F3F"/>
              </a:buClr>
              <a:buSzPct val="86419"/>
              <a:buFont typeface="Calibri"/>
              <a:buNone/>
            </a:pPr>
            <a:r>
              <a:rPr lang="en" b="1"/>
              <a:t>Using return()</a:t>
            </a:r>
            <a:endParaRPr b="1"/>
          </a:p>
        </p:txBody>
      </p:sp>
      <p:sp>
        <p:nvSpPr>
          <p:cNvPr id="163" name="Google Shape;163;p10"/>
          <p:cNvSpPr txBox="1">
            <a:spLocks noGrp="1"/>
          </p:cNvSpPr>
          <p:nvPr>
            <p:ph type="body" idx="1"/>
          </p:nvPr>
        </p:nvSpPr>
        <p:spPr>
          <a:xfrm>
            <a:off x="729081" y="1326680"/>
            <a:ext cx="7836124" cy="3416400"/>
          </a:xfrm>
          <a:prstGeom prst="rect">
            <a:avLst/>
          </a:prstGeom>
          <a:noFill/>
          <a:ln>
            <a:noFill/>
          </a:ln>
        </p:spPr>
        <p:txBody>
          <a:bodyPr spcFirstLastPara="1" wrap="square" lIns="91425" tIns="91425" rIns="91425" bIns="91425" anchor="t" anchorCtr="0">
            <a:normAutofit fontScale="25000" lnSpcReduction="20000"/>
          </a:bodyPr>
          <a:lstStyle/>
          <a:p>
            <a:pPr marL="0" lvl="0" indent="0" algn="l" rtl="0">
              <a:lnSpc>
                <a:spcPct val="90000"/>
              </a:lnSpc>
              <a:spcBef>
                <a:spcPts val="0"/>
              </a:spcBef>
              <a:spcAft>
                <a:spcPts val="0"/>
              </a:spcAft>
              <a:buClr>
                <a:schemeClr val="dk1"/>
              </a:buClr>
              <a:buSzPct val="61110"/>
              <a:buFont typeface="Arial"/>
              <a:buNone/>
            </a:pPr>
            <a:endParaRPr sz="6400" dirty="0">
              <a:latin typeface="Courier New"/>
              <a:ea typeface="Courier New"/>
              <a:cs typeface="Courier New"/>
              <a:sym typeface="Courier New"/>
            </a:endParaRPr>
          </a:p>
          <a:p>
            <a:pPr marL="0" lvl="0" indent="0" algn="l" rtl="0">
              <a:lnSpc>
                <a:spcPct val="90000"/>
              </a:lnSpc>
              <a:spcBef>
                <a:spcPts val="1200"/>
              </a:spcBef>
              <a:spcAft>
                <a:spcPts val="0"/>
              </a:spcAft>
              <a:buClr>
                <a:schemeClr val="dk1"/>
              </a:buClr>
              <a:buSzPts val="275"/>
              <a:buFont typeface="Arial"/>
              <a:buNone/>
            </a:pPr>
            <a:r>
              <a:rPr lang="en" sz="6400" b="1" dirty="0">
                <a:latin typeface="Courier New"/>
                <a:ea typeface="Courier New"/>
                <a:cs typeface="Courier New"/>
                <a:sym typeface="Courier New"/>
              </a:rPr>
              <a:t>using_return &lt;- function() {</a:t>
            </a:r>
            <a:endParaRPr sz="6400" b="1" dirty="0">
              <a:latin typeface="Courier New"/>
              <a:ea typeface="Courier New"/>
              <a:cs typeface="Courier New"/>
              <a:sym typeface="Courier New"/>
            </a:endParaRPr>
          </a:p>
          <a:p>
            <a:pPr marL="0" lvl="0" indent="0" algn="l" rtl="0">
              <a:lnSpc>
                <a:spcPct val="90000"/>
              </a:lnSpc>
              <a:spcBef>
                <a:spcPts val="1200"/>
              </a:spcBef>
              <a:spcAft>
                <a:spcPts val="0"/>
              </a:spcAft>
              <a:buClr>
                <a:schemeClr val="dk1"/>
              </a:buClr>
              <a:buSzPts val="275"/>
              <a:buFont typeface="Arial"/>
              <a:buNone/>
            </a:pPr>
            <a:r>
              <a:rPr lang="en" sz="6400" b="1" dirty="0">
                <a:latin typeface="Courier New"/>
                <a:ea typeface="Courier New"/>
                <a:cs typeface="Courier New"/>
                <a:sym typeface="Courier New"/>
              </a:rPr>
              <a:t>  my_list &lt;- list("color" = "red", "size" = 20, "shape" = "round")</a:t>
            </a:r>
            <a:endParaRPr sz="6400" b="1" dirty="0">
              <a:latin typeface="Courier New"/>
              <a:ea typeface="Courier New"/>
              <a:cs typeface="Courier New"/>
              <a:sym typeface="Courier New"/>
            </a:endParaRPr>
          </a:p>
          <a:p>
            <a:pPr marL="0" lvl="0" indent="0" algn="l" rtl="0">
              <a:lnSpc>
                <a:spcPct val="90000"/>
              </a:lnSpc>
              <a:spcBef>
                <a:spcPts val="1200"/>
              </a:spcBef>
              <a:spcAft>
                <a:spcPts val="0"/>
              </a:spcAft>
              <a:buClr>
                <a:schemeClr val="dk1"/>
              </a:buClr>
              <a:buSzPts val="275"/>
              <a:buFont typeface="Arial"/>
              <a:buNone/>
            </a:pPr>
            <a:r>
              <a:rPr lang="en" sz="6400" b="1" dirty="0">
                <a:latin typeface="Courier New"/>
                <a:ea typeface="Courier New"/>
                <a:cs typeface="Courier New"/>
                <a:sym typeface="Courier New"/>
              </a:rPr>
              <a:t>  return(my_list) </a:t>
            </a:r>
            <a:endParaRPr sz="6400" b="1" dirty="0">
              <a:latin typeface="Courier New"/>
              <a:ea typeface="Courier New"/>
              <a:cs typeface="Courier New"/>
              <a:sym typeface="Courier New"/>
            </a:endParaRPr>
          </a:p>
          <a:p>
            <a:pPr marL="0" lvl="0" indent="0" algn="l" rtl="0">
              <a:lnSpc>
                <a:spcPct val="90000"/>
              </a:lnSpc>
              <a:spcBef>
                <a:spcPts val="1200"/>
              </a:spcBef>
              <a:spcAft>
                <a:spcPts val="0"/>
              </a:spcAft>
              <a:buClr>
                <a:schemeClr val="dk1"/>
              </a:buClr>
              <a:buSzPts val="275"/>
              <a:buFont typeface="Arial"/>
              <a:buNone/>
            </a:pPr>
            <a:r>
              <a:rPr lang="en" sz="6400" b="1" dirty="0">
                <a:latin typeface="Courier New"/>
                <a:ea typeface="Courier New"/>
                <a:cs typeface="Courier New"/>
                <a:sym typeface="Courier New"/>
              </a:rPr>
              <a:t>}</a:t>
            </a:r>
            <a:endParaRPr sz="6400" b="1" dirty="0">
              <a:latin typeface="Courier New"/>
              <a:ea typeface="Courier New"/>
              <a:cs typeface="Courier New"/>
              <a:sym typeface="Courier New"/>
            </a:endParaRPr>
          </a:p>
          <a:p>
            <a:pPr marL="0" lvl="0" indent="0" algn="l" rtl="0">
              <a:lnSpc>
                <a:spcPct val="90000"/>
              </a:lnSpc>
              <a:spcBef>
                <a:spcPts val="1200"/>
              </a:spcBef>
              <a:spcAft>
                <a:spcPts val="0"/>
              </a:spcAft>
              <a:buClr>
                <a:schemeClr val="dk1"/>
              </a:buClr>
              <a:buSzPts val="275"/>
              <a:buFont typeface="Arial"/>
              <a:buNone/>
            </a:pPr>
            <a:r>
              <a:rPr lang="en" sz="6400" b="1" dirty="0">
                <a:latin typeface="Courier New"/>
                <a:ea typeface="Courier New"/>
                <a:cs typeface="Courier New"/>
                <a:sym typeface="Courier New"/>
              </a:rPr>
              <a:t>a &lt;- using_return()</a:t>
            </a:r>
            <a:endParaRPr sz="6400" b="1" dirty="0">
              <a:latin typeface="Courier New"/>
              <a:ea typeface="Courier New"/>
              <a:cs typeface="Courier New"/>
              <a:sym typeface="Courier New"/>
            </a:endParaRPr>
          </a:p>
          <a:p>
            <a:pPr marL="0" lvl="0" indent="0" algn="l" rtl="0">
              <a:lnSpc>
                <a:spcPct val="90000"/>
              </a:lnSpc>
              <a:spcBef>
                <a:spcPts val="1200"/>
              </a:spcBef>
              <a:spcAft>
                <a:spcPts val="0"/>
              </a:spcAft>
              <a:buClr>
                <a:schemeClr val="dk1"/>
              </a:buClr>
              <a:buSzPts val="275"/>
              <a:buFont typeface="Arial"/>
              <a:buNone/>
            </a:pPr>
            <a:r>
              <a:rPr lang="en" sz="6400" b="1" dirty="0">
                <a:latin typeface="Courier New"/>
                <a:ea typeface="Courier New"/>
                <a:cs typeface="Courier New"/>
                <a:sym typeface="Courier New"/>
              </a:rPr>
              <a:t>a$color			</a:t>
            </a:r>
            <a:r>
              <a:rPr lang="en" sz="6400" b="1" dirty="0">
                <a:solidFill>
                  <a:srgbClr val="FF0000"/>
                </a:solidFill>
                <a:latin typeface="Courier New"/>
                <a:ea typeface="Courier New"/>
                <a:cs typeface="Courier New"/>
                <a:sym typeface="Courier New"/>
              </a:rPr>
              <a:t>&gt; red</a:t>
            </a:r>
            <a:endParaRPr sz="6400" b="1" dirty="0">
              <a:solidFill>
                <a:srgbClr val="FF0000"/>
              </a:solidFill>
              <a:latin typeface="Courier New"/>
              <a:ea typeface="Courier New"/>
              <a:cs typeface="Courier New"/>
              <a:sym typeface="Courier New"/>
            </a:endParaRPr>
          </a:p>
          <a:p>
            <a:pPr marL="0" lvl="0" indent="0" algn="l" rtl="0">
              <a:lnSpc>
                <a:spcPct val="90000"/>
              </a:lnSpc>
              <a:spcBef>
                <a:spcPts val="1200"/>
              </a:spcBef>
              <a:spcAft>
                <a:spcPts val="0"/>
              </a:spcAft>
              <a:buClr>
                <a:schemeClr val="dk1"/>
              </a:buClr>
              <a:buSzPts val="275"/>
              <a:buFont typeface="Arial"/>
              <a:buNone/>
            </a:pPr>
            <a:r>
              <a:rPr lang="en" sz="6400" b="1" dirty="0">
                <a:latin typeface="Courier New"/>
                <a:ea typeface="Courier New"/>
                <a:cs typeface="Courier New"/>
                <a:sym typeface="Courier New"/>
              </a:rPr>
              <a:t>a$size			</a:t>
            </a:r>
            <a:r>
              <a:rPr lang="en" sz="6400" b="1" dirty="0">
                <a:solidFill>
                  <a:srgbClr val="FF0000"/>
                </a:solidFill>
                <a:latin typeface="Courier New"/>
                <a:ea typeface="Courier New"/>
                <a:cs typeface="Courier New"/>
                <a:sym typeface="Courier New"/>
              </a:rPr>
              <a:t>&gt; 20</a:t>
            </a:r>
            <a:endParaRPr sz="6400" b="1" dirty="0">
              <a:solidFill>
                <a:srgbClr val="FF0000"/>
              </a:solidFill>
              <a:latin typeface="Courier New"/>
              <a:ea typeface="Courier New"/>
              <a:cs typeface="Courier New"/>
              <a:sym typeface="Courier New"/>
            </a:endParaRPr>
          </a:p>
          <a:p>
            <a:pPr marL="0" lvl="0" indent="0" algn="l" rtl="0">
              <a:lnSpc>
                <a:spcPct val="90000"/>
              </a:lnSpc>
              <a:spcBef>
                <a:spcPts val="1200"/>
              </a:spcBef>
              <a:spcAft>
                <a:spcPts val="0"/>
              </a:spcAft>
              <a:buClr>
                <a:schemeClr val="dk1"/>
              </a:buClr>
              <a:buSzPts val="275"/>
              <a:buFont typeface="Arial"/>
              <a:buNone/>
            </a:pPr>
            <a:r>
              <a:rPr lang="en" sz="6400" b="1" dirty="0">
                <a:latin typeface="Courier New"/>
                <a:ea typeface="Courier New"/>
                <a:cs typeface="Courier New"/>
                <a:sym typeface="Courier New"/>
              </a:rPr>
              <a:t>a$shape			</a:t>
            </a:r>
            <a:r>
              <a:rPr lang="en" sz="6400" b="1" dirty="0">
                <a:solidFill>
                  <a:srgbClr val="FF0000"/>
                </a:solidFill>
                <a:latin typeface="Courier New"/>
                <a:ea typeface="Courier New"/>
                <a:cs typeface="Courier New"/>
                <a:sym typeface="Courier New"/>
              </a:rPr>
              <a:t>&gt; round</a:t>
            </a:r>
            <a:endParaRPr dirty="0"/>
          </a:p>
          <a:p>
            <a:pPr marL="0" lvl="0" indent="0" algn="l" rtl="0">
              <a:lnSpc>
                <a:spcPct val="90000"/>
              </a:lnSpc>
              <a:spcBef>
                <a:spcPts val="1200"/>
              </a:spcBef>
              <a:spcAft>
                <a:spcPts val="0"/>
              </a:spcAft>
              <a:buClr>
                <a:schemeClr val="dk1"/>
              </a:buClr>
              <a:buSzPts val="275"/>
              <a:buFont typeface="Arial"/>
              <a:buNone/>
            </a:pPr>
            <a:endParaRPr sz="6400" b="1" dirty="0">
              <a:latin typeface="Courier New"/>
              <a:ea typeface="Courier New"/>
              <a:cs typeface="Courier New"/>
              <a:sym typeface="Courier New"/>
            </a:endParaRPr>
          </a:p>
          <a:p>
            <a:pPr marL="0" lvl="0" indent="0" algn="l" rtl="0">
              <a:lnSpc>
                <a:spcPct val="90000"/>
              </a:lnSpc>
              <a:spcBef>
                <a:spcPts val="1200"/>
              </a:spcBef>
              <a:spcAft>
                <a:spcPts val="1200"/>
              </a:spcAft>
              <a:buSzPts val="1800"/>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63">
                                            <p:txEl>
                                              <p:pRg st="6" end="6"/>
                                            </p:txEl>
                                          </p:spTgt>
                                        </p:tgtEl>
                                        <p:attrNameLst>
                                          <p:attrName>style.visibility</p:attrName>
                                        </p:attrNameLst>
                                      </p:cBhvr>
                                      <p:to>
                                        <p:strVal val="visible"/>
                                      </p:to>
                                    </p:set>
                                    <p:animEffect transition="in" filter="barn(inVertical)">
                                      <p:cBhvr>
                                        <p:cTn id="7" dur="500"/>
                                        <p:tgtEl>
                                          <p:spTgt spid="163">
                                            <p:txEl>
                                              <p:pRg st="6" end="6"/>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163">
                                            <p:txEl>
                                              <p:pRg st="7" end="7"/>
                                            </p:txEl>
                                          </p:spTgt>
                                        </p:tgtEl>
                                        <p:attrNameLst>
                                          <p:attrName>style.visibility</p:attrName>
                                        </p:attrNameLst>
                                      </p:cBhvr>
                                      <p:to>
                                        <p:strVal val="visible"/>
                                      </p:to>
                                    </p:set>
                                    <p:animEffect transition="in" filter="barn(inVertical)">
                                      <p:cBhvr>
                                        <p:cTn id="10" dur="500"/>
                                        <p:tgtEl>
                                          <p:spTgt spid="163">
                                            <p:txEl>
                                              <p:pRg st="7" end="7"/>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163">
                                            <p:txEl>
                                              <p:pRg st="8" end="8"/>
                                            </p:txEl>
                                          </p:spTgt>
                                        </p:tgtEl>
                                        <p:attrNameLst>
                                          <p:attrName>style.visibility</p:attrName>
                                        </p:attrNameLst>
                                      </p:cBhvr>
                                      <p:to>
                                        <p:strVal val="visible"/>
                                      </p:to>
                                    </p:set>
                                    <p:animEffect transition="in" filter="barn(inVertical)">
                                      <p:cBhvr>
                                        <p:cTn id="13" dur="500"/>
                                        <p:tgtEl>
                                          <p:spTgt spid="16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1"/>
          <p:cNvSpPr txBox="1">
            <a:spLocks noGrp="1"/>
          </p:cNvSpPr>
          <p:nvPr>
            <p:ph type="title"/>
          </p:nvPr>
        </p:nvSpPr>
        <p:spPr>
          <a:xfrm>
            <a:off x="527824" y="630879"/>
            <a:ext cx="8341646"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85000"/>
              </a:lnSpc>
              <a:spcBef>
                <a:spcPts val="0"/>
              </a:spcBef>
              <a:spcAft>
                <a:spcPts val="0"/>
              </a:spcAft>
              <a:buClr>
                <a:srgbClr val="3F3F3F"/>
              </a:buClr>
              <a:buSzPct val="86419"/>
              <a:buFont typeface="Calibri"/>
              <a:buNone/>
            </a:pPr>
            <a:r>
              <a:rPr lang="en" b="1"/>
              <a:t>Good rules to follow</a:t>
            </a:r>
            <a:endParaRPr b="1"/>
          </a:p>
        </p:txBody>
      </p:sp>
      <p:sp>
        <p:nvSpPr>
          <p:cNvPr id="169" name="Google Shape;169;p11"/>
          <p:cNvSpPr txBox="1">
            <a:spLocks noGrp="1"/>
          </p:cNvSpPr>
          <p:nvPr>
            <p:ph type="body" idx="1"/>
          </p:nvPr>
        </p:nvSpPr>
        <p:spPr>
          <a:xfrm>
            <a:off x="587298" y="1516749"/>
            <a:ext cx="7776651" cy="3203935"/>
          </a:xfrm>
          <a:prstGeom prst="rect">
            <a:avLst/>
          </a:prstGeom>
          <a:noFill/>
          <a:ln>
            <a:noFill/>
          </a:ln>
        </p:spPr>
        <p:txBody>
          <a:bodyPr spcFirstLastPara="1" wrap="square" lIns="91425" tIns="91425" rIns="91425" bIns="91425" anchor="t" anchorCtr="0">
            <a:normAutofit/>
          </a:bodyPr>
          <a:lstStyle/>
          <a:p>
            <a:pPr marL="457200" lvl="0" indent="-342900" algn="l" rtl="0">
              <a:lnSpc>
                <a:spcPct val="90000"/>
              </a:lnSpc>
              <a:spcBef>
                <a:spcPts val="0"/>
              </a:spcBef>
              <a:spcAft>
                <a:spcPts val="0"/>
              </a:spcAft>
              <a:buSzPts val="1800"/>
              <a:buChar char="●"/>
            </a:pPr>
            <a:r>
              <a:rPr lang="en" sz="2000"/>
              <a:t>Make sure your function name refers to what your function does</a:t>
            </a:r>
            <a:endParaRPr sz="2000"/>
          </a:p>
          <a:p>
            <a:pPr marL="914400" lvl="1" indent="-317500" algn="l" rtl="0">
              <a:lnSpc>
                <a:spcPct val="90000"/>
              </a:lnSpc>
              <a:spcBef>
                <a:spcPts val="0"/>
              </a:spcBef>
              <a:spcAft>
                <a:spcPts val="0"/>
              </a:spcAft>
              <a:buSzPts val="1400"/>
              <a:buChar char="○"/>
            </a:pPr>
            <a:r>
              <a:rPr lang="en" sz="2000"/>
              <a:t>Be sure to not name your function after any of the existing R functions</a:t>
            </a:r>
            <a:endParaRPr sz="2000"/>
          </a:p>
          <a:p>
            <a:pPr marL="457200" lvl="0" indent="-342900" algn="l" rtl="0">
              <a:lnSpc>
                <a:spcPct val="90000"/>
              </a:lnSpc>
              <a:spcBef>
                <a:spcPts val="0"/>
              </a:spcBef>
              <a:spcAft>
                <a:spcPts val="0"/>
              </a:spcAft>
              <a:buSzPts val="1800"/>
              <a:buChar char="●"/>
            </a:pPr>
            <a:r>
              <a:rPr lang="en" sz="2000"/>
              <a:t>Make function as generic/versatile as possible to be used in a broad range of applications to simplify code (parsimony) </a:t>
            </a:r>
            <a:endParaRPr sz="2000"/>
          </a:p>
          <a:p>
            <a:pPr marL="457200" lvl="0" indent="-342900" algn="l" rtl="0">
              <a:lnSpc>
                <a:spcPct val="90000"/>
              </a:lnSpc>
              <a:spcBef>
                <a:spcPts val="0"/>
              </a:spcBef>
              <a:spcAft>
                <a:spcPts val="0"/>
              </a:spcAft>
              <a:buSzPts val="1800"/>
              <a:buChar char="●"/>
            </a:pPr>
            <a:r>
              <a:rPr lang="en" sz="2000"/>
              <a:t>A function should be concise and perform a single operation </a:t>
            </a:r>
            <a:endParaRPr sz="2000"/>
          </a:p>
          <a:p>
            <a:pPr marL="914400" lvl="1" indent="-317500" algn="l" rtl="0">
              <a:lnSpc>
                <a:spcPct val="90000"/>
              </a:lnSpc>
              <a:spcBef>
                <a:spcPts val="0"/>
              </a:spcBef>
              <a:spcAft>
                <a:spcPts val="0"/>
              </a:spcAft>
              <a:buSzPts val="1400"/>
              <a:buChar char="○"/>
            </a:pPr>
            <a:r>
              <a:rPr lang="en" sz="2000"/>
              <a:t>A long and complex function is missing the whole point</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2"/>
          <p:cNvSpPr txBox="1">
            <a:spLocks noGrp="1"/>
          </p:cNvSpPr>
          <p:nvPr>
            <p:ph type="title"/>
          </p:nvPr>
        </p:nvSpPr>
        <p:spPr>
          <a:xfrm>
            <a:off x="623400" y="697786"/>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85000"/>
              </a:lnSpc>
              <a:spcBef>
                <a:spcPts val="0"/>
              </a:spcBef>
              <a:spcAft>
                <a:spcPts val="0"/>
              </a:spcAft>
              <a:buClr>
                <a:srgbClr val="3F3F3F"/>
              </a:buClr>
              <a:buSzPct val="86419"/>
              <a:buFont typeface="Calibri"/>
              <a:buNone/>
            </a:pPr>
            <a:r>
              <a:rPr lang="en" b="1"/>
              <a:t>Things to avoid</a:t>
            </a:r>
            <a:endParaRPr b="1"/>
          </a:p>
        </p:txBody>
      </p:sp>
      <p:sp>
        <p:nvSpPr>
          <p:cNvPr id="175" name="Google Shape;175;p12"/>
          <p:cNvSpPr txBox="1">
            <a:spLocks noGrp="1"/>
          </p:cNvSpPr>
          <p:nvPr>
            <p:ph type="body" idx="1"/>
          </p:nvPr>
        </p:nvSpPr>
        <p:spPr>
          <a:xfrm>
            <a:off x="534991" y="1434790"/>
            <a:ext cx="8074017" cy="3119216"/>
          </a:xfrm>
          <a:prstGeom prst="rect">
            <a:avLst/>
          </a:prstGeom>
          <a:noFill/>
          <a:ln>
            <a:noFill/>
          </a:ln>
        </p:spPr>
        <p:txBody>
          <a:bodyPr spcFirstLastPara="1" wrap="square" lIns="91425" tIns="91425" rIns="91425" bIns="91425" anchor="t" anchorCtr="0">
            <a:normAutofit/>
          </a:bodyPr>
          <a:lstStyle/>
          <a:p>
            <a:pPr marL="457200" lvl="0" indent="-342900" algn="l" rtl="0">
              <a:lnSpc>
                <a:spcPct val="90000"/>
              </a:lnSpc>
              <a:spcBef>
                <a:spcPts val="0"/>
              </a:spcBef>
              <a:spcAft>
                <a:spcPts val="0"/>
              </a:spcAft>
              <a:buSzPts val="1800"/>
              <a:buChar char="●"/>
            </a:pPr>
            <a:r>
              <a:rPr lang="en" sz="2000"/>
              <a:t>ENTIRE function needs to be wrapped in curly braces {NOT parentheses}</a:t>
            </a:r>
            <a:endParaRPr sz="2000"/>
          </a:p>
          <a:p>
            <a:pPr marL="914400" lvl="1" indent="-317500" algn="l" rtl="0">
              <a:lnSpc>
                <a:spcPct val="90000"/>
              </a:lnSpc>
              <a:spcBef>
                <a:spcPts val="0"/>
              </a:spcBef>
              <a:spcAft>
                <a:spcPts val="0"/>
              </a:spcAft>
              <a:buSzPts val="1400"/>
              <a:buChar char="○"/>
            </a:pPr>
            <a:r>
              <a:rPr lang="en" sz="2000"/>
              <a:t>Wrap your curly braces correctly!</a:t>
            </a:r>
            <a:endParaRPr sz="2000"/>
          </a:p>
          <a:p>
            <a:pPr marL="1371600" lvl="2" indent="-317500" algn="l" rtl="0">
              <a:lnSpc>
                <a:spcPct val="90000"/>
              </a:lnSpc>
              <a:spcBef>
                <a:spcPts val="0"/>
              </a:spcBef>
              <a:spcAft>
                <a:spcPts val="0"/>
              </a:spcAft>
              <a:buSzPts val="1400"/>
              <a:buChar char="■"/>
            </a:pPr>
            <a:r>
              <a:rPr lang="en" sz="2000"/>
              <a:t>“Unexpected “}“ in “}“</a:t>
            </a:r>
            <a:endParaRPr sz="2000"/>
          </a:p>
          <a:p>
            <a:pPr marL="457200" lvl="0" indent="-342900" algn="l" rtl="0">
              <a:lnSpc>
                <a:spcPct val="90000"/>
              </a:lnSpc>
              <a:spcBef>
                <a:spcPts val="0"/>
              </a:spcBef>
              <a:spcAft>
                <a:spcPts val="0"/>
              </a:spcAft>
              <a:buSzPts val="1800"/>
              <a:buChar char="●"/>
            </a:pPr>
            <a:r>
              <a:rPr lang="en" sz="2000"/>
              <a:t>Last thing evaluated is what will be returned unless otherwise specified</a:t>
            </a:r>
            <a:endParaRPr sz="2000"/>
          </a:p>
          <a:p>
            <a:pPr marL="457200" lvl="0" indent="-342900" algn="l" rtl="0">
              <a:lnSpc>
                <a:spcPct val="90000"/>
              </a:lnSpc>
              <a:spcBef>
                <a:spcPts val="0"/>
              </a:spcBef>
              <a:spcAft>
                <a:spcPts val="0"/>
              </a:spcAft>
              <a:buSzPts val="1800"/>
              <a:buChar char="●"/>
            </a:pPr>
            <a:r>
              <a:rPr lang="en" sz="2000"/>
              <a:t>Careful { }, ( ) when use if statement and for loop together</a:t>
            </a: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3"/>
          <p:cNvSpPr txBox="1">
            <a:spLocks noGrp="1"/>
          </p:cNvSpPr>
          <p:nvPr>
            <p:ph type="title"/>
          </p:nvPr>
        </p:nvSpPr>
        <p:spPr>
          <a:xfrm>
            <a:off x="623400" y="675483"/>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85000"/>
              </a:lnSpc>
              <a:spcBef>
                <a:spcPts val="0"/>
              </a:spcBef>
              <a:spcAft>
                <a:spcPts val="0"/>
              </a:spcAft>
              <a:buClr>
                <a:srgbClr val="3F3F3F"/>
              </a:buClr>
              <a:buSzPct val="86419"/>
              <a:buFont typeface="Calibri"/>
              <a:buNone/>
            </a:pPr>
            <a:r>
              <a:rPr lang="en" b="1"/>
              <a:t>Bug!</a:t>
            </a:r>
            <a:endParaRPr b="1"/>
          </a:p>
        </p:txBody>
      </p:sp>
      <p:sp>
        <p:nvSpPr>
          <p:cNvPr id="181" name="Google Shape;181;p13"/>
          <p:cNvSpPr txBox="1">
            <a:spLocks noGrp="1"/>
          </p:cNvSpPr>
          <p:nvPr>
            <p:ph type="body" idx="1"/>
          </p:nvPr>
        </p:nvSpPr>
        <p:spPr>
          <a:xfrm>
            <a:off x="631902" y="1375316"/>
            <a:ext cx="7418488" cy="3400441"/>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1100"/>
              <a:buFont typeface="Arial"/>
              <a:buNone/>
            </a:pPr>
            <a:r>
              <a:rPr lang="en" sz="1600" b="1" dirty="0">
                <a:latin typeface="Courier New"/>
                <a:ea typeface="Courier New"/>
                <a:cs typeface="Courier New"/>
                <a:sym typeface="Courier New"/>
              </a:rPr>
              <a:t>DoctorProfessorRachelChung &lt;- 10</a:t>
            </a:r>
            <a:endParaRPr sz="1600" b="1" dirty="0">
              <a:latin typeface="Courier New"/>
              <a:ea typeface="Courier New"/>
              <a:cs typeface="Courier New"/>
              <a:sym typeface="Courier New"/>
            </a:endParaRPr>
          </a:p>
          <a:p>
            <a:pPr marL="0" lvl="0" indent="0" algn="l" rtl="0">
              <a:lnSpc>
                <a:spcPct val="90000"/>
              </a:lnSpc>
              <a:spcBef>
                <a:spcPts val="1200"/>
              </a:spcBef>
              <a:spcAft>
                <a:spcPts val="0"/>
              </a:spcAft>
              <a:buClr>
                <a:schemeClr val="dk1"/>
              </a:buClr>
              <a:buSzPts val="1100"/>
              <a:buFont typeface="Arial"/>
              <a:buNone/>
            </a:pPr>
            <a:r>
              <a:rPr lang="en" sz="1600" b="1" dirty="0">
                <a:latin typeface="Courier New"/>
                <a:ea typeface="Courier New"/>
                <a:cs typeface="Courier New"/>
                <a:sym typeface="Courier New"/>
              </a:rPr>
              <a:t>ratemyprof &lt;- function(n){</a:t>
            </a:r>
            <a:endParaRPr sz="1600" b="1" dirty="0">
              <a:latin typeface="Courier New"/>
              <a:ea typeface="Courier New"/>
              <a:cs typeface="Courier New"/>
              <a:sym typeface="Courier New"/>
            </a:endParaRPr>
          </a:p>
          <a:p>
            <a:pPr marL="0" lvl="0" indent="0" algn="l" rtl="0">
              <a:lnSpc>
                <a:spcPct val="90000"/>
              </a:lnSpc>
              <a:spcBef>
                <a:spcPts val="1200"/>
              </a:spcBef>
              <a:spcAft>
                <a:spcPts val="0"/>
              </a:spcAft>
              <a:buClr>
                <a:schemeClr val="dk1"/>
              </a:buClr>
              <a:buSzPts val="1100"/>
              <a:buFont typeface="Arial"/>
              <a:buNone/>
            </a:pPr>
            <a:r>
              <a:rPr lang="en" sz="1600" b="1" dirty="0">
                <a:latin typeface="Courier New"/>
                <a:ea typeface="Courier New"/>
                <a:cs typeface="Courier New"/>
                <a:sym typeface="Courier New"/>
              </a:rPr>
              <a:t>  If {n != 10</a:t>
            </a:r>
            <a:endParaRPr sz="1600" b="1" dirty="0">
              <a:latin typeface="Courier New"/>
              <a:ea typeface="Courier New"/>
              <a:cs typeface="Courier New"/>
              <a:sym typeface="Courier New"/>
            </a:endParaRPr>
          </a:p>
          <a:p>
            <a:pPr marL="0" lvl="0" indent="0" algn="l" rtl="0">
              <a:lnSpc>
                <a:spcPct val="90000"/>
              </a:lnSpc>
              <a:spcBef>
                <a:spcPts val="1200"/>
              </a:spcBef>
              <a:spcAft>
                <a:spcPts val="0"/>
              </a:spcAft>
              <a:buClr>
                <a:schemeClr val="dk1"/>
              </a:buClr>
              <a:buSzPts val="1100"/>
              <a:buFont typeface="Arial"/>
              <a:buNone/>
            </a:pPr>
            <a:r>
              <a:rPr lang="en" sz="1600" b="1" dirty="0">
                <a:latin typeface="Courier New"/>
                <a:ea typeface="Courier New"/>
                <a:cs typeface="Courier New"/>
                <a:sym typeface="Courier New"/>
              </a:rPr>
              <a:t>    print("Incorrect, your professor is amazing!!!")}</a:t>
            </a:r>
            <a:endParaRPr sz="1600" b="1" dirty="0">
              <a:latin typeface="Courier New"/>
              <a:ea typeface="Courier New"/>
              <a:cs typeface="Courier New"/>
              <a:sym typeface="Courier New"/>
            </a:endParaRPr>
          </a:p>
          <a:p>
            <a:pPr marL="0" lvl="0" indent="0" algn="l" rtl="0">
              <a:lnSpc>
                <a:spcPct val="90000"/>
              </a:lnSpc>
              <a:spcBef>
                <a:spcPts val="1200"/>
              </a:spcBef>
              <a:spcAft>
                <a:spcPts val="0"/>
              </a:spcAft>
              <a:buClr>
                <a:schemeClr val="dk1"/>
              </a:buClr>
              <a:buSzPts val="1100"/>
              <a:buFont typeface="Arial"/>
              <a:buNone/>
            </a:pPr>
            <a:r>
              <a:rPr lang="en" sz="1600" b="1" dirty="0">
                <a:latin typeface="Courier New"/>
                <a:ea typeface="Courier New"/>
                <a:cs typeface="Courier New"/>
                <a:sym typeface="Courier New"/>
              </a:rPr>
              <a:t>  else{print("Your professor is 10/10!!!")</a:t>
            </a:r>
            <a:endParaRPr sz="1600" b="1" dirty="0">
              <a:latin typeface="Courier New"/>
              <a:ea typeface="Courier New"/>
              <a:cs typeface="Courier New"/>
              <a:sym typeface="Courier New"/>
            </a:endParaRPr>
          </a:p>
          <a:p>
            <a:pPr marL="0" lvl="0" indent="0" algn="l" rtl="0">
              <a:lnSpc>
                <a:spcPct val="90000"/>
              </a:lnSpc>
              <a:spcBef>
                <a:spcPts val="1200"/>
              </a:spcBef>
              <a:spcAft>
                <a:spcPts val="0"/>
              </a:spcAft>
              <a:buClr>
                <a:schemeClr val="dk1"/>
              </a:buClr>
              <a:buSzPts val="1100"/>
              <a:buFont typeface="Arial"/>
              <a:buNone/>
            </a:pPr>
            <a:r>
              <a:rPr lang="en" sz="1600" b="1" dirty="0">
                <a:latin typeface="Courier New"/>
                <a:ea typeface="Courier New"/>
                <a:cs typeface="Courier New"/>
                <a:sym typeface="Courier New"/>
              </a:rPr>
              <a:t>  }</a:t>
            </a:r>
            <a:endParaRPr sz="1600" b="1" dirty="0">
              <a:latin typeface="Courier New"/>
              <a:ea typeface="Courier New"/>
              <a:cs typeface="Courier New"/>
              <a:sym typeface="Courier New"/>
            </a:endParaRPr>
          </a:p>
          <a:p>
            <a:pPr marL="0" lvl="0" indent="0" algn="l" rtl="0">
              <a:lnSpc>
                <a:spcPct val="90000"/>
              </a:lnSpc>
              <a:spcBef>
                <a:spcPts val="1200"/>
              </a:spcBef>
              <a:spcAft>
                <a:spcPts val="0"/>
              </a:spcAft>
              <a:buSzPts val="1800"/>
              <a:buNone/>
            </a:pPr>
            <a:r>
              <a:rPr lang="en" sz="1600" b="1" dirty="0">
                <a:latin typeface="Courier New"/>
                <a:ea typeface="Courier New"/>
                <a:cs typeface="Courier New"/>
                <a:sym typeface="Courier New"/>
              </a:rPr>
              <a:t>}</a:t>
            </a:r>
            <a:endParaRPr sz="1600" b="1" dirty="0">
              <a:latin typeface="Courier New"/>
              <a:ea typeface="Courier New"/>
              <a:cs typeface="Courier New"/>
              <a:sym typeface="Courier New"/>
            </a:endParaRPr>
          </a:p>
          <a:p>
            <a:pPr marL="0" lvl="0" indent="0" algn="l" rtl="0">
              <a:lnSpc>
                <a:spcPct val="90000"/>
              </a:lnSpc>
              <a:spcBef>
                <a:spcPts val="1200"/>
              </a:spcBef>
              <a:spcAft>
                <a:spcPts val="0"/>
              </a:spcAft>
              <a:buClr>
                <a:schemeClr val="dk1"/>
              </a:buClr>
              <a:buSzPts val="1100"/>
              <a:buFont typeface="Arial"/>
              <a:buNone/>
            </a:pPr>
            <a:r>
              <a:rPr lang="en" sz="1400" b="1" dirty="0">
                <a:solidFill>
                  <a:srgbClr val="FF0000"/>
                </a:solidFill>
                <a:latin typeface="Courier New"/>
                <a:ea typeface="Courier New"/>
                <a:cs typeface="Courier New"/>
                <a:sym typeface="Courier New"/>
              </a:rPr>
              <a:t>&gt; Error: unexpected '}' in "}"</a:t>
            </a:r>
            <a:endParaRPr sz="1400" b="1" dirty="0">
              <a:solidFill>
                <a:srgbClr val="FF0000"/>
              </a:solidFill>
              <a:latin typeface="Courier New"/>
              <a:ea typeface="Courier New"/>
              <a:cs typeface="Courier New"/>
              <a:sym typeface="Courier New"/>
            </a:endParaRPr>
          </a:p>
          <a:p>
            <a:pPr marL="0" lvl="0" indent="0" algn="l" rtl="0">
              <a:lnSpc>
                <a:spcPct val="90000"/>
              </a:lnSpc>
              <a:spcBef>
                <a:spcPts val="1200"/>
              </a:spcBef>
              <a:spcAft>
                <a:spcPts val="1200"/>
              </a:spcAft>
              <a:buSzPts val="1800"/>
              <a:buNone/>
            </a:pPr>
            <a:endParaRPr sz="1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1">
                                            <p:txEl>
                                              <p:pRg st="7" end="7"/>
                                            </p:txEl>
                                          </p:spTgt>
                                        </p:tgtEl>
                                        <p:attrNameLst>
                                          <p:attrName>style.visibility</p:attrName>
                                        </p:attrNameLst>
                                      </p:cBhvr>
                                      <p:to>
                                        <p:strVal val="visible"/>
                                      </p:to>
                                    </p:set>
                                    <p:animEffect transition="in" filter="fade">
                                      <p:cBhvr>
                                        <p:cTn id="7" dur="500"/>
                                        <p:tgtEl>
                                          <p:spTgt spid="18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4"/>
          <p:cNvSpPr txBox="1">
            <a:spLocks noGrp="1"/>
          </p:cNvSpPr>
          <p:nvPr>
            <p:ph type="title"/>
          </p:nvPr>
        </p:nvSpPr>
        <p:spPr>
          <a:xfrm>
            <a:off x="623400" y="675483"/>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85000"/>
              </a:lnSpc>
              <a:spcBef>
                <a:spcPts val="0"/>
              </a:spcBef>
              <a:spcAft>
                <a:spcPts val="0"/>
              </a:spcAft>
              <a:buClr>
                <a:srgbClr val="3F3F3F"/>
              </a:buClr>
              <a:buSzPct val="86419"/>
              <a:buFont typeface="Calibri"/>
              <a:buNone/>
            </a:pPr>
            <a:r>
              <a:rPr lang="en" b="1"/>
              <a:t>Another bug!</a:t>
            </a:r>
            <a:endParaRPr b="1"/>
          </a:p>
        </p:txBody>
      </p:sp>
      <p:sp>
        <p:nvSpPr>
          <p:cNvPr id="187" name="Google Shape;187;p14"/>
          <p:cNvSpPr txBox="1">
            <a:spLocks noGrp="1"/>
          </p:cNvSpPr>
          <p:nvPr>
            <p:ph type="body" idx="1"/>
          </p:nvPr>
        </p:nvSpPr>
        <p:spPr>
          <a:xfrm>
            <a:off x="631902" y="1375316"/>
            <a:ext cx="7418488" cy="3400441"/>
          </a:xfrm>
          <a:prstGeom prst="rect">
            <a:avLst/>
          </a:prstGeom>
          <a:noFill/>
          <a:ln>
            <a:noFill/>
          </a:ln>
        </p:spPr>
        <p:txBody>
          <a:bodyPr spcFirstLastPara="1" wrap="square" lIns="91425" tIns="91425" rIns="91425" bIns="91425" anchor="t" anchorCtr="0">
            <a:noAutofit/>
          </a:bodyPr>
          <a:lstStyle/>
          <a:p>
            <a:pPr marL="0" lvl="0" indent="0" algn="l" rtl="0">
              <a:lnSpc>
                <a:spcPct val="95000"/>
              </a:lnSpc>
              <a:spcBef>
                <a:spcPts val="0"/>
              </a:spcBef>
              <a:spcAft>
                <a:spcPts val="0"/>
              </a:spcAft>
              <a:buSzPts val="275"/>
              <a:buNone/>
            </a:pPr>
            <a:r>
              <a:rPr lang="en" b="1" dirty="0">
                <a:latin typeface="Courier New"/>
                <a:ea typeface="Courier New"/>
                <a:cs typeface="Courier New"/>
                <a:sym typeface="Courier New"/>
              </a:rPr>
              <a:t>multiply &lt;- function(a,b){</a:t>
            </a:r>
            <a:endParaRPr dirty="0"/>
          </a:p>
          <a:p>
            <a:pPr marL="0" lvl="0" indent="0" algn="l" rtl="0">
              <a:lnSpc>
                <a:spcPct val="95000"/>
              </a:lnSpc>
              <a:spcBef>
                <a:spcPts val="1200"/>
              </a:spcBef>
              <a:spcAft>
                <a:spcPts val="0"/>
              </a:spcAft>
              <a:buSzPts val="275"/>
              <a:buNone/>
            </a:pPr>
            <a:r>
              <a:rPr lang="en" b="1" dirty="0">
                <a:latin typeface="Courier New"/>
                <a:ea typeface="Courier New"/>
                <a:cs typeface="Courier New"/>
                <a:sym typeface="Courier New"/>
              </a:rPr>
              <a:t>  a*b</a:t>
            </a:r>
            <a:endParaRPr dirty="0"/>
          </a:p>
          <a:p>
            <a:pPr marL="0" lvl="0" indent="0" algn="l" rtl="0">
              <a:lnSpc>
                <a:spcPct val="95000"/>
              </a:lnSpc>
              <a:spcBef>
                <a:spcPts val="1200"/>
              </a:spcBef>
              <a:spcAft>
                <a:spcPts val="0"/>
              </a:spcAft>
              <a:buSzPts val="275"/>
              <a:buNone/>
            </a:pPr>
            <a:r>
              <a:rPr lang="en" b="1" dirty="0">
                <a:latin typeface="Courier New"/>
                <a:ea typeface="Courier New"/>
                <a:cs typeface="Courier New"/>
                <a:sym typeface="Courier New"/>
              </a:rPr>
              <a:t>}</a:t>
            </a:r>
            <a:endParaRPr dirty="0"/>
          </a:p>
          <a:p>
            <a:pPr marL="0" lvl="0" indent="0" algn="l" rtl="0">
              <a:lnSpc>
                <a:spcPct val="95000"/>
              </a:lnSpc>
              <a:spcBef>
                <a:spcPts val="1200"/>
              </a:spcBef>
              <a:spcAft>
                <a:spcPts val="0"/>
              </a:spcAft>
              <a:buSzPts val="275"/>
              <a:buNone/>
            </a:pPr>
            <a:endParaRPr b="1" dirty="0">
              <a:latin typeface="Courier New"/>
              <a:ea typeface="Courier New"/>
              <a:cs typeface="Courier New"/>
              <a:sym typeface="Courier New"/>
            </a:endParaRPr>
          </a:p>
          <a:p>
            <a:pPr marL="0" lvl="0" indent="0" algn="l" rtl="0">
              <a:lnSpc>
                <a:spcPct val="95000"/>
              </a:lnSpc>
              <a:spcBef>
                <a:spcPts val="1200"/>
              </a:spcBef>
              <a:spcAft>
                <a:spcPts val="0"/>
              </a:spcAft>
              <a:buSzPts val="275"/>
              <a:buNone/>
            </a:pPr>
            <a:r>
              <a:rPr lang="en" b="1" dirty="0">
                <a:latin typeface="Courier New"/>
                <a:ea typeface="Courier New"/>
                <a:cs typeface="Courier New"/>
                <a:sym typeface="Courier New"/>
              </a:rPr>
              <a:t>multiply(3)</a:t>
            </a:r>
            <a:endParaRPr dirty="0"/>
          </a:p>
          <a:p>
            <a:pPr marL="0" lvl="0" indent="0" algn="l" rtl="0">
              <a:lnSpc>
                <a:spcPct val="95000"/>
              </a:lnSpc>
              <a:spcBef>
                <a:spcPts val="1200"/>
              </a:spcBef>
              <a:spcAft>
                <a:spcPts val="0"/>
              </a:spcAft>
              <a:buSzPts val="275"/>
              <a:buNone/>
            </a:pPr>
            <a:endParaRPr b="1" dirty="0">
              <a:latin typeface="Courier New"/>
              <a:ea typeface="Courier New"/>
              <a:cs typeface="Courier New"/>
              <a:sym typeface="Courier New"/>
            </a:endParaRPr>
          </a:p>
          <a:p>
            <a:pPr marL="0" lvl="0" indent="0" algn="l" rtl="0">
              <a:lnSpc>
                <a:spcPct val="95000"/>
              </a:lnSpc>
              <a:spcBef>
                <a:spcPts val="1200"/>
              </a:spcBef>
              <a:spcAft>
                <a:spcPts val="0"/>
              </a:spcAft>
              <a:buSzPts val="275"/>
              <a:buNone/>
            </a:pPr>
            <a:r>
              <a:rPr lang="en" b="1" dirty="0">
                <a:solidFill>
                  <a:srgbClr val="FF0000"/>
                </a:solidFill>
                <a:latin typeface="Courier New"/>
                <a:ea typeface="Courier New"/>
                <a:cs typeface="Courier New"/>
                <a:sym typeface="Courier New"/>
              </a:rPr>
              <a:t>&gt; Error in multiply(3) : argument "b" is missing, with no default</a:t>
            </a:r>
            <a:endParaRPr dirty="0"/>
          </a:p>
          <a:p>
            <a:pPr marL="0" lvl="0" indent="0" algn="l" rtl="0">
              <a:lnSpc>
                <a:spcPct val="90000"/>
              </a:lnSpc>
              <a:spcBef>
                <a:spcPts val="2400"/>
              </a:spcBef>
              <a:spcAft>
                <a:spcPts val="1200"/>
              </a:spcAft>
              <a:buSzPts val="1800"/>
              <a:buNone/>
            </a:pPr>
            <a:endParaRPr b="1" dirty="0">
              <a:latin typeface="Courier New"/>
              <a:ea typeface="Courier New"/>
              <a:cs typeface="Courier New"/>
              <a:sym typeface="Courier New"/>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87">
                                            <p:txEl>
                                              <p:pRg st="6" end="6"/>
                                            </p:txEl>
                                          </p:spTgt>
                                        </p:tgtEl>
                                        <p:attrNameLst>
                                          <p:attrName>style.visibility</p:attrName>
                                        </p:attrNameLst>
                                      </p:cBhvr>
                                      <p:to>
                                        <p:strVal val="visible"/>
                                      </p:to>
                                    </p:set>
                                    <p:animEffect transition="in" filter="circle(in)">
                                      <p:cBhvr>
                                        <p:cTn id="7" dur="1000"/>
                                        <p:tgtEl>
                                          <p:spTgt spid="18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5"/>
          <p:cNvSpPr txBox="1">
            <a:spLocks noGrp="1"/>
          </p:cNvSpPr>
          <p:nvPr>
            <p:ph type="ctrTitle"/>
          </p:nvPr>
        </p:nvSpPr>
        <p:spPr>
          <a:xfrm>
            <a:off x="822960" y="569214"/>
            <a:ext cx="7543800" cy="267462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262626"/>
              </a:buClr>
              <a:buSzPts val="6000"/>
              <a:buFont typeface="Calibri"/>
              <a:buNone/>
            </a:pPr>
            <a:r>
              <a:rPr lang="en"/>
              <a:t>Exercise: 4-15</a:t>
            </a:r>
            <a:endParaRPr/>
          </a:p>
        </p:txBody>
      </p:sp>
      <p:sp>
        <p:nvSpPr>
          <p:cNvPr id="193" name="Google Shape;193;p15"/>
          <p:cNvSpPr txBox="1">
            <a:spLocks noGrp="1"/>
          </p:cNvSpPr>
          <p:nvPr>
            <p:ph type="subTitle" idx="1"/>
          </p:nvPr>
        </p:nvSpPr>
        <p:spPr>
          <a:xfrm>
            <a:off x="825038" y="3341716"/>
            <a:ext cx="7543800" cy="85725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800"/>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6"/>
          <p:cNvSpPr txBox="1">
            <a:spLocks noGrp="1"/>
          </p:cNvSpPr>
          <p:nvPr>
            <p:ph type="body" idx="4294967295"/>
          </p:nvPr>
        </p:nvSpPr>
        <p:spPr>
          <a:xfrm>
            <a:off x="633045" y="490929"/>
            <a:ext cx="7603587" cy="3416300"/>
          </a:xfrm>
          <a:prstGeom prst="rect">
            <a:avLst/>
          </a:prstGeom>
          <a:noFill/>
          <a:ln>
            <a:noFill/>
          </a:ln>
        </p:spPr>
        <p:txBody>
          <a:bodyPr spcFirstLastPara="1" wrap="square" lIns="91425" tIns="91425" rIns="91425" bIns="91425" anchor="t" anchorCtr="0">
            <a:normAutofit/>
          </a:bodyPr>
          <a:lstStyle/>
          <a:p>
            <a:pPr marL="0" lvl="0" indent="0" algn="l" rtl="0">
              <a:lnSpc>
                <a:spcPct val="90000"/>
              </a:lnSpc>
              <a:spcBef>
                <a:spcPts val="0"/>
              </a:spcBef>
              <a:spcAft>
                <a:spcPts val="0"/>
              </a:spcAft>
              <a:buSzPts val="2000"/>
              <a:buNone/>
            </a:pPr>
            <a:r>
              <a:rPr lang="en" sz="2000"/>
              <a:t>(a) Write a function, Power(), that prints out the result of raising 2 to the 3rd power. In other words, your function should compute 2</a:t>
            </a:r>
            <a:r>
              <a:rPr lang="en" sz="2000" baseline="30000"/>
              <a:t>3</a:t>
            </a:r>
            <a:r>
              <a:rPr lang="en" sz="2000"/>
              <a:t> and print out the results. </a:t>
            </a:r>
            <a:endParaRPr sz="2000"/>
          </a:p>
          <a:p>
            <a:pPr marL="0" lvl="0" indent="0" algn="l" rtl="0">
              <a:lnSpc>
                <a:spcPct val="90000"/>
              </a:lnSpc>
              <a:spcBef>
                <a:spcPts val="1200"/>
              </a:spcBef>
              <a:spcAft>
                <a:spcPts val="1200"/>
              </a:spcAft>
              <a:buSzPts val="2000"/>
              <a:buNone/>
            </a:pPr>
            <a:r>
              <a:rPr lang="en" sz="2000"/>
              <a:t>Hint: Recall that x^a raises x to the power a. Use the print() function to output the result.</a:t>
            </a:r>
            <a:endParaRPr sz="2000"/>
          </a:p>
        </p:txBody>
      </p:sp>
      <p:pic>
        <p:nvPicPr>
          <p:cNvPr id="199" name="Google Shape;199;p16"/>
          <p:cNvPicPr preferRelativeResize="0"/>
          <p:nvPr/>
        </p:nvPicPr>
        <p:blipFill rotWithShape="1">
          <a:blip r:embed="rId3">
            <a:alphaModFix/>
          </a:blip>
          <a:srcRect/>
          <a:stretch/>
        </p:blipFill>
        <p:spPr>
          <a:xfrm>
            <a:off x="2783245" y="2677693"/>
            <a:ext cx="4298400" cy="13778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9"/>
                                        </p:tgtEl>
                                        <p:attrNameLst>
                                          <p:attrName>style.visibility</p:attrName>
                                        </p:attrNameLst>
                                      </p:cBhvr>
                                      <p:to>
                                        <p:strVal val="visible"/>
                                      </p:to>
                                    </p:set>
                                    <p:animEffect transition="in" filter="fade">
                                      <p:cBhvr>
                                        <p:cTn id="7" dur="500"/>
                                        <p:tgtEl>
                                          <p:spTgt spid="1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7"/>
          <p:cNvSpPr txBox="1">
            <a:spLocks noGrp="1"/>
          </p:cNvSpPr>
          <p:nvPr>
            <p:ph type="body" idx="4294967295"/>
          </p:nvPr>
        </p:nvSpPr>
        <p:spPr>
          <a:xfrm>
            <a:off x="737625" y="591945"/>
            <a:ext cx="7668750" cy="2691030"/>
          </a:xfrm>
          <a:prstGeom prst="rect">
            <a:avLst/>
          </a:prstGeom>
          <a:noFill/>
          <a:ln>
            <a:noFill/>
          </a:ln>
        </p:spPr>
        <p:txBody>
          <a:bodyPr spcFirstLastPara="1" wrap="square" lIns="91425" tIns="91425" rIns="91425" bIns="91425" anchor="t" anchorCtr="0">
            <a:normAutofit/>
          </a:bodyPr>
          <a:lstStyle/>
          <a:p>
            <a:pPr marL="0" lvl="0" indent="0" algn="l" rtl="0">
              <a:lnSpc>
                <a:spcPct val="90000"/>
              </a:lnSpc>
              <a:spcBef>
                <a:spcPts val="0"/>
              </a:spcBef>
              <a:spcAft>
                <a:spcPts val="0"/>
              </a:spcAft>
              <a:buSzPts val="1800"/>
              <a:buNone/>
            </a:pPr>
            <a:r>
              <a:rPr lang="en" sz="1800"/>
              <a:t>(b) Create a new function, Power2(), that allows you to pass any two numbers, x and a, and prints out the value of x^a. You can do this by beginning your function with the line </a:t>
            </a:r>
            <a:endParaRPr sz="1800"/>
          </a:p>
          <a:p>
            <a:pPr marL="0" lvl="0" indent="0" algn="l" rtl="0">
              <a:lnSpc>
                <a:spcPct val="90000"/>
              </a:lnSpc>
              <a:spcBef>
                <a:spcPts val="1200"/>
              </a:spcBef>
              <a:spcAft>
                <a:spcPts val="0"/>
              </a:spcAft>
              <a:buSzPts val="1800"/>
              <a:buNone/>
            </a:pPr>
            <a:r>
              <a:rPr lang="en" sz="1800"/>
              <a:t>&gt; Power2 &lt;- function (x, a) { </a:t>
            </a:r>
            <a:endParaRPr sz="1800"/>
          </a:p>
          <a:p>
            <a:pPr marL="0" lvl="0" indent="0" algn="l" rtl="0">
              <a:lnSpc>
                <a:spcPct val="90000"/>
              </a:lnSpc>
              <a:spcBef>
                <a:spcPts val="1200"/>
              </a:spcBef>
              <a:spcAft>
                <a:spcPts val="0"/>
              </a:spcAft>
              <a:buSzPts val="1800"/>
              <a:buNone/>
            </a:pPr>
            <a:r>
              <a:rPr lang="en" sz="1800"/>
              <a:t>You should be able to call your function by entering, for instance, &gt; Power2(3, 8)</a:t>
            </a:r>
            <a:endParaRPr sz="1800"/>
          </a:p>
          <a:p>
            <a:pPr marL="0" lvl="0" indent="0" algn="l" rtl="0">
              <a:lnSpc>
                <a:spcPct val="90000"/>
              </a:lnSpc>
              <a:spcBef>
                <a:spcPts val="1200"/>
              </a:spcBef>
              <a:spcAft>
                <a:spcPts val="0"/>
              </a:spcAft>
              <a:buSzPts val="1800"/>
              <a:buNone/>
            </a:pPr>
            <a:r>
              <a:rPr lang="en" sz="1800"/>
              <a:t>on the command line. This should output the value of 3</a:t>
            </a:r>
            <a:r>
              <a:rPr lang="en" sz="1800" baseline="30000"/>
              <a:t>8</a:t>
            </a:r>
            <a:r>
              <a:rPr lang="en" sz="1800"/>
              <a:t>, namely, 6561.</a:t>
            </a:r>
            <a:endParaRPr sz="1800"/>
          </a:p>
          <a:p>
            <a:pPr marL="0" lvl="0" indent="0" algn="l" rtl="0">
              <a:lnSpc>
                <a:spcPct val="90000"/>
              </a:lnSpc>
              <a:spcBef>
                <a:spcPts val="1200"/>
              </a:spcBef>
              <a:spcAft>
                <a:spcPts val="0"/>
              </a:spcAft>
              <a:buSzPts val="1800"/>
              <a:buNone/>
            </a:pPr>
            <a:endParaRPr sz="1800"/>
          </a:p>
          <a:p>
            <a:pPr marL="0" lvl="0" indent="0" algn="l" rtl="0">
              <a:lnSpc>
                <a:spcPct val="90000"/>
              </a:lnSpc>
              <a:spcBef>
                <a:spcPts val="1200"/>
              </a:spcBef>
              <a:spcAft>
                <a:spcPts val="1200"/>
              </a:spcAft>
              <a:buSzPts val="1500"/>
              <a:buNone/>
            </a:pPr>
            <a:endParaRPr/>
          </a:p>
        </p:txBody>
      </p:sp>
      <p:pic>
        <p:nvPicPr>
          <p:cNvPr id="205" name="Google Shape;205;p17"/>
          <p:cNvPicPr preferRelativeResize="0"/>
          <p:nvPr/>
        </p:nvPicPr>
        <p:blipFill rotWithShape="1">
          <a:blip r:embed="rId3">
            <a:alphaModFix/>
          </a:blip>
          <a:srcRect/>
          <a:stretch/>
        </p:blipFill>
        <p:spPr>
          <a:xfrm>
            <a:off x="2824980" y="2624772"/>
            <a:ext cx="3234925" cy="14518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
                                        </p:tgtEl>
                                        <p:attrNameLst>
                                          <p:attrName>style.visibility</p:attrName>
                                        </p:attrNameLst>
                                      </p:cBhvr>
                                      <p:to>
                                        <p:strVal val="visible"/>
                                      </p:to>
                                    </p:set>
                                    <p:animEffect transition="in" filter="fade">
                                      <p:cBhvr>
                                        <p:cTn id="7" dur="500"/>
                                        <p:tgtEl>
                                          <p:spTgt spid="2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8"/>
          <p:cNvSpPr txBox="1">
            <a:spLocks noGrp="1"/>
          </p:cNvSpPr>
          <p:nvPr>
            <p:ph type="body" idx="4294967295"/>
          </p:nvPr>
        </p:nvSpPr>
        <p:spPr>
          <a:xfrm>
            <a:off x="858129" y="708856"/>
            <a:ext cx="7600266" cy="3416300"/>
          </a:xfrm>
          <a:prstGeom prst="rect">
            <a:avLst/>
          </a:prstGeom>
          <a:noFill/>
          <a:ln>
            <a:noFill/>
          </a:ln>
        </p:spPr>
        <p:txBody>
          <a:bodyPr spcFirstLastPara="1" wrap="square" lIns="91425" tIns="91425" rIns="91425" bIns="91425" anchor="t" anchorCtr="0">
            <a:normAutofit/>
          </a:bodyPr>
          <a:lstStyle/>
          <a:p>
            <a:pPr marL="0" lvl="0" indent="0" algn="l" rtl="0">
              <a:lnSpc>
                <a:spcPct val="90000"/>
              </a:lnSpc>
              <a:spcBef>
                <a:spcPts val="0"/>
              </a:spcBef>
              <a:spcAft>
                <a:spcPts val="0"/>
              </a:spcAft>
              <a:buSzPts val="2000"/>
              <a:buNone/>
            </a:pPr>
            <a:r>
              <a:rPr lang="en" sz="2000"/>
              <a:t>(c) Using the Power2() function that you just wrote, compute 10</a:t>
            </a:r>
            <a:r>
              <a:rPr lang="en" sz="2000" baseline="30000"/>
              <a:t>3</a:t>
            </a:r>
            <a:r>
              <a:rPr lang="en" sz="2000"/>
              <a:t>, 8</a:t>
            </a:r>
            <a:r>
              <a:rPr lang="en" sz="2000" baseline="30000"/>
              <a:t>17</a:t>
            </a:r>
            <a:r>
              <a:rPr lang="en" sz="2000"/>
              <a:t>, and 131</a:t>
            </a:r>
            <a:r>
              <a:rPr lang="en" sz="2000" baseline="30000"/>
              <a:t>3</a:t>
            </a:r>
            <a:r>
              <a:rPr lang="en" sz="2000"/>
              <a:t>.</a:t>
            </a:r>
            <a:endParaRPr sz="2000"/>
          </a:p>
          <a:p>
            <a:pPr marL="0" lvl="0" indent="0" algn="l" rtl="0">
              <a:lnSpc>
                <a:spcPct val="90000"/>
              </a:lnSpc>
              <a:spcBef>
                <a:spcPts val="1200"/>
              </a:spcBef>
              <a:spcAft>
                <a:spcPts val="1200"/>
              </a:spcAft>
              <a:buClr>
                <a:schemeClr val="dk1"/>
              </a:buClr>
              <a:buSzPts val="1100"/>
              <a:buFont typeface="Arial"/>
              <a:buNone/>
            </a:pPr>
            <a:r>
              <a:rPr lang="en" sz="2000"/>
              <a:t>Hint：Put the base at front in the parentheses, and index at back.</a:t>
            </a:r>
            <a:endParaRPr sz="2000"/>
          </a:p>
        </p:txBody>
      </p:sp>
      <p:pic>
        <p:nvPicPr>
          <p:cNvPr id="211" name="Google Shape;211;p18"/>
          <p:cNvPicPr preferRelativeResize="0"/>
          <p:nvPr/>
        </p:nvPicPr>
        <p:blipFill rotWithShape="1">
          <a:blip r:embed="rId3">
            <a:alphaModFix/>
          </a:blip>
          <a:srcRect/>
          <a:stretch/>
        </p:blipFill>
        <p:spPr>
          <a:xfrm>
            <a:off x="3131950" y="2224275"/>
            <a:ext cx="2491400" cy="12727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1"/>
                                        </p:tgtEl>
                                        <p:attrNameLst>
                                          <p:attrName>style.visibility</p:attrName>
                                        </p:attrNameLst>
                                      </p:cBhvr>
                                      <p:to>
                                        <p:strVal val="visible"/>
                                      </p:to>
                                    </p:set>
                                    <p:animEffect transition="in" filter="fade">
                                      <p:cBhvr>
                                        <p:cTn id="7" dur="1250"/>
                                        <p:tgtEl>
                                          <p:spTgt spid="2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9"/>
          <p:cNvSpPr txBox="1">
            <a:spLocks noGrp="1"/>
          </p:cNvSpPr>
          <p:nvPr>
            <p:ph type="body" idx="4294967295"/>
          </p:nvPr>
        </p:nvSpPr>
        <p:spPr>
          <a:xfrm>
            <a:off x="805375" y="591078"/>
            <a:ext cx="7533250" cy="3416300"/>
          </a:xfrm>
          <a:prstGeom prst="rect">
            <a:avLst/>
          </a:prstGeom>
          <a:noFill/>
          <a:ln>
            <a:noFill/>
          </a:ln>
        </p:spPr>
        <p:txBody>
          <a:bodyPr spcFirstLastPara="1" wrap="square" lIns="91425" tIns="91425" rIns="91425" bIns="91425" anchor="t" anchorCtr="0">
            <a:normAutofit/>
          </a:bodyPr>
          <a:lstStyle/>
          <a:p>
            <a:pPr marL="0" lvl="0" indent="0" algn="l" rtl="0">
              <a:lnSpc>
                <a:spcPct val="90000"/>
              </a:lnSpc>
              <a:spcBef>
                <a:spcPts val="0"/>
              </a:spcBef>
              <a:spcAft>
                <a:spcPts val="0"/>
              </a:spcAft>
              <a:buSzPts val="1800"/>
              <a:buNone/>
            </a:pPr>
            <a:r>
              <a:rPr lang="en" sz="1800"/>
              <a:t>(d) Now create a new function, Power3(), that actually returns the result x^a as an R object, rather than simply printing it to the screen. That is, if you store the value x^a in an object called result within your function, then you can simply return() this result, using the following line: </a:t>
            </a:r>
            <a:endParaRPr sz="1800"/>
          </a:p>
          <a:p>
            <a:pPr marL="0" lvl="0" indent="0" algn="l" rtl="0">
              <a:lnSpc>
                <a:spcPct val="90000"/>
              </a:lnSpc>
              <a:spcBef>
                <a:spcPts val="1200"/>
              </a:spcBef>
              <a:spcAft>
                <a:spcPts val="0"/>
              </a:spcAft>
              <a:buSzPts val="1800"/>
              <a:buNone/>
            </a:pPr>
            <a:r>
              <a:rPr lang="en" sz="1800"/>
              <a:t>return (result)</a:t>
            </a:r>
            <a:endParaRPr sz="1800"/>
          </a:p>
          <a:p>
            <a:pPr marL="0" lvl="0" indent="0" algn="l" rtl="0">
              <a:lnSpc>
                <a:spcPct val="90000"/>
              </a:lnSpc>
              <a:spcBef>
                <a:spcPts val="1200"/>
              </a:spcBef>
              <a:spcAft>
                <a:spcPts val="1200"/>
              </a:spcAft>
              <a:buSzPts val="1800"/>
              <a:buNone/>
            </a:pPr>
            <a:r>
              <a:rPr lang="en" sz="1800"/>
              <a:t>The line above should be the last line in your function, before the } symbol.</a:t>
            </a:r>
            <a:endParaRPr sz="1800"/>
          </a:p>
        </p:txBody>
      </p:sp>
      <p:pic>
        <p:nvPicPr>
          <p:cNvPr id="217" name="Google Shape;217;p19"/>
          <p:cNvPicPr preferRelativeResize="0"/>
          <p:nvPr/>
        </p:nvPicPr>
        <p:blipFill rotWithShape="1">
          <a:blip r:embed="rId3">
            <a:alphaModFix/>
          </a:blip>
          <a:srcRect/>
          <a:stretch/>
        </p:blipFill>
        <p:spPr>
          <a:xfrm>
            <a:off x="2315939" y="2949780"/>
            <a:ext cx="3578424" cy="129163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7"/>
                                        </p:tgtEl>
                                        <p:attrNameLst>
                                          <p:attrName>style.visibility</p:attrName>
                                        </p:attrNameLst>
                                      </p:cBhvr>
                                      <p:to>
                                        <p:strVal val="visible"/>
                                      </p:to>
                                    </p:set>
                                    <p:animEffect transition="in" filter="fade">
                                      <p:cBhvr>
                                        <p:cTn id="7" dur="500"/>
                                        <p:tgtEl>
                                          <p:spTgt spid="2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
          <p:cNvSpPr txBox="1">
            <a:spLocks noGrp="1"/>
          </p:cNvSpPr>
          <p:nvPr>
            <p:ph type="title"/>
          </p:nvPr>
        </p:nvSpPr>
        <p:spPr>
          <a:xfrm>
            <a:off x="534725" y="675483"/>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85000"/>
              </a:lnSpc>
              <a:spcBef>
                <a:spcPts val="0"/>
              </a:spcBef>
              <a:spcAft>
                <a:spcPts val="0"/>
              </a:spcAft>
              <a:buClr>
                <a:srgbClr val="3F3F3F"/>
              </a:buClr>
              <a:buSzPct val="86419"/>
              <a:buFont typeface="Calibri"/>
              <a:buNone/>
            </a:pPr>
            <a:r>
              <a:rPr lang="en" b="1"/>
              <a:t>Agenda</a:t>
            </a:r>
            <a:r>
              <a:rPr lang="en"/>
              <a:t> </a:t>
            </a:r>
            <a:endParaRPr/>
          </a:p>
        </p:txBody>
      </p:sp>
      <p:sp>
        <p:nvSpPr>
          <p:cNvPr id="112" name="Google Shape;112;p2"/>
          <p:cNvSpPr txBox="1">
            <a:spLocks noGrp="1"/>
          </p:cNvSpPr>
          <p:nvPr>
            <p:ph type="body" idx="1"/>
          </p:nvPr>
        </p:nvSpPr>
        <p:spPr>
          <a:xfrm>
            <a:off x="311700" y="1494446"/>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90000"/>
              </a:lnSpc>
              <a:spcBef>
                <a:spcPts val="0"/>
              </a:spcBef>
              <a:spcAft>
                <a:spcPts val="0"/>
              </a:spcAft>
              <a:buSzPts val="1800"/>
              <a:buChar char="●"/>
            </a:pPr>
            <a:r>
              <a:rPr lang="en" sz="2400"/>
              <a:t>Concept/How-to </a:t>
            </a:r>
            <a:endParaRPr sz="2400"/>
          </a:p>
          <a:p>
            <a:pPr marL="457200" lvl="0" indent="-342900" algn="l" rtl="0">
              <a:lnSpc>
                <a:spcPct val="90000"/>
              </a:lnSpc>
              <a:spcBef>
                <a:spcPts val="0"/>
              </a:spcBef>
              <a:spcAft>
                <a:spcPts val="0"/>
              </a:spcAft>
              <a:buSzPts val="1800"/>
              <a:buChar char="●"/>
            </a:pPr>
            <a:r>
              <a:rPr lang="en" sz="2400"/>
              <a:t>Exercise</a:t>
            </a:r>
            <a:endParaRPr sz="2400"/>
          </a:p>
          <a:p>
            <a:pPr marL="457200" lvl="0" indent="-342900" algn="l" rtl="0">
              <a:lnSpc>
                <a:spcPct val="90000"/>
              </a:lnSpc>
              <a:spcBef>
                <a:spcPts val="0"/>
              </a:spcBef>
              <a:spcAft>
                <a:spcPts val="0"/>
              </a:spcAft>
              <a:buSzPts val="1800"/>
              <a:buChar char="●"/>
            </a:pPr>
            <a:r>
              <a:rPr lang="en" sz="2400"/>
              <a:t>Poll</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0"/>
          <p:cNvSpPr txBox="1">
            <a:spLocks noGrp="1"/>
          </p:cNvSpPr>
          <p:nvPr>
            <p:ph type="body" idx="4294967295"/>
          </p:nvPr>
        </p:nvSpPr>
        <p:spPr>
          <a:xfrm>
            <a:off x="562706" y="623130"/>
            <a:ext cx="7656537" cy="3416300"/>
          </a:xfrm>
          <a:prstGeom prst="rect">
            <a:avLst/>
          </a:prstGeom>
          <a:noFill/>
          <a:ln>
            <a:noFill/>
          </a:ln>
        </p:spPr>
        <p:txBody>
          <a:bodyPr spcFirstLastPara="1" wrap="square" lIns="91425" tIns="91425" rIns="91425" bIns="91425" anchor="t" anchorCtr="0">
            <a:normAutofit/>
          </a:bodyPr>
          <a:lstStyle/>
          <a:p>
            <a:pPr marL="0" lvl="0" indent="0" algn="l" rtl="0">
              <a:lnSpc>
                <a:spcPct val="90000"/>
              </a:lnSpc>
              <a:spcBef>
                <a:spcPts val="0"/>
              </a:spcBef>
              <a:spcAft>
                <a:spcPts val="1200"/>
              </a:spcAft>
              <a:buSzPts val="1800"/>
              <a:buNone/>
            </a:pPr>
            <a:r>
              <a:rPr lang="en" sz="1800"/>
              <a:t>(e) Now using the Power3() function, create a plot of f(x) = x</a:t>
            </a:r>
            <a:r>
              <a:rPr lang="en" sz="1800" baseline="30000"/>
              <a:t>2</a:t>
            </a:r>
            <a:r>
              <a:rPr lang="en" sz="1800"/>
              <a:t>. The x-axis should display a range of integers from 1 to 10, and the y-axis should display x</a:t>
            </a:r>
            <a:r>
              <a:rPr lang="en" sz="1800" baseline="30000"/>
              <a:t>2</a:t>
            </a:r>
            <a:r>
              <a:rPr lang="en" sz="1800"/>
              <a:t>. Label the axes appropriately, and use an appropriate title for the figure. Consider displaying either the x-axis, the y-axis, or both on the log-scale. You can do this by using log = "x", log = "y", or log = "xy" as arguments to the plot() function.</a:t>
            </a:r>
            <a:endParaRPr sz="1800"/>
          </a:p>
        </p:txBody>
      </p:sp>
      <p:pic>
        <p:nvPicPr>
          <p:cNvPr id="223" name="Google Shape;223;p20" descr="Chart, scatter chart&#10;&#10;Description automatically generated"/>
          <p:cNvPicPr preferRelativeResize="0"/>
          <p:nvPr/>
        </p:nvPicPr>
        <p:blipFill rotWithShape="1">
          <a:blip r:embed="rId3">
            <a:alphaModFix/>
          </a:blip>
          <a:srcRect/>
          <a:stretch/>
        </p:blipFill>
        <p:spPr>
          <a:xfrm>
            <a:off x="6095664" y="2300822"/>
            <a:ext cx="2633197" cy="2286722"/>
          </a:xfrm>
          <a:prstGeom prst="rect">
            <a:avLst/>
          </a:prstGeom>
          <a:noFill/>
          <a:ln>
            <a:noFill/>
          </a:ln>
        </p:spPr>
      </p:pic>
      <p:pic>
        <p:nvPicPr>
          <p:cNvPr id="224" name="Google Shape;224;p20"/>
          <p:cNvPicPr preferRelativeResize="0"/>
          <p:nvPr/>
        </p:nvPicPr>
        <p:blipFill>
          <a:blip r:embed="rId4">
            <a:alphaModFix/>
          </a:blip>
          <a:stretch>
            <a:fillRect/>
          </a:stretch>
        </p:blipFill>
        <p:spPr>
          <a:xfrm>
            <a:off x="562688" y="2658350"/>
            <a:ext cx="5210175" cy="7715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4"/>
                                        </p:tgtEl>
                                        <p:attrNameLst>
                                          <p:attrName>style.visibility</p:attrName>
                                        </p:attrNameLst>
                                      </p:cBhvr>
                                      <p:to>
                                        <p:strVal val="visible"/>
                                      </p:to>
                                    </p:set>
                                    <p:animEffect transition="in" filter="fade">
                                      <p:cBhvr>
                                        <p:cTn id="7" dur="500"/>
                                        <p:tgtEl>
                                          <p:spTgt spid="2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23"/>
                                        </p:tgtEl>
                                        <p:attrNameLst>
                                          <p:attrName>style.visibility</p:attrName>
                                        </p:attrNameLst>
                                      </p:cBhvr>
                                      <p:to>
                                        <p:strVal val="visible"/>
                                      </p:to>
                                    </p:set>
                                    <p:animEffect transition="in" filter="wipe(down)">
                                      <p:cBhvr>
                                        <p:cTn id="12" dur="500"/>
                                        <p:tgtEl>
                                          <p:spTgt spid="2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1"/>
          <p:cNvSpPr txBox="1">
            <a:spLocks noGrp="1"/>
          </p:cNvSpPr>
          <p:nvPr>
            <p:ph type="body" idx="4294967295"/>
          </p:nvPr>
        </p:nvSpPr>
        <p:spPr>
          <a:xfrm>
            <a:off x="623419" y="500011"/>
            <a:ext cx="7652825" cy="2535238"/>
          </a:xfrm>
          <a:prstGeom prst="rect">
            <a:avLst/>
          </a:prstGeom>
          <a:noFill/>
          <a:ln>
            <a:noFill/>
          </a:ln>
        </p:spPr>
        <p:txBody>
          <a:bodyPr spcFirstLastPara="1" wrap="square" lIns="91425" tIns="91425" rIns="91425" bIns="91425" anchor="t" anchorCtr="0">
            <a:normAutofit/>
          </a:bodyPr>
          <a:lstStyle/>
          <a:p>
            <a:pPr marL="0" lvl="0" indent="0" algn="l" rtl="0">
              <a:lnSpc>
                <a:spcPct val="90000"/>
              </a:lnSpc>
              <a:spcBef>
                <a:spcPts val="0"/>
              </a:spcBef>
              <a:spcAft>
                <a:spcPts val="0"/>
              </a:spcAft>
              <a:buSzPts val="1800"/>
              <a:buNone/>
            </a:pPr>
            <a:r>
              <a:rPr lang="en" sz="1800"/>
              <a:t>(f) Create a function, PlotPower(), that allows you to create a plot of x against x^a for a fixed a and for a range of values of x. For instance, if you call </a:t>
            </a:r>
            <a:endParaRPr sz="1800"/>
          </a:p>
          <a:p>
            <a:pPr marL="0" lvl="0" indent="0" algn="l" rtl="0">
              <a:lnSpc>
                <a:spcPct val="90000"/>
              </a:lnSpc>
              <a:spcBef>
                <a:spcPts val="1200"/>
              </a:spcBef>
              <a:spcAft>
                <a:spcPts val="0"/>
              </a:spcAft>
              <a:buSzPts val="1800"/>
              <a:buNone/>
            </a:pPr>
            <a:r>
              <a:rPr lang="en" sz="1800"/>
              <a:t>&gt; PlotPower(1:10, 3) </a:t>
            </a:r>
            <a:endParaRPr sz="1800"/>
          </a:p>
          <a:p>
            <a:pPr marL="0" lvl="0" indent="0" algn="l" rtl="0">
              <a:lnSpc>
                <a:spcPct val="90000"/>
              </a:lnSpc>
              <a:spcBef>
                <a:spcPts val="1200"/>
              </a:spcBef>
              <a:spcAft>
                <a:spcPts val="1200"/>
              </a:spcAft>
              <a:buSzPts val="1800"/>
              <a:buNone/>
            </a:pPr>
            <a:r>
              <a:rPr lang="en" sz="1800"/>
              <a:t>then a plot should be created with an x-axis taking on values 1, 2,..., 10, and a y-axis taking on values 1</a:t>
            </a:r>
            <a:r>
              <a:rPr lang="en" sz="1800" baseline="30000"/>
              <a:t>3</a:t>
            </a:r>
            <a:r>
              <a:rPr lang="en" sz="1800"/>
              <a:t>, 2</a:t>
            </a:r>
            <a:r>
              <a:rPr lang="en" sz="1800" baseline="30000"/>
              <a:t>3</a:t>
            </a:r>
            <a:r>
              <a:rPr lang="en" sz="1800"/>
              <a:t>,..., 10</a:t>
            </a:r>
            <a:r>
              <a:rPr lang="en" sz="1800" baseline="30000"/>
              <a:t>3</a:t>
            </a:r>
            <a:r>
              <a:rPr lang="en" sz="1800"/>
              <a:t>.</a:t>
            </a:r>
            <a:endParaRPr sz="1800"/>
          </a:p>
        </p:txBody>
      </p:sp>
      <p:pic>
        <p:nvPicPr>
          <p:cNvPr id="230" name="Google Shape;230;p21"/>
          <p:cNvPicPr preferRelativeResize="0"/>
          <p:nvPr/>
        </p:nvPicPr>
        <p:blipFill rotWithShape="1">
          <a:blip r:embed="rId3">
            <a:alphaModFix/>
          </a:blip>
          <a:srcRect/>
          <a:stretch/>
        </p:blipFill>
        <p:spPr>
          <a:xfrm>
            <a:off x="574438" y="2561291"/>
            <a:ext cx="3763806" cy="1069186"/>
          </a:xfrm>
          <a:prstGeom prst="rect">
            <a:avLst/>
          </a:prstGeom>
          <a:noFill/>
          <a:ln>
            <a:noFill/>
          </a:ln>
        </p:spPr>
      </p:pic>
      <p:pic>
        <p:nvPicPr>
          <p:cNvPr id="231" name="Google Shape;231;p21" descr="Chart, scatter chart&#10;&#10;Description automatically generated"/>
          <p:cNvPicPr preferRelativeResize="0"/>
          <p:nvPr/>
        </p:nvPicPr>
        <p:blipFill rotWithShape="1">
          <a:blip r:embed="rId4">
            <a:alphaModFix/>
          </a:blip>
          <a:srcRect/>
          <a:stretch/>
        </p:blipFill>
        <p:spPr>
          <a:xfrm>
            <a:off x="4805758" y="1964255"/>
            <a:ext cx="3395906" cy="273721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0"/>
                                        </p:tgtEl>
                                        <p:attrNameLst>
                                          <p:attrName>style.visibility</p:attrName>
                                        </p:attrNameLst>
                                      </p:cBhvr>
                                      <p:to>
                                        <p:strVal val="visible"/>
                                      </p:to>
                                    </p:set>
                                    <p:animEffect transition="in" filter="fade">
                                      <p:cBhvr>
                                        <p:cTn id="7" dur="500"/>
                                        <p:tgtEl>
                                          <p:spTgt spid="23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2"/>
          <p:cNvSpPr txBox="1">
            <a:spLocks noGrp="1"/>
          </p:cNvSpPr>
          <p:nvPr>
            <p:ph type="ctrTitle" idx="4294967295"/>
          </p:nvPr>
        </p:nvSpPr>
        <p:spPr>
          <a:xfrm>
            <a:off x="939017" y="717452"/>
            <a:ext cx="2349056" cy="703873"/>
          </a:xfrm>
          <a:prstGeom prst="rect">
            <a:avLst/>
          </a:prstGeom>
          <a:noFill/>
          <a:ln>
            <a:noFill/>
          </a:ln>
        </p:spPr>
        <p:txBody>
          <a:bodyPr spcFirstLastPara="1" wrap="square" lIns="91425" tIns="45700" rIns="91425" bIns="45700" anchor="b" anchorCtr="0">
            <a:normAutofit/>
          </a:bodyPr>
          <a:lstStyle/>
          <a:p>
            <a:pPr marL="0" marR="0" lvl="0" indent="0" algn="l" rtl="0">
              <a:lnSpc>
                <a:spcPct val="85000"/>
              </a:lnSpc>
              <a:spcBef>
                <a:spcPts val="0"/>
              </a:spcBef>
              <a:spcAft>
                <a:spcPts val="0"/>
              </a:spcAft>
              <a:buClr>
                <a:srgbClr val="3F3F3F"/>
              </a:buClr>
              <a:buSzPts val="4400"/>
              <a:buFont typeface="Calibri"/>
              <a:buNone/>
            </a:pPr>
            <a:r>
              <a:rPr lang="en" sz="4400" b="1" i="0" u="none" strike="noStrike" cap="none">
                <a:solidFill>
                  <a:srgbClr val="3F3F3F"/>
                </a:solidFill>
                <a:latin typeface="Calibri"/>
                <a:ea typeface="Calibri"/>
                <a:cs typeface="Calibri"/>
                <a:sym typeface="Calibri"/>
              </a:rPr>
              <a:t>Poll</a:t>
            </a:r>
            <a:endParaRPr/>
          </a:p>
        </p:txBody>
      </p:sp>
      <p:sp>
        <p:nvSpPr>
          <p:cNvPr id="237" name="Google Shape;237;p22"/>
          <p:cNvSpPr txBox="1"/>
          <p:nvPr/>
        </p:nvSpPr>
        <p:spPr>
          <a:xfrm>
            <a:off x="2115424" y="1520690"/>
            <a:ext cx="4572000" cy="461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 sz="2400" b="0" i="0" u="none" strike="noStrike" cap="none">
                <a:solidFill>
                  <a:schemeClr val="dk1"/>
                </a:solidFill>
                <a:latin typeface="Calibri"/>
                <a:ea typeface="Calibri"/>
                <a:cs typeface="Calibri"/>
                <a:sym typeface="Calibri"/>
              </a:rPr>
              <a:t>https://pollev.com/jillmaguire606</a:t>
            </a:r>
            <a:endParaRPr/>
          </a:p>
        </p:txBody>
      </p:sp>
      <p:pic>
        <p:nvPicPr>
          <p:cNvPr id="238" name="Google Shape;238;p22" descr="Qr code&#10;&#10;Description automatically generated"/>
          <p:cNvPicPr preferRelativeResize="0"/>
          <p:nvPr/>
        </p:nvPicPr>
        <p:blipFill rotWithShape="1">
          <a:blip r:embed="rId3">
            <a:alphaModFix/>
          </a:blip>
          <a:srcRect/>
          <a:stretch/>
        </p:blipFill>
        <p:spPr>
          <a:xfrm>
            <a:off x="3460454" y="2257764"/>
            <a:ext cx="2013141" cy="201314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3"/>
          <p:cNvSpPr txBox="1">
            <a:spLocks noGrp="1"/>
          </p:cNvSpPr>
          <p:nvPr>
            <p:ph type="title"/>
          </p:nvPr>
        </p:nvSpPr>
        <p:spPr>
          <a:xfrm>
            <a:off x="311700" y="638313"/>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85000"/>
              </a:lnSpc>
              <a:spcBef>
                <a:spcPts val="0"/>
              </a:spcBef>
              <a:spcAft>
                <a:spcPts val="0"/>
              </a:spcAft>
              <a:buClr>
                <a:srgbClr val="3F3F3F"/>
              </a:buClr>
              <a:buSzPct val="86419"/>
              <a:buFont typeface="Calibri"/>
              <a:buNone/>
            </a:pPr>
            <a:r>
              <a:rPr lang="en" b="1" dirty="0"/>
              <a:t>What is a function and why do we use them?</a:t>
            </a:r>
            <a:endParaRPr b="1" dirty="0"/>
          </a:p>
        </p:txBody>
      </p:sp>
      <p:sp>
        <p:nvSpPr>
          <p:cNvPr id="118" name="Google Shape;118;p3"/>
          <p:cNvSpPr txBox="1">
            <a:spLocks noGrp="1"/>
          </p:cNvSpPr>
          <p:nvPr>
            <p:ph type="body" idx="1"/>
          </p:nvPr>
        </p:nvSpPr>
        <p:spPr>
          <a:xfrm>
            <a:off x="311700" y="1464710"/>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90000"/>
              </a:lnSpc>
              <a:spcBef>
                <a:spcPts val="0"/>
              </a:spcBef>
              <a:spcAft>
                <a:spcPts val="0"/>
              </a:spcAft>
              <a:buSzPts val="1800"/>
              <a:buChar char="●"/>
            </a:pPr>
            <a:r>
              <a:rPr lang="en" sz="2000" b="1" dirty="0">
                <a:solidFill>
                  <a:schemeClr val="dk1"/>
                </a:solidFill>
              </a:rPr>
              <a:t>A function</a:t>
            </a:r>
            <a:r>
              <a:rPr lang="en" sz="2000" dirty="0">
                <a:solidFill>
                  <a:schemeClr val="dk1"/>
                </a:solidFill>
              </a:rPr>
              <a:t> </a:t>
            </a:r>
            <a:r>
              <a:rPr lang="en" sz="2000" u="sng" dirty="0">
                <a:solidFill>
                  <a:schemeClr val="dk1"/>
                </a:solidFill>
              </a:rPr>
              <a:t>is a tool used to break down a program into smaller reusable pieces.</a:t>
            </a:r>
            <a:endParaRPr sz="2000" u="sng" dirty="0">
              <a:solidFill>
                <a:schemeClr val="dk1"/>
              </a:solidFill>
            </a:endParaRPr>
          </a:p>
          <a:p>
            <a:pPr marL="457200" lvl="0" indent="-342900" algn="l" rtl="0">
              <a:lnSpc>
                <a:spcPct val="90000"/>
              </a:lnSpc>
              <a:spcBef>
                <a:spcPts val="0"/>
              </a:spcBef>
              <a:spcAft>
                <a:spcPts val="0"/>
              </a:spcAft>
              <a:buSzPts val="1800"/>
              <a:buChar char="●"/>
            </a:pPr>
            <a:r>
              <a:rPr lang="en" sz="2000" dirty="0">
                <a:solidFill>
                  <a:schemeClr val="dk1"/>
                </a:solidFill>
              </a:rPr>
              <a:t>We use functions to make our code more readable, avoid errors, and to be more productive. </a:t>
            </a:r>
            <a:endParaRPr sz="2000" dirty="0">
              <a:solidFill>
                <a:schemeClr val="dk1"/>
              </a:solidFill>
            </a:endParaRPr>
          </a:p>
          <a:p>
            <a:pPr marL="457200" lvl="0" indent="-342900" algn="l" rtl="0">
              <a:lnSpc>
                <a:spcPct val="90000"/>
              </a:lnSpc>
              <a:spcBef>
                <a:spcPts val="0"/>
              </a:spcBef>
              <a:spcAft>
                <a:spcPts val="0"/>
              </a:spcAft>
              <a:buSzPts val="1800"/>
              <a:buChar char="●"/>
            </a:pPr>
            <a:r>
              <a:rPr lang="en" sz="2000" dirty="0">
                <a:solidFill>
                  <a:schemeClr val="dk1"/>
                </a:solidFill>
              </a:rPr>
              <a:t>Having a long drawn out script can be hard to understand exactly what is happening.</a:t>
            </a:r>
            <a:endParaRPr sz="2000" dirty="0">
              <a:solidFill>
                <a:schemeClr val="dk1"/>
              </a:solidFill>
            </a:endParaRPr>
          </a:p>
          <a:p>
            <a:pPr marL="457200" lvl="0" indent="-342900" algn="l" rtl="0">
              <a:lnSpc>
                <a:spcPct val="90000"/>
              </a:lnSpc>
              <a:spcBef>
                <a:spcPts val="0"/>
              </a:spcBef>
              <a:spcAft>
                <a:spcPts val="0"/>
              </a:spcAft>
              <a:buSzPts val="1800"/>
              <a:buChar char="●"/>
            </a:pPr>
            <a:r>
              <a:rPr lang="en" sz="2000" dirty="0">
                <a:solidFill>
                  <a:schemeClr val="dk1"/>
                </a:solidFill>
              </a:rPr>
              <a:t>Statistically speaking, the more code you have to write, the more errors you will encounter and the longer it takes to finish.</a:t>
            </a:r>
            <a:endParaRPr sz="2000" dirty="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4"/>
          <p:cNvSpPr txBox="1">
            <a:spLocks noGrp="1"/>
          </p:cNvSpPr>
          <p:nvPr>
            <p:ph type="title"/>
          </p:nvPr>
        </p:nvSpPr>
        <p:spPr>
          <a:xfrm>
            <a:off x="423212" y="670827"/>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85000"/>
              </a:lnSpc>
              <a:spcBef>
                <a:spcPts val="0"/>
              </a:spcBef>
              <a:spcAft>
                <a:spcPts val="0"/>
              </a:spcAft>
              <a:buClr>
                <a:srgbClr val="3F3F3F"/>
              </a:buClr>
              <a:buSzPct val="86419"/>
              <a:buFont typeface="Calibri"/>
              <a:buNone/>
            </a:pPr>
            <a:r>
              <a:rPr lang="en" b="1" dirty="0"/>
              <a:t>Syntax for Writing a Function</a:t>
            </a:r>
            <a:endParaRPr b="1" dirty="0"/>
          </a:p>
        </p:txBody>
      </p:sp>
      <p:sp>
        <p:nvSpPr>
          <p:cNvPr id="124" name="Google Shape;124;p4"/>
          <p:cNvSpPr txBox="1">
            <a:spLocks noGrp="1"/>
          </p:cNvSpPr>
          <p:nvPr>
            <p:ph type="body" idx="1"/>
          </p:nvPr>
        </p:nvSpPr>
        <p:spPr>
          <a:xfrm>
            <a:off x="623400" y="1370532"/>
            <a:ext cx="8320412" cy="3416400"/>
          </a:xfrm>
          <a:prstGeom prst="rect">
            <a:avLst/>
          </a:prstGeom>
          <a:noFill/>
          <a:ln>
            <a:noFill/>
          </a:ln>
        </p:spPr>
        <p:txBody>
          <a:bodyPr spcFirstLastPara="1" wrap="square" lIns="91425" tIns="91425" rIns="91425" bIns="91425" anchor="t" anchorCtr="0">
            <a:normAutofit/>
          </a:bodyPr>
          <a:lstStyle/>
          <a:p>
            <a:pPr marL="0" lvl="0" indent="0" algn="l" rtl="0">
              <a:lnSpc>
                <a:spcPct val="90000"/>
              </a:lnSpc>
              <a:spcBef>
                <a:spcPts val="0"/>
              </a:spcBef>
              <a:spcAft>
                <a:spcPts val="0"/>
              </a:spcAft>
              <a:buSzPts val="1800"/>
              <a:buNone/>
            </a:pPr>
            <a:r>
              <a:rPr lang="en" sz="1850" b="1">
                <a:solidFill>
                  <a:schemeClr val="dk1"/>
                </a:solidFill>
                <a:latin typeface="Courier New"/>
                <a:ea typeface="Courier New"/>
                <a:cs typeface="Courier New"/>
                <a:sym typeface="Courier New"/>
              </a:rPr>
              <a:t>func_name &lt;- function (argument) {</a:t>
            </a:r>
            <a:endParaRPr sz="1850" b="1">
              <a:solidFill>
                <a:schemeClr val="dk1"/>
              </a:solidFill>
              <a:latin typeface="Courier New"/>
              <a:ea typeface="Courier New"/>
              <a:cs typeface="Courier New"/>
              <a:sym typeface="Courier New"/>
            </a:endParaRPr>
          </a:p>
          <a:p>
            <a:pPr marL="0" lvl="0" indent="0" algn="l" rtl="0">
              <a:lnSpc>
                <a:spcPct val="90000"/>
              </a:lnSpc>
              <a:spcBef>
                <a:spcPts val="1200"/>
              </a:spcBef>
              <a:spcAft>
                <a:spcPts val="0"/>
              </a:spcAft>
              <a:buSzPts val="1800"/>
              <a:buNone/>
            </a:pPr>
            <a:r>
              <a:rPr lang="en" sz="1850" b="1">
                <a:solidFill>
                  <a:schemeClr val="dk1"/>
                </a:solidFill>
                <a:latin typeface="Courier New"/>
                <a:ea typeface="Courier New"/>
                <a:cs typeface="Courier New"/>
                <a:sym typeface="Courier New"/>
              </a:rPr>
              <a:t>statement</a:t>
            </a:r>
            <a:endParaRPr sz="1850" b="1">
              <a:solidFill>
                <a:schemeClr val="dk1"/>
              </a:solidFill>
              <a:latin typeface="Courier New"/>
              <a:ea typeface="Courier New"/>
              <a:cs typeface="Courier New"/>
              <a:sym typeface="Courier New"/>
            </a:endParaRPr>
          </a:p>
          <a:p>
            <a:pPr marL="203200" marR="203200" lvl="0" indent="0" algn="l" rtl="0">
              <a:lnSpc>
                <a:spcPct val="90000"/>
              </a:lnSpc>
              <a:spcBef>
                <a:spcPts val="1200"/>
              </a:spcBef>
              <a:spcAft>
                <a:spcPts val="0"/>
              </a:spcAft>
              <a:buClr>
                <a:schemeClr val="dk1"/>
              </a:buClr>
              <a:buSzPts val="1100"/>
              <a:buFont typeface="Arial"/>
              <a:buNone/>
            </a:pPr>
            <a:r>
              <a:rPr lang="en" sz="1850" b="1">
                <a:solidFill>
                  <a:schemeClr val="dk1"/>
                </a:solidFill>
                <a:latin typeface="Courier New"/>
                <a:ea typeface="Courier New"/>
                <a:cs typeface="Courier New"/>
                <a:sym typeface="Courier New"/>
              </a:rPr>
              <a:t>}</a:t>
            </a:r>
            <a:endParaRPr sz="1850" b="1">
              <a:solidFill>
                <a:schemeClr val="dk1"/>
              </a:solidFill>
              <a:latin typeface="Courier New"/>
              <a:ea typeface="Courier New"/>
              <a:cs typeface="Courier New"/>
              <a:sym typeface="Courier New"/>
            </a:endParaRPr>
          </a:p>
          <a:p>
            <a:pPr marL="0" lvl="0" indent="0" algn="l" rtl="0">
              <a:lnSpc>
                <a:spcPct val="90000"/>
              </a:lnSpc>
              <a:spcBef>
                <a:spcPts val="2100"/>
              </a:spcBef>
              <a:spcAft>
                <a:spcPts val="1200"/>
              </a:spcAft>
              <a:buSzPts val="1800"/>
              <a:buNone/>
            </a:pPr>
            <a:endParaRPr/>
          </a:p>
        </p:txBody>
      </p:sp>
      <p:pic>
        <p:nvPicPr>
          <p:cNvPr id="125" name="Google Shape;125;p4"/>
          <p:cNvPicPr preferRelativeResize="0"/>
          <p:nvPr/>
        </p:nvPicPr>
        <p:blipFill rotWithShape="1">
          <a:blip r:embed="rId3">
            <a:alphaModFix/>
          </a:blip>
          <a:srcRect/>
          <a:stretch/>
        </p:blipFill>
        <p:spPr>
          <a:xfrm>
            <a:off x="1499443" y="2571750"/>
            <a:ext cx="7221345" cy="201383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5"/>
          <p:cNvSpPr txBox="1">
            <a:spLocks noGrp="1"/>
          </p:cNvSpPr>
          <p:nvPr>
            <p:ph type="title"/>
          </p:nvPr>
        </p:nvSpPr>
        <p:spPr>
          <a:xfrm>
            <a:off x="311700" y="44126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85000"/>
              </a:lnSpc>
              <a:spcBef>
                <a:spcPts val="0"/>
              </a:spcBef>
              <a:spcAft>
                <a:spcPts val="0"/>
              </a:spcAft>
              <a:buClr>
                <a:srgbClr val="3F3F3F"/>
              </a:buClr>
              <a:buSzPts val="2800"/>
              <a:buFont typeface="Calibri"/>
              <a:buNone/>
            </a:pPr>
            <a:r>
              <a:rPr lang="en" sz="3200"/>
              <a:t>Recall - </a:t>
            </a:r>
            <a:r>
              <a:rPr lang="en" sz="3200" b="1"/>
              <a:t>If Statement in a Function </a:t>
            </a:r>
            <a:endParaRPr sz="3200" b="1"/>
          </a:p>
          <a:p>
            <a:pPr marL="0" lvl="0" indent="0" algn="l" rtl="0">
              <a:lnSpc>
                <a:spcPct val="85000"/>
              </a:lnSpc>
              <a:spcBef>
                <a:spcPts val="0"/>
              </a:spcBef>
              <a:spcAft>
                <a:spcPts val="0"/>
              </a:spcAft>
              <a:buClr>
                <a:srgbClr val="3F3F3F"/>
              </a:buClr>
              <a:buSzPts val="2800"/>
              <a:buFont typeface="Calibri"/>
              <a:buNone/>
            </a:pPr>
            <a:r>
              <a:rPr lang="en"/>
              <a:t> </a:t>
            </a:r>
            <a:endParaRPr/>
          </a:p>
        </p:txBody>
      </p:sp>
      <p:sp>
        <p:nvSpPr>
          <p:cNvPr id="131" name="Google Shape;131;p5"/>
          <p:cNvSpPr txBox="1">
            <a:spLocks noGrp="1"/>
          </p:cNvSpPr>
          <p:nvPr>
            <p:ph type="body" idx="1"/>
          </p:nvPr>
        </p:nvSpPr>
        <p:spPr>
          <a:xfrm>
            <a:off x="311700" y="803872"/>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90000"/>
              </a:lnSpc>
              <a:spcBef>
                <a:spcPts val="1200"/>
              </a:spcBef>
              <a:spcAft>
                <a:spcPts val="0"/>
              </a:spcAft>
              <a:buSzPts val="1800"/>
              <a:buNone/>
            </a:pPr>
            <a:r>
              <a:rPr lang="en" sz="1600" b="1">
                <a:solidFill>
                  <a:schemeClr val="dk1"/>
                </a:solidFill>
              </a:rPr>
              <a:t>Rolling Dice         </a:t>
            </a:r>
            <a:endParaRPr sz="1600" b="1">
              <a:solidFill>
                <a:schemeClr val="dk1"/>
              </a:solidFill>
            </a:endParaRPr>
          </a:p>
          <a:p>
            <a:pPr marL="0" lvl="0" indent="0" algn="l" rtl="0">
              <a:lnSpc>
                <a:spcPct val="90000"/>
              </a:lnSpc>
              <a:spcBef>
                <a:spcPts val="1200"/>
              </a:spcBef>
              <a:spcAft>
                <a:spcPts val="0"/>
              </a:spcAft>
              <a:buSzPts val="1800"/>
              <a:buNone/>
            </a:pPr>
            <a:r>
              <a:rPr lang="en" sz="1600" i="1">
                <a:solidFill>
                  <a:schemeClr val="dk1"/>
                </a:solidFill>
              </a:rPr>
              <a:t>Objective:</a:t>
            </a:r>
            <a:r>
              <a:rPr lang="en" sz="1600">
                <a:solidFill>
                  <a:schemeClr val="dk1"/>
                </a:solidFill>
              </a:rPr>
              <a:t> Create a function called </a:t>
            </a:r>
            <a:r>
              <a:rPr lang="en" sz="1600" i="1">
                <a:solidFill>
                  <a:srgbClr val="2E74B5"/>
                </a:solidFill>
              </a:rPr>
              <a:t>dice_roll()</a:t>
            </a:r>
            <a:r>
              <a:rPr lang="en" sz="1600">
                <a:solidFill>
                  <a:srgbClr val="2E74B5"/>
                </a:solidFill>
              </a:rPr>
              <a:t> </a:t>
            </a:r>
            <a:r>
              <a:rPr lang="en" sz="1600">
                <a:solidFill>
                  <a:schemeClr val="dk1"/>
                </a:solidFill>
              </a:rPr>
              <a:t>that takes no arguments and returns </a:t>
            </a:r>
            <a:r>
              <a:rPr lang="en" sz="1600">
                <a:solidFill>
                  <a:srgbClr val="00B050"/>
                </a:solidFill>
              </a:rPr>
              <a:t>“You Win”</a:t>
            </a:r>
            <a:r>
              <a:rPr lang="en" sz="1600">
                <a:solidFill>
                  <a:schemeClr val="dk1"/>
                </a:solidFill>
              </a:rPr>
              <a:t>, </a:t>
            </a:r>
            <a:r>
              <a:rPr lang="en" sz="1600">
                <a:solidFill>
                  <a:srgbClr val="00B050"/>
                </a:solidFill>
              </a:rPr>
              <a:t>“Draw”</a:t>
            </a:r>
            <a:r>
              <a:rPr lang="en" sz="1600">
                <a:solidFill>
                  <a:schemeClr val="dk1"/>
                </a:solidFill>
              </a:rPr>
              <a:t> or </a:t>
            </a:r>
            <a:r>
              <a:rPr lang="en" sz="1600">
                <a:solidFill>
                  <a:srgbClr val="00B050"/>
                </a:solidFill>
              </a:rPr>
              <a:t>“You lose”</a:t>
            </a:r>
            <a:r>
              <a:rPr lang="en" sz="1600">
                <a:solidFill>
                  <a:schemeClr val="dk1"/>
                </a:solidFill>
              </a:rPr>
              <a:t>.</a:t>
            </a:r>
            <a:endParaRPr sz="1600">
              <a:solidFill>
                <a:schemeClr val="dk1"/>
              </a:solidFill>
            </a:endParaRPr>
          </a:p>
          <a:p>
            <a:pPr marL="0" lvl="0" indent="0" algn="l" rtl="0">
              <a:lnSpc>
                <a:spcPct val="90000"/>
              </a:lnSpc>
              <a:spcBef>
                <a:spcPts val="1200"/>
              </a:spcBef>
              <a:spcAft>
                <a:spcPts val="0"/>
              </a:spcAft>
              <a:buSzPts val="1800"/>
              <a:buNone/>
            </a:pPr>
            <a:r>
              <a:rPr lang="en" sz="1600" i="1">
                <a:solidFill>
                  <a:schemeClr val="dk1"/>
                </a:solidFill>
              </a:rPr>
              <a:t>Explanation:</a:t>
            </a:r>
            <a:r>
              <a:rPr lang="en" sz="1600">
                <a:solidFill>
                  <a:schemeClr val="dk1"/>
                </a:solidFill>
              </a:rPr>
              <a:t> The function simulates the roll of two fair dice. Each die can take a value from one to six. If the toss adds up to a value greater than seven the house wins. If the dice add up to seven or six there is a draw. If the dice add up to less than six you win.</a:t>
            </a:r>
            <a:endParaRPr sz="1600">
              <a:solidFill>
                <a:schemeClr val="dk1"/>
              </a:solidFill>
            </a:endParaRPr>
          </a:p>
          <a:p>
            <a:pPr marL="0" lvl="0" indent="0" algn="l" rtl="0">
              <a:lnSpc>
                <a:spcPct val="90000"/>
              </a:lnSpc>
              <a:spcBef>
                <a:spcPts val="1200"/>
              </a:spcBef>
              <a:spcAft>
                <a:spcPts val="0"/>
              </a:spcAft>
              <a:buClr>
                <a:schemeClr val="dk1"/>
              </a:buClr>
              <a:buSzPts val="1100"/>
              <a:buFont typeface="Arial"/>
              <a:buNone/>
            </a:pPr>
            <a:endParaRPr sz="1100">
              <a:solidFill>
                <a:schemeClr val="dk1"/>
              </a:solidFill>
            </a:endParaRPr>
          </a:p>
          <a:p>
            <a:pPr marL="0" lvl="0" indent="0" algn="l" rtl="0">
              <a:lnSpc>
                <a:spcPct val="90000"/>
              </a:lnSpc>
              <a:spcBef>
                <a:spcPts val="120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marL="0" lvl="0" indent="0" algn="l" rtl="0">
              <a:lnSpc>
                <a:spcPct val="90000"/>
              </a:lnSpc>
              <a:spcBef>
                <a:spcPts val="1200"/>
              </a:spcBef>
              <a:spcAft>
                <a:spcPts val="0"/>
              </a:spcAft>
              <a:buClr>
                <a:schemeClr val="dk1"/>
              </a:buClr>
              <a:buSzPts val="1100"/>
              <a:buFont typeface="Arial"/>
              <a:buNone/>
            </a:pPr>
            <a:endParaRPr sz="1100">
              <a:solidFill>
                <a:schemeClr val="dk1"/>
              </a:solidFill>
            </a:endParaRPr>
          </a:p>
          <a:p>
            <a:pPr marL="0" lvl="0" indent="0" algn="l" rtl="0">
              <a:lnSpc>
                <a:spcPct val="90000"/>
              </a:lnSpc>
              <a:spcBef>
                <a:spcPts val="1200"/>
              </a:spcBef>
              <a:spcAft>
                <a:spcPts val="1200"/>
              </a:spcAft>
              <a:buSzPts val="1800"/>
              <a:buNone/>
            </a:pPr>
            <a:endParaRPr/>
          </a:p>
        </p:txBody>
      </p:sp>
      <p:pic>
        <p:nvPicPr>
          <p:cNvPr id="132" name="Google Shape;132;p5"/>
          <p:cNvPicPr preferRelativeResize="0"/>
          <p:nvPr/>
        </p:nvPicPr>
        <p:blipFill rotWithShape="1">
          <a:blip r:embed="rId3">
            <a:alphaModFix/>
          </a:blip>
          <a:srcRect/>
          <a:stretch/>
        </p:blipFill>
        <p:spPr>
          <a:xfrm>
            <a:off x="1988983" y="2697392"/>
            <a:ext cx="5333652" cy="193162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fade">
                                      <p:cBhvr>
                                        <p:cTn id="7" dur="500"/>
                                        <p:tgtEl>
                                          <p:spTgt spid="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6"/>
          <p:cNvSpPr txBox="1">
            <a:spLocks noGrp="1"/>
          </p:cNvSpPr>
          <p:nvPr>
            <p:ph type="title"/>
          </p:nvPr>
        </p:nvSpPr>
        <p:spPr>
          <a:xfrm>
            <a:off x="311700" y="452554"/>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85000"/>
              </a:lnSpc>
              <a:spcBef>
                <a:spcPts val="0"/>
              </a:spcBef>
              <a:spcAft>
                <a:spcPts val="0"/>
              </a:spcAft>
              <a:buClr>
                <a:srgbClr val="3F3F3F"/>
              </a:buClr>
              <a:buSzPts val="2800"/>
              <a:buFont typeface="Calibri"/>
              <a:buNone/>
            </a:pPr>
            <a:r>
              <a:rPr lang="en" sz="3200"/>
              <a:t>Recall - </a:t>
            </a:r>
            <a:r>
              <a:rPr lang="en" sz="3200" b="1"/>
              <a:t>For Loop in a Function</a:t>
            </a:r>
            <a:r>
              <a:rPr lang="en" sz="3200"/>
              <a:t> </a:t>
            </a:r>
            <a:endParaRPr sz="3200"/>
          </a:p>
        </p:txBody>
      </p:sp>
      <p:sp>
        <p:nvSpPr>
          <p:cNvPr id="138" name="Google Shape;138;p6"/>
          <p:cNvSpPr txBox="1">
            <a:spLocks noGrp="1"/>
          </p:cNvSpPr>
          <p:nvPr>
            <p:ph type="body" idx="1"/>
          </p:nvPr>
        </p:nvSpPr>
        <p:spPr>
          <a:xfrm>
            <a:off x="311700" y="785658"/>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90000"/>
              </a:lnSpc>
              <a:spcBef>
                <a:spcPts val="1200"/>
              </a:spcBef>
              <a:spcAft>
                <a:spcPts val="0"/>
              </a:spcAft>
              <a:buClr>
                <a:schemeClr val="dk1"/>
              </a:buClr>
              <a:buSzPts val="1100"/>
              <a:buFont typeface="Arial"/>
              <a:buNone/>
            </a:pPr>
            <a:r>
              <a:rPr lang="en" sz="700" dirty="0">
                <a:solidFill>
                  <a:schemeClr val="dk1"/>
                </a:solidFill>
              </a:rPr>
              <a:t> </a:t>
            </a:r>
            <a:r>
              <a:rPr lang="en" sz="1600" b="1" dirty="0">
                <a:solidFill>
                  <a:schemeClr val="dk1"/>
                </a:solidFill>
              </a:rPr>
              <a:t>Simulating Several Tosses</a:t>
            </a:r>
            <a:endParaRPr sz="1600" b="1" dirty="0">
              <a:solidFill>
                <a:schemeClr val="dk1"/>
              </a:solidFill>
            </a:endParaRPr>
          </a:p>
          <a:p>
            <a:pPr marL="0" lvl="0" indent="0" algn="l" rtl="0">
              <a:lnSpc>
                <a:spcPct val="90000"/>
              </a:lnSpc>
              <a:spcBef>
                <a:spcPts val="1200"/>
              </a:spcBef>
              <a:spcAft>
                <a:spcPts val="0"/>
              </a:spcAft>
              <a:buClr>
                <a:schemeClr val="dk1"/>
              </a:buClr>
              <a:buSzPts val="1100"/>
              <a:buFont typeface="Arial"/>
              <a:buNone/>
            </a:pPr>
            <a:r>
              <a:rPr lang="en" sz="1600" i="1" dirty="0">
                <a:solidFill>
                  <a:schemeClr val="dk1"/>
                </a:solidFill>
              </a:rPr>
              <a:t>Objective:</a:t>
            </a:r>
            <a:r>
              <a:rPr lang="en" sz="1600" dirty="0">
                <a:solidFill>
                  <a:schemeClr val="dk1"/>
                </a:solidFill>
              </a:rPr>
              <a:t> Create a function called </a:t>
            </a:r>
            <a:r>
              <a:rPr lang="en" sz="1600" i="1" dirty="0">
                <a:solidFill>
                  <a:srgbClr val="0070C0"/>
                </a:solidFill>
              </a:rPr>
              <a:t>dice_roll_results()</a:t>
            </a:r>
            <a:r>
              <a:rPr lang="en" sz="1600" dirty="0">
                <a:solidFill>
                  <a:schemeClr val="dk1"/>
                </a:solidFill>
              </a:rPr>
              <a:t> that takes a single argument called </a:t>
            </a:r>
            <a:r>
              <a:rPr lang="en" sz="1600" i="1" dirty="0">
                <a:solidFill>
                  <a:srgbClr val="0070C0"/>
                </a:solidFill>
              </a:rPr>
              <a:t>times</a:t>
            </a:r>
            <a:r>
              <a:rPr lang="en" sz="1600" dirty="0">
                <a:solidFill>
                  <a:schemeClr val="dk1"/>
                </a:solidFill>
              </a:rPr>
              <a:t>. The function should return a vector of results obtained from the </a:t>
            </a:r>
            <a:r>
              <a:rPr lang="en" sz="1600" i="1" dirty="0">
                <a:solidFill>
                  <a:srgbClr val="0070C0"/>
                </a:solidFill>
              </a:rPr>
              <a:t>dice_roll()</a:t>
            </a:r>
            <a:r>
              <a:rPr lang="en" sz="1600" dirty="0">
                <a:solidFill>
                  <a:schemeClr val="dk1"/>
                </a:solidFill>
              </a:rPr>
              <a:t> function. The length of the vector should be </a:t>
            </a:r>
            <a:r>
              <a:rPr lang="en" sz="1600" i="1" dirty="0">
                <a:solidFill>
                  <a:srgbClr val="0070C0"/>
                </a:solidFill>
              </a:rPr>
              <a:t>times</a:t>
            </a:r>
            <a:r>
              <a:rPr lang="en" sz="1600" dirty="0">
                <a:solidFill>
                  <a:schemeClr val="dk1"/>
                </a:solidFill>
              </a:rPr>
              <a:t>.</a:t>
            </a:r>
            <a:endParaRPr sz="1600" dirty="0">
              <a:solidFill>
                <a:schemeClr val="dk1"/>
              </a:solidFill>
            </a:endParaRPr>
          </a:p>
          <a:p>
            <a:pPr marL="0" lvl="0" indent="0" algn="l" rtl="0">
              <a:lnSpc>
                <a:spcPct val="90000"/>
              </a:lnSpc>
              <a:spcBef>
                <a:spcPts val="1200"/>
              </a:spcBef>
              <a:spcAft>
                <a:spcPts val="0"/>
              </a:spcAft>
              <a:buSzPts val="1800"/>
              <a:buNone/>
            </a:pPr>
            <a:r>
              <a:rPr lang="en" sz="1600" i="1" dirty="0">
                <a:solidFill>
                  <a:schemeClr val="dk1"/>
                </a:solidFill>
              </a:rPr>
              <a:t>Explanation:</a:t>
            </a:r>
            <a:r>
              <a:rPr lang="en" sz="1600" dirty="0">
                <a:solidFill>
                  <a:schemeClr val="dk1"/>
                </a:solidFill>
              </a:rPr>
              <a:t> The new function should call the function generated in the last slide. The user will provide the number of times they want to roll the dice and the function should return the results (“You Win”, “Draw”, “You Lose”) in a vector of size </a:t>
            </a:r>
            <a:r>
              <a:rPr lang="en" sz="1600" i="1" dirty="0">
                <a:solidFill>
                  <a:srgbClr val="0070C0"/>
                </a:solidFill>
              </a:rPr>
              <a:t>times</a:t>
            </a:r>
            <a:r>
              <a:rPr lang="en" sz="1600" dirty="0">
                <a:solidFill>
                  <a:schemeClr val="dk1"/>
                </a:solidFill>
              </a:rPr>
              <a:t>. Try times =10</a:t>
            </a:r>
            <a:endParaRPr sz="1600" dirty="0">
              <a:solidFill>
                <a:schemeClr val="dk1"/>
              </a:solidFill>
            </a:endParaRPr>
          </a:p>
          <a:p>
            <a:pPr marL="0" lvl="0" indent="0" algn="l" rtl="0">
              <a:lnSpc>
                <a:spcPct val="90000"/>
              </a:lnSpc>
              <a:spcBef>
                <a:spcPts val="1200"/>
              </a:spcBef>
              <a:spcAft>
                <a:spcPts val="0"/>
              </a:spcAft>
              <a:buSzPts val="1800"/>
              <a:buNone/>
            </a:pPr>
            <a:endParaRPr sz="1100" dirty="0">
              <a:solidFill>
                <a:schemeClr val="dk1"/>
              </a:solidFill>
            </a:endParaRPr>
          </a:p>
          <a:p>
            <a:pPr marL="0" lvl="0" indent="0" algn="l" rtl="0">
              <a:lnSpc>
                <a:spcPct val="90000"/>
              </a:lnSpc>
              <a:spcBef>
                <a:spcPts val="1200"/>
              </a:spcBef>
              <a:spcAft>
                <a:spcPts val="0"/>
              </a:spcAft>
              <a:buClr>
                <a:schemeClr val="dk1"/>
              </a:buClr>
              <a:buSzPts val="1100"/>
              <a:buFont typeface="Arial"/>
              <a:buNone/>
            </a:pPr>
            <a:endParaRPr sz="1100" dirty="0">
              <a:solidFill>
                <a:schemeClr val="dk1"/>
              </a:solidFill>
            </a:endParaRPr>
          </a:p>
          <a:p>
            <a:pPr marL="0" lvl="0" indent="0" algn="l" rtl="0">
              <a:lnSpc>
                <a:spcPct val="90000"/>
              </a:lnSpc>
              <a:spcBef>
                <a:spcPts val="1200"/>
              </a:spcBef>
              <a:spcAft>
                <a:spcPts val="1200"/>
              </a:spcAft>
              <a:buSzPts val="1800"/>
              <a:buNone/>
            </a:pPr>
            <a:endParaRPr dirty="0"/>
          </a:p>
        </p:txBody>
      </p:sp>
      <p:pic>
        <p:nvPicPr>
          <p:cNvPr id="139" name="Google Shape;139;p6"/>
          <p:cNvPicPr preferRelativeResize="0"/>
          <p:nvPr/>
        </p:nvPicPr>
        <p:blipFill rotWithShape="1">
          <a:blip r:embed="rId3">
            <a:alphaModFix/>
          </a:blip>
          <a:srcRect/>
          <a:stretch/>
        </p:blipFill>
        <p:spPr>
          <a:xfrm>
            <a:off x="2562140" y="2945449"/>
            <a:ext cx="3853528" cy="174549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39"/>
                                        </p:tgtEl>
                                        <p:attrNameLst>
                                          <p:attrName>style.visibility</p:attrName>
                                        </p:attrNameLst>
                                      </p:cBhvr>
                                      <p:to>
                                        <p:strVal val="visible"/>
                                      </p:to>
                                    </p:set>
                                    <p:anim calcmode="lin" valueType="num">
                                      <p:cBhvr additive="base">
                                        <p:cTn id="7" dur="500"/>
                                        <p:tgtEl>
                                          <p:spTgt spid="139"/>
                                        </p:tgtEl>
                                        <p:attrNameLst>
                                          <p:attrName>ppt_w</p:attrName>
                                        </p:attrNameLst>
                                      </p:cBhvr>
                                      <p:tavLst>
                                        <p:tav tm="0">
                                          <p:val>
                                            <p:strVal val="0"/>
                                          </p:val>
                                        </p:tav>
                                        <p:tav tm="100000">
                                          <p:val>
                                            <p:strVal val="#ppt_w"/>
                                          </p:val>
                                        </p:tav>
                                      </p:tavLst>
                                    </p:anim>
                                    <p:anim calcmode="lin" valueType="num">
                                      <p:cBhvr additive="base">
                                        <p:cTn id="8" dur="500"/>
                                        <p:tgtEl>
                                          <p:spTgt spid="139"/>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7"/>
          <p:cNvSpPr txBox="1">
            <a:spLocks noGrp="1"/>
          </p:cNvSpPr>
          <p:nvPr>
            <p:ph type="title"/>
          </p:nvPr>
        </p:nvSpPr>
        <p:spPr>
          <a:xfrm>
            <a:off x="623400" y="578206"/>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85000"/>
              </a:lnSpc>
              <a:spcBef>
                <a:spcPts val="0"/>
              </a:spcBef>
              <a:spcAft>
                <a:spcPts val="0"/>
              </a:spcAft>
              <a:buClr>
                <a:srgbClr val="3F3F3F"/>
              </a:buClr>
              <a:buSzPct val="86419"/>
              <a:buFont typeface="Calibri"/>
              <a:buNone/>
            </a:pPr>
            <a:r>
              <a:rPr lang="en" b="1"/>
              <a:t>return()</a:t>
            </a:r>
            <a:endParaRPr b="1"/>
          </a:p>
        </p:txBody>
      </p:sp>
      <p:sp>
        <p:nvSpPr>
          <p:cNvPr id="145" name="Google Shape;145;p7"/>
          <p:cNvSpPr txBox="1">
            <a:spLocks noGrp="1"/>
          </p:cNvSpPr>
          <p:nvPr>
            <p:ph type="body" idx="1"/>
          </p:nvPr>
        </p:nvSpPr>
        <p:spPr>
          <a:xfrm>
            <a:off x="541625" y="1350395"/>
            <a:ext cx="7702310" cy="2829285"/>
          </a:xfrm>
          <a:prstGeom prst="rect">
            <a:avLst/>
          </a:prstGeom>
          <a:noFill/>
          <a:ln>
            <a:noFill/>
          </a:ln>
        </p:spPr>
        <p:txBody>
          <a:bodyPr spcFirstLastPara="1" wrap="square" lIns="91425" tIns="91425" rIns="91425" bIns="91425" anchor="t" anchorCtr="0">
            <a:normAutofit/>
          </a:bodyPr>
          <a:lstStyle/>
          <a:p>
            <a:pPr marL="457200" lvl="0" indent="-342900" algn="l" rtl="0">
              <a:lnSpc>
                <a:spcPct val="90000"/>
              </a:lnSpc>
              <a:spcBef>
                <a:spcPts val="0"/>
              </a:spcBef>
              <a:spcAft>
                <a:spcPts val="0"/>
              </a:spcAft>
              <a:buSzPts val="1800"/>
              <a:buChar char="●"/>
            </a:pPr>
            <a:r>
              <a:rPr lang="en" sz="1800"/>
              <a:t>Returns a SINGLE object</a:t>
            </a:r>
            <a:endParaRPr sz="1800"/>
          </a:p>
          <a:p>
            <a:pPr marL="457200" lvl="0" indent="-342900" algn="l" rtl="0">
              <a:lnSpc>
                <a:spcPct val="90000"/>
              </a:lnSpc>
              <a:spcBef>
                <a:spcPts val="1200"/>
              </a:spcBef>
              <a:spcAft>
                <a:spcPts val="0"/>
              </a:spcAft>
              <a:buSzPts val="1800"/>
              <a:buChar char="●"/>
            </a:pPr>
            <a:r>
              <a:rPr lang="en" sz="1800"/>
              <a:t>R will return the last output of a function </a:t>
            </a:r>
            <a:endParaRPr sz="1800"/>
          </a:p>
          <a:p>
            <a:pPr marL="457200" lvl="0" indent="-342900" algn="l" rtl="0">
              <a:lnSpc>
                <a:spcPct val="90000"/>
              </a:lnSpc>
              <a:spcBef>
                <a:spcPts val="1200"/>
              </a:spcBef>
              <a:spcAft>
                <a:spcPts val="0"/>
              </a:spcAft>
              <a:buSzPts val="1800"/>
              <a:buChar char="●"/>
            </a:pPr>
            <a:r>
              <a:rPr lang="en" sz="1800"/>
              <a:t>Makes R code easier to understand - good practice even if unnecessary </a:t>
            </a:r>
            <a:endParaRPr sz="1800"/>
          </a:p>
          <a:p>
            <a:pPr marL="0" lvl="0" indent="0" algn="l" rtl="0">
              <a:lnSpc>
                <a:spcPct val="90000"/>
              </a:lnSpc>
              <a:spcBef>
                <a:spcPts val="1200"/>
              </a:spcBef>
              <a:spcAft>
                <a:spcPts val="1200"/>
              </a:spcAft>
              <a:buSzPts val="1800"/>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8"/>
          <p:cNvSpPr txBox="1">
            <a:spLocks noGrp="1"/>
          </p:cNvSpPr>
          <p:nvPr>
            <p:ph type="title"/>
          </p:nvPr>
        </p:nvSpPr>
        <p:spPr>
          <a:xfrm>
            <a:off x="765182" y="589493"/>
            <a:ext cx="5806602"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85000"/>
              </a:lnSpc>
              <a:spcBef>
                <a:spcPts val="0"/>
              </a:spcBef>
              <a:spcAft>
                <a:spcPts val="0"/>
              </a:spcAft>
              <a:buClr>
                <a:srgbClr val="3F3F3F"/>
              </a:buClr>
              <a:buSzPct val="86419"/>
              <a:buFont typeface="Calibri"/>
              <a:buNone/>
            </a:pPr>
            <a:r>
              <a:rPr lang="en" b="1"/>
              <a:t>Empty parameter example</a:t>
            </a:r>
            <a:endParaRPr b="1"/>
          </a:p>
        </p:txBody>
      </p:sp>
      <p:sp>
        <p:nvSpPr>
          <p:cNvPr id="151" name="Google Shape;151;p8"/>
          <p:cNvSpPr txBox="1">
            <a:spLocks noGrp="1"/>
          </p:cNvSpPr>
          <p:nvPr>
            <p:ph type="body" idx="1"/>
          </p:nvPr>
        </p:nvSpPr>
        <p:spPr>
          <a:xfrm>
            <a:off x="765182" y="1345762"/>
            <a:ext cx="5657919" cy="3416400"/>
          </a:xfrm>
          <a:prstGeom prst="rect">
            <a:avLst/>
          </a:prstGeom>
          <a:noFill/>
          <a:ln>
            <a:noFill/>
          </a:ln>
        </p:spPr>
        <p:txBody>
          <a:bodyPr spcFirstLastPara="1" wrap="square" lIns="91425" tIns="91425" rIns="91425" bIns="91425" anchor="t" anchorCtr="0">
            <a:normAutofit/>
          </a:bodyPr>
          <a:lstStyle/>
          <a:p>
            <a:pPr marL="0" lvl="0" indent="0" algn="l" rtl="0">
              <a:lnSpc>
                <a:spcPct val="90000"/>
              </a:lnSpc>
              <a:spcBef>
                <a:spcPts val="0"/>
              </a:spcBef>
              <a:spcAft>
                <a:spcPts val="0"/>
              </a:spcAft>
              <a:buClr>
                <a:schemeClr val="dk1"/>
              </a:buClr>
              <a:buSzPts val="1100"/>
              <a:buFont typeface="Arial"/>
              <a:buNone/>
            </a:pPr>
            <a:r>
              <a:rPr lang="en" sz="1800" b="1" dirty="0">
                <a:latin typeface="Courier New"/>
                <a:ea typeface="Courier New"/>
                <a:cs typeface="Courier New"/>
                <a:sym typeface="Courier New"/>
              </a:rPr>
              <a:t>helpme &lt;- function(){</a:t>
            </a:r>
            <a:endParaRPr sz="1800" b="1" dirty="0">
              <a:latin typeface="Courier New"/>
              <a:ea typeface="Courier New"/>
              <a:cs typeface="Courier New"/>
              <a:sym typeface="Courier New"/>
            </a:endParaRPr>
          </a:p>
          <a:p>
            <a:pPr marL="0" lvl="0" indent="0" algn="l" rtl="0">
              <a:lnSpc>
                <a:spcPct val="90000"/>
              </a:lnSpc>
              <a:spcBef>
                <a:spcPts val="1200"/>
              </a:spcBef>
              <a:spcAft>
                <a:spcPts val="0"/>
              </a:spcAft>
              <a:buClr>
                <a:schemeClr val="dk1"/>
              </a:buClr>
              <a:buSzPts val="1100"/>
              <a:buFont typeface="Arial"/>
              <a:buNone/>
            </a:pPr>
            <a:r>
              <a:rPr lang="en" sz="1800" b="1" dirty="0">
                <a:latin typeface="Courier New"/>
                <a:ea typeface="Courier New"/>
                <a:cs typeface="Courier New"/>
                <a:sym typeface="Courier New"/>
              </a:rPr>
              <a:t>  print("You're amazing, sweetie!!!")</a:t>
            </a:r>
            <a:endParaRPr sz="1800" b="1" dirty="0">
              <a:latin typeface="Courier New"/>
              <a:ea typeface="Courier New"/>
              <a:cs typeface="Courier New"/>
              <a:sym typeface="Courier New"/>
            </a:endParaRPr>
          </a:p>
          <a:p>
            <a:pPr marL="0" lvl="0" indent="0" algn="l" rtl="0">
              <a:lnSpc>
                <a:spcPct val="90000"/>
              </a:lnSpc>
              <a:spcBef>
                <a:spcPts val="1200"/>
              </a:spcBef>
              <a:spcAft>
                <a:spcPts val="0"/>
              </a:spcAft>
              <a:buClr>
                <a:schemeClr val="dk1"/>
              </a:buClr>
              <a:buSzPts val="1100"/>
              <a:buFont typeface="Arial"/>
              <a:buNone/>
            </a:pPr>
            <a:r>
              <a:rPr lang="en" sz="1800" b="1" dirty="0">
                <a:latin typeface="Courier New"/>
                <a:ea typeface="Courier New"/>
                <a:cs typeface="Courier New"/>
                <a:sym typeface="Courier New"/>
              </a:rPr>
              <a:t>}</a:t>
            </a:r>
            <a:endParaRPr dirty="0"/>
          </a:p>
          <a:p>
            <a:pPr marL="0" lvl="0" indent="0" algn="l" rtl="0">
              <a:lnSpc>
                <a:spcPct val="90000"/>
              </a:lnSpc>
              <a:spcBef>
                <a:spcPts val="1200"/>
              </a:spcBef>
              <a:spcAft>
                <a:spcPts val="0"/>
              </a:spcAft>
              <a:buClr>
                <a:schemeClr val="dk1"/>
              </a:buClr>
              <a:buSzPts val="1100"/>
              <a:buFont typeface="Arial"/>
              <a:buNone/>
            </a:pPr>
            <a:endParaRPr sz="1800" b="1" dirty="0">
              <a:latin typeface="Courier New"/>
              <a:ea typeface="Courier New"/>
              <a:cs typeface="Courier New"/>
              <a:sym typeface="Courier New"/>
            </a:endParaRPr>
          </a:p>
          <a:p>
            <a:pPr marL="0" lvl="0" indent="0" algn="l" rtl="0">
              <a:lnSpc>
                <a:spcPct val="90000"/>
              </a:lnSpc>
              <a:spcBef>
                <a:spcPts val="1200"/>
              </a:spcBef>
              <a:spcAft>
                <a:spcPts val="0"/>
              </a:spcAft>
              <a:buClr>
                <a:schemeClr val="dk1"/>
              </a:buClr>
              <a:buSzPts val="1100"/>
              <a:buFont typeface="Arial"/>
              <a:buNone/>
            </a:pPr>
            <a:r>
              <a:rPr lang="en" sz="1800" b="1" dirty="0">
                <a:latin typeface="Courier New"/>
                <a:ea typeface="Courier New"/>
                <a:cs typeface="Courier New"/>
                <a:sym typeface="Courier New"/>
              </a:rPr>
              <a:t>helpme()</a:t>
            </a:r>
            <a:endParaRPr sz="1800" b="1" dirty="0">
              <a:latin typeface="Courier New"/>
              <a:ea typeface="Courier New"/>
              <a:cs typeface="Courier New"/>
              <a:sym typeface="Courier New"/>
            </a:endParaRPr>
          </a:p>
          <a:p>
            <a:pPr marL="0" lvl="0" indent="0" algn="l" rtl="0">
              <a:lnSpc>
                <a:spcPct val="90000"/>
              </a:lnSpc>
              <a:spcBef>
                <a:spcPts val="1200"/>
              </a:spcBef>
              <a:spcAft>
                <a:spcPts val="1200"/>
              </a:spcAft>
              <a:buSzPts val="1800"/>
              <a:buNone/>
            </a:pPr>
            <a:r>
              <a:rPr lang="en" sz="1800" b="1" dirty="0">
                <a:solidFill>
                  <a:srgbClr val="FF0000"/>
                </a:solidFill>
                <a:latin typeface="Courier New"/>
                <a:ea typeface="Courier New"/>
                <a:cs typeface="Courier New"/>
                <a:sym typeface="Courier New"/>
              </a:rPr>
              <a:t>&gt; “You’re amazing, sweetie!!!”</a:t>
            </a:r>
            <a:endParaRPr sz="1800" b="1" dirty="0">
              <a:solidFill>
                <a:srgbClr val="FF0000"/>
              </a:solidFill>
              <a:latin typeface="Courier New"/>
              <a:ea typeface="Courier New"/>
              <a:cs typeface="Courier New"/>
              <a:sym typeface="Courier New"/>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1">
                                            <p:txEl>
                                              <p:pRg st="5" end="5"/>
                                            </p:txEl>
                                          </p:spTgt>
                                        </p:tgtEl>
                                        <p:attrNameLst>
                                          <p:attrName>style.visibility</p:attrName>
                                        </p:attrNameLst>
                                      </p:cBhvr>
                                      <p:to>
                                        <p:strVal val="visible"/>
                                      </p:to>
                                    </p:set>
                                    <p:animEffect transition="in" filter="fade">
                                      <p:cBhvr>
                                        <p:cTn id="7" dur="500"/>
                                        <p:tgtEl>
                                          <p:spTgt spid="15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9"/>
          <p:cNvSpPr txBox="1">
            <a:spLocks noGrp="1"/>
          </p:cNvSpPr>
          <p:nvPr>
            <p:ph type="title"/>
          </p:nvPr>
        </p:nvSpPr>
        <p:spPr>
          <a:xfrm>
            <a:off x="847492" y="645748"/>
            <a:ext cx="6364163"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85000"/>
              </a:lnSpc>
              <a:spcBef>
                <a:spcPts val="0"/>
              </a:spcBef>
              <a:spcAft>
                <a:spcPts val="0"/>
              </a:spcAft>
              <a:buClr>
                <a:srgbClr val="3F3F3F"/>
              </a:buClr>
              <a:buSzPct val="86419"/>
              <a:buFont typeface="Calibri"/>
              <a:buNone/>
            </a:pPr>
            <a:r>
              <a:rPr lang="en" b="1"/>
              <a:t>Parameter example</a:t>
            </a:r>
            <a:endParaRPr b="1"/>
          </a:p>
        </p:txBody>
      </p:sp>
      <p:sp>
        <p:nvSpPr>
          <p:cNvPr id="157" name="Google Shape;157;p9"/>
          <p:cNvSpPr txBox="1">
            <a:spLocks noGrp="1"/>
          </p:cNvSpPr>
          <p:nvPr>
            <p:ph type="body" idx="1"/>
          </p:nvPr>
        </p:nvSpPr>
        <p:spPr>
          <a:xfrm>
            <a:off x="847492" y="1367883"/>
            <a:ext cx="6851707" cy="3412018"/>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770"/>
              <a:buFont typeface="Arial"/>
              <a:buNone/>
            </a:pPr>
            <a:r>
              <a:rPr lang="en" sz="1600" b="1" dirty="0">
                <a:latin typeface="Courier New"/>
                <a:ea typeface="Courier New"/>
                <a:cs typeface="Courier New"/>
                <a:sym typeface="Courier New"/>
              </a:rPr>
              <a:t>DoctorProfessorRachelChung &lt;- readline(prompt = "Enter any number between 1 to 10 : ")</a:t>
            </a:r>
            <a:endParaRPr sz="1600" b="1" dirty="0">
              <a:latin typeface="Courier New"/>
              <a:ea typeface="Courier New"/>
              <a:cs typeface="Courier New"/>
              <a:sym typeface="Courier New"/>
            </a:endParaRPr>
          </a:p>
          <a:p>
            <a:pPr marL="0" lvl="0" indent="0" algn="l" rtl="0">
              <a:lnSpc>
                <a:spcPct val="90000"/>
              </a:lnSpc>
              <a:spcBef>
                <a:spcPts val="1200"/>
              </a:spcBef>
              <a:spcAft>
                <a:spcPts val="0"/>
              </a:spcAft>
              <a:buClr>
                <a:schemeClr val="dk1"/>
              </a:buClr>
              <a:buSzPts val="770"/>
              <a:buFont typeface="Arial"/>
              <a:buNone/>
            </a:pPr>
            <a:r>
              <a:rPr lang="en" sz="1600" b="1" dirty="0">
                <a:latin typeface="Courier New"/>
                <a:ea typeface="Courier New"/>
                <a:cs typeface="Courier New"/>
                <a:sym typeface="Courier New"/>
              </a:rPr>
              <a:t>ratemyprof &lt;- function(n){</a:t>
            </a:r>
            <a:endParaRPr sz="1600" b="1" dirty="0">
              <a:latin typeface="Courier New"/>
              <a:ea typeface="Courier New"/>
              <a:cs typeface="Courier New"/>
              <a:sym typeface="Courier New"/>
            </a:endParaRPr>
          </a:p>
          <a:p>
            <a:pPr marL="0" lvl="0" indent="0" algn="l" rtl="0">
              <a:lnSpc>
                <a:spcPct val="90000"/>
              </a:lnSpc>
              <a:spcBef>
                <a:spcPts val="1200"/>
              </a:spcBef>
              <a:spcAft>
                <a:spcPts val="0"/>
              </a:spcAft>
              <a:buClr>
                <a:schemeClr val="dk1"/>
              </a:buClr>
              <a:buSzPts val="770"/>
              <a:buFont typeface="Arial"/>
              <a:buNone/>
            </a:pPr>
            <a:r>
              <a:rPr lang="en" sz="1600" b="1" dirty="0">
                <a:latin typeface="Courier New"/>
                <a:ea typeface="Courier New"/>
                <a:cs typeface="Courier New"/>
                <a:sym typeface="Courier New"/>
              </a:rPr>
              <a:t>  if (n != 10){print("Incorrect, your professor is amazing!!!")}</a:t>
            </a:r>
            <a:endParaRPr sz="1600" b="1" dirty="0">
              <a:latin typeface="Courier New"/>
              <a:ea typeface="Courier New"/>
              <a:cs typeface="Courier New"/>
              <a:sym typeface="Courier New"/>
            </a:endParaRPr>
          </a:p>
          <a:p>
            <a:pPr marL="0" lvl="0" indent="0" algn="l" rtl="0">
              <a:lnSpc>
                <a:spcPct val="90000"/>
              </a:lnSpc>
              <a:spcBef>
                <a:spcPts val="1200"/>
              </a:spcBef>
              <a:spcAft>
                <a:spcPts val="0"/>
              </a:spcAft>
              <a:buClr>
                <a:schemeClr val="dk1"/>
              </a:buClr>
              <a:buSzPts val="770"/>
              <a:buFont typeface="Arial"/>
              <a:buNone/>
            </a:pPr>
            <a:r>
              <a:rPr lang="en" sz="1600" b="1" dirty="0">
                <a:latin typeface="Courier New"/>
                <a:ea typeface="Courier New"/>
                <a:cs typeface="Courier New"/>
                <a:sym typeface="Courier New"/>
              </a:rPr>
              <a:t>  else{print("Your professor is 10/10!!!")}</a:t>
            </a:r>
            <a:endParaRPr sz="1600" b="1" dirty="0">
              <a:latin typeface="Courier New"/>
              <a:ea typeface="Courier New"/>
              <a:cs typeface="Courier New"/>
              <a:sym typeface="Courier New"/>
            </a:endParaRPr>
          </a:p>
          <a:p>
            <a:pPr marL="0" lvl="0" indent="0" algn="l" rtl="0">
              <a:lnSpc>
                <a:spcPct val="90000"/>
              </a:lnSpc>
              <a:spcBef>
                <a:spcPts val="1200"/>
              </a:spcBef>
              <a:spcAft>
                <a:spcPts val="0"/>
              </a:spcAft>
              <a:buClr>
                <a:schemeClr val="dk1"/>
              </a:buClr>
              <a:buSzPts val="770"/>
              <a:buFont typeface="Arial"/>
              <a:buNone/>
            </a:pPr>
            <a:r>
              <a:rPr lang="en" sz="1600" b="1" dirty="0">
                <a:latin typeface="Courier New"/>
                <a:ea typeface="Courier New"/>
                <a:cs typeface="Courier New"/>
                <a:sym typeface="Courier New"/>
              </a:rPr>
              <a:t>}</a:t>
            </a:r>
            <a:endParaRPr sz="1600" b="1" dirty="0">
              <a:latin typeface="Courier New"/>
              <a:ea typeface="Courier New"/>
              <a:cs typeface="Courier New"/>
              <a:sym typeface="Courier New"/>
            </a:endParaRPr>
          </a:p>
          <a:p>
            <a:pPr marL="0" lvl="0" indent="0" algn="l" rtl="0">
              <a:lnSpc>
                <a:spcPct val="90000"/>
              </a:lnSpc>
              <a:spcBef>
                <a:spcPts val="1200"/>
              </a:spcBef>
              <a:spcAft>
                <a:spcPts val="0"/>
              </a:spcAft>
              <a:buClr>
                <a:schemeClr val="dk1"/>
              </a:buClr>
              <a:buSzPts val="770"/>
              <a:buFont typeface="Arial"/>
              <a:buNone/>
            </a:pPr>
            <a:r>
              <a:rPr lang="en" sz="1600" b="1" dirty="0">
                <a:latin typeface="Courier New"/>
                <a:ea typeface="Courier New"/>
                <a:cs typeface="Courier New"/>
                <a:sym typeface="Courier New"/>
              </a:rPr>
              <a:t>ratemyprof(DoctorProfessorRachelChung)</a:t>
            </a:r>
          </a:p>
          <a:p>
            <a:pPr marL="0" lvl="0" indent="0" algn="l" rtl="0">
              <a:lnSpc>
                <a:spcPct val="90000"/>
              </a:lnSpc>
              <a:spcBef>
                <a:spcPts val="1200"/>
              </a:spcBef>
              <a:spcAft>
                <a:spcPts val="0"/>
              </a:spcAft>
              <a:buClr>
                <a:schemeClr val="dk1"/>
              </a:buClr>
              <a:buSzPts val="770"/>
              <a:buFont typeface="Arial"/>
              <a:buNone/>
            </a:pPr>
            <a:endParaRPr lang="en" sz="1600" b="1" dirty="0">
              <a:latin typeface="Courier New"/>
              <a:ea typeface="Courier New"/>
              <a:cs typeface="Courier New"/>
              <a:sym typeface="Courier New"/>
            </a:endParaRPr>
          </a:p>
          <a:p>
            <a:pPr marL="0" lvl="0" indent="0" algn="l" rtl="0">
              <a:lnSpc>
                <a:spcPct val="90000"/>
              </a:lnSpc>
              <a:spcBef>
                <a:spcPts val="1200"/>
              </a:spcBef>
              <a:spcAft>
                <a:spcPts val="0"/>
              </a:spcAft>
              <a:buClr>
                <a:schemeClr val="dk1"/>
              </a:buClr>
              <a:buSzPts val="770"/>
              <a:buFont typeface="Arial"/>
              <a:buNone/>
            </a:pPr>
            <a:r>
              <a:rPr lang="en" sz="1600" b="1" dirty="0">
                <a:solidFill>
                  <a:srgbClr val="FF0000"/>
                </a:solidFill>
                <a:latin typeface="Courier New"/>
                <a:ea typeface="Courier New"/>
                <a:cs typeface="Courier New"/>
                <a:sym typeface="Courier New"/>
              </a:rPr>
              <a:t>&gt; Your professor is 10/10!!!</a:t>
            </a:r>
            <a:endParaRPr sz="1600" b="1" dirty="0">
              <a:solidFill>
                <a:srgbClr val="FF0000"/>
              </a:solidFill>
              <a:latin typeface="Courier New"/>
              <a:ea typeface="Courier New"/>
              <a:cs typeface="Courier New"/>
              <a:sym typeface="Courier New"/>
            </a:endParaRPr>
          </a:p>
          <a:p>
            <a:pPr marL="0" lvl="0" indent="0" algn="l" rtl="0">
              <a:lnSpc>
                <a:spcPct val="90000"/>
              </a:lnSpc>
              <a:spcBef>
                <a:spcPts val="1200"/>
              </a:spcBef>
              <a:spcAft>
                <a:spcPts val="1200"/>
              </a:spcAft>
              <a:buSzPts val="770"/>
              <a:buNone/>
            </a:pPr>
            <a:endParaRPr sz="1200" dirty="0">
              <a:latin typeface="Courier New"/>
              <a:ea typeface="Courier New"/>
              <a:cs typeface="Courier New"/>
              <a:sym typeface="Courier New"/>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7">
                                            <p:txEl>
                                              <p:pRg st="7" end="7"/>
                                            </p:txEl>
                                          </p:spTgt>
                                        </p:tgtEl>
                                        <p:attrNameLst>
                                          <p:attrName>style.visibility</p:attrName>
                                        </p:attrNameLst>
                                      </p:cBhvr>
                                      <p:to>
                                        <p:strVal val="visible"/>
                                      </p:to>
                                    </p:set>
                                    <p:animEffect transition="in" filter="fade">
                                      <p:cBhvr>
                                        <p:cTn id="7" dur="500"/>
                                        <p:tgtEl>
                                          <p:spTgt spid="15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
  <a:themeElements>
    <a:clrScheme name="Retrospect">
      <a:dk1>
        <a:srgbClr val="000000"/>
      </a:dk1>
      <a:lt1>
        <a:srgbClr val="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1221</Words>
  <Application>Microsoft Office PowerPoint</Application>
  <PresentationFormat>On-screen Show (16:9)</PresentationFormat>
  <Paragraphs>108</Paragraphs>
  <Slides>22</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Courier New</vt:lpstr>
      <vt:lpstr>Retrospect</vt:lpstr>
      <vt:lpstr>WRITING  FUNCTIONS IN R</vt:lpstr>
      <vt:lpstr>Agenda </vt:lpstr>
      <vt:lpstr>What is a function and why do we use them?</vt:lpstr>
      <vt:lpstr>Syntax for Writing a Function</vt:lpstr>
      <vt:lpstr>Recall - If Statement in a Function   </vt:lpstr>
      <vt:lpstr>Recall - For Loop in a Function </vt:lpstr>
      <vt:lpstr>return()</vt:lpstr>
      <vt:lpstr>Empty parameter example</vt:lpstr>
      <vt:lpstr>Parameter example</vt:lpstr>
      <vt:lpstr>Using return()</vt:lpstr>
      <vt:lpstr>Good rules to follow</vt:lpstr>
      <vt:lpstr>Things to avoid</vt:lpstr>
      <vt:lpstr>Bug!</vt:lpstr>
      <vt:lpstr>Another bug!</vt:lpstr>
      <vt:lpstr>Exercise: 4-15</vt:lpstr>
      <vt:lpstr>PowerPoint Presentation</vt:lpstr>
      <vt:lpstr>PowerPoint Presentation</vt:lpstr>
      <vt:lpstr>PowerPoint Presentation</vt:lpstr>
      <vt:lpstr>PowerPoint Presentation</vt:lpstr>
      <vt:lpstr>PowerPoint Presentation</vt:lpstr>
      <vt:lpstr>PowerPoint Presentation</vt:lpstr>
      <vt:lpstr>Poll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FUNCTION IN R</dc:title>
  <dc:creator>Jill Maguire</dc:creator>
  <cp:lastModifiedBy>Jill Maguire</cp:lastModifiedBy>
  <cp:revision>3</cp:revision>
  <dcterms:modified xsi:type="dcterms:W3CDTF">2022-02-02T22:13:15Z</dcterms:modified>
</cp:coreProperties>
</file>