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80006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29" autoAdjust="0"/>
  </p:normalViewPr>
  <p:slideViewPr>
    <p:cSldViewPr snapToGrid="0">
      <p:cViewPr varScale="1">
        <p:scale>
          <a:sx n="66" d="100"/>
          <a:sy n="66" d="100"/>
        </p:scale>
        <p:origin x="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78224"/>
            <a:ext cx="13500498" cy="2506427"/>
          </a:xfrm>
        </p:spPr>
        <p:txBody>
          <a:bodyPr anchor="b"/>
          <a:lstStyle>
            <a:lvl1pPr algn="ctr">
              <a:defRPr sz="62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781308"/>
            <a:ext cx="13500498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4" indent="0" algn="ctr">
              <a:buNone/>
              <a:defRPr sz="2100"/>
            </a:lvl2pPr>
            <a:lvl3pPr marL="959927" indent="0" algn="ctr">
              <a:buNone/>
              <a:defRPr sz="1890"/>
            </a:lvl3pPr>
            <a:lvl4pPr marL="1439893" indent="0" algn="ctr">
              <a:buNone/>
              <a:defRPr sz="1680"/>
            </a:lvl4pPr>
            <a:lvl5pPr marL="1919857" indent="0" algn="ctr">
              <a:buNone/>
              <a:defRPr sz="1680"/>
            </a:lvl5pPr>
            <a:lvl6pPr marL="2399820" indent="0" algn="ctr">
              <a:buNone/>
              <a:defRPr sz="1680"/>
            </a:lvl6pPr>
            <a:lvl7pPr marL="2879784" indent="0" algn="ctr">
              <a:buNone/>
              <a:defRPr sz="1680"/>
            </a:lvl7pPr>
            <a:lvl8pPr marL="3359750" indent="0" algn="ctr">
              <a:buNone/>
              <a:defRPr sz="1680"/>
            </a:lvl8pPr>
            <a:lvl9pPr marL="3839714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5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383299"/>
            <a:ext cx="3881394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383299"/>
            <a:ext cx="11419172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1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4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1794830"/>
            <a:ext cx="15525571" cy="2994714"/>
          </a:xfrm>
        </p:spPr>
        <p:txBody>
          <a:bodyPr anchor="b"/>
          <a:lstStyle>
            <a:lvl1pPr>
              <a:defRPr sz="62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4817877"/>
            <a:ext cx="15525571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2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89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57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78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5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1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3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916484"/>
            <a:ext cx="7650283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5" y="1916484"/>
            <a:ext cx="7650283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2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83297"/>
            <a:ext cx="15525571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64834"/>
            <a:ext cx="761512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4" indent="0">
              <a:buNone/>
              <a:defRPr sz="2100" b="1"/>
            </a:lvl2pPr>
            <a:lvl3pPr marL="959927" indent="0">
              <a:buNone/>
              <a:defRPr sz="1890" b="1"/>
            </a:lvl3pPr>
            <a:lvl4pPr marL="1439893" indent="0">
              <a:buNone/>
              <a:defRPr sz="1680" b="1"/>
            </a:lvl4pPr>
            <a:lvl5pPr marL="1919857" indent="0">
              <a:buNone/>
              <a:defRPr sz="1680" b="1"/>
            </a:lvl5pPr>
            <a:lvl6pPr marL="2399820" indent="0">
              <a:buNone/>
              <a:defRPr sz="1680" b="1"/>
            </a:lvl6pPr>
            <a:lvl7pPr marL="2879784" indent="0">
              <a:buNone/>
              <a:defRPr sz="1680" b="1"/>
            </a:lvl7pPr>
            <a:lvl8pPr marL="3359750" indent="0">
              <a:buNone/>
              <a:defRPr sz="1680" b="1"/>
            </a:lvl8pPr>
            <a:lvl9pPr marL="3839714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629751"/>
            <a:ext cx="7615124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5" y="1764834"/>
            <a:ext cx="765262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4" indent="0">
              <a:buNone/>
              <a:defRPr sz="2100" b="1"/>
            </a:lvl2pPr>
            <a:lvl3pPr marL="959927" indent="0">
              <a:buNone/>
              <a:defRPr sz="1890" b="1"/>
            </a:lvl3pPr>
            <a:lvl4pPr marL="1439893" indent="0">
              <a:buNone/>
              <a:defRPr sz="1680" b="1"/>
            </a:lvl4pPr>
            <a:lvl5pPr marL="1919857" indent="0">
              <a:buNone/>
              <a:defRPr sz="1680" b="1"/>
            </a:lvl5pPr>
            <a:lvl6pPr marL="2399820" indent="0">
              <a:buNone/>
              <a:defRPr sz="1680" b="1"/>
            </a:lvl6pPr>
            <a:lvl7pPr marL="2879784" indent="0">
              <a:buNone/>
              <a:defRPr sz="1680" b="1"/>
            </a:lvl7pPr>
            <a:lvl8pPr marL="3359750" indent="0">
              <a:buNone/>
              <a:defRPr sz="1680" b="1"/>
            </a:lvl8pPr>
            <a:lvl9pPr marL="3839714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5" y="2629751"/>
            <a:ext cx="7652627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2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1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79954"/>
            <a:ext cx="5805682" cy="1679840"/>
          </a:xfrm>
        </p:spPr>
        <p:txBody>
          <a:bodyPr anchor="b"/>
          <a:lstStyle>
            <a:lvl1pPr>
              <a:defRPr sz="33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7" y="1036569"/>
            <a:ext cx="9112835" cy="5116178"/>
          </a:xfrm>
        </p:spPr>
        <p:txBody>
          <a:bodyPr/>
          <a:lstStyle>
            <a:lvl1pPr>
              <a:defRPr sz="3358"/>
            </a:lvl1pPr>
            <a:lvl2pPr>
              <a:defRPr sz="2938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159796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4" indent="0">
              <a:buNone/>
              <a:defRPr sz="1470"/>
            </a:lvl2pPr>
            <a:lvl3pPr marL="959927" indent="0">
              <a:buNone/>
              <a:defRPr sz="1260"/>
            </a:lvl3pPr>
            <a:lvl4pPr marL="1439893" indent="0">
              <a:buNone/>
              <a:defRPr sz="1050"/>
            </a:lvl4pPr>
            <a:lvl5pPr marL="1919857" indent="0">
              <a:buNone/>
              <a:defRPr sz="1050"/>
            </a:lvl5pPr>
            <a:lvl6pPr marL="2399820" indent="0">
              <a:buNone/>
              <a:defRPr sz="1050"/>
            </a:lvl6pPr>
            <a:lvl7pPr marL="2879784" indent="0">
              <a:buNone/>
              <a:defRPr sz="1050"/>
            </a:lvl7pPr>
            <a:lvl8pPr marL="3359750" indent="0">
              <a:buNone/>
              <a:defRPr sz="1050"/>
            </a:lvl8pPr>
            <a:lvl9pPr marL="3839714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2" y="479954"/>
            <a:ext cx="5805682" cy="1679840"/>
          </a:xfrm>
        </p:spPr>
        <p:txBody>
          <a:bodyPr anchor="b"/>
          <a:lstStyle>
            <a:lvl1pPr>
              <a:defRPr sz="33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7" y="1036569"/>
            <a:ext cx="9112835" cy="5116178"/>
          </a:xfrm>
        </p:spPr>
        <p:txBody>
          <a:bodyPr anchor="t"/>
          <a:lstStyle>
            <a:lvl1pPr marL="0" indent="0">
              <a:buNone/>
              <a:defRPr sz="3358"/>
            </a:lvl1pPr>
            <a:lvl2pPr marL="479964" indent="0">
              <a:buNone/>
              <a:defRPr sz="2938"/>
            </a:lvl2pPr>
            <a:lvl3pPr marL="959927" indent="0">
              <a:buNone/>
              <a:defRPr sz="2520"/>
            </a:lvl3pPr>
            <a:lvl4pPr marL="1439893" indent="0">
              <a:buNone/>
              <a:defRPr sz="2100"/>
            </a:lvl4pPr>
            <a:lvl5pPr marL="1919857" indent="0">
              <a:buNone/>
              <a:defRPr sz="2100"/>
            </a:lvl5pPr>
            <a:lvl6pPr marL="2399820" indent="0">
              <a:buNone/>
              <a:defRPr sz="2100"/>
            </a:lvl6pPr>
            <a:lvl7pPr marL="2879784" indent="0">
              <a:buNone/>
              <a:defRPr sz="2100"/>
            </a:lvl7pPr>
            <a:lvl8pPr marL="3359750" indent="0">
              <a:buNone/>
              <a:defRPr sz="2100"/>
            </a:lvl8pPr>
            <a:lvl9pPr marL="3839714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2" y="2159796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4" indent="0">
              <a:buNone/>
              <a:defRPr sz="1470"/>
            </a:lvl2pPr>
            <a:lvl3pPr marL="959927" indent="0">
              <a:buNone/>
              <a:defRPr sz="1260"/>
            </a:lvl3pPr>
            <a:lvl4pPr marL="1439893" indent="0">
              <a:buNone/>
              <a:defRPr sz="1050"/>
            </a:lvl4pPr>
            <a:lvl5pPr marL="1919857" indent="0">
              <a:buNone/>
              <a:defRPr sz="1050"/>
            </a:lvl5pPr>
            <a:lvl6pPr marL="2399820" indent="0">
              <a:buNone/>
              <a:defRPr sz="1050"/>
            </a:lvl6pPr>
            <a:lvl7pPr marL="2879784" indent="0">
              <a:buNone/>
              <a:defRPr sz="1050"/>
            </a:lvl7pPr>
            <a:lvl8pPr marL="3359750" indent="0">
              <a:buNone/>
              <a:defRPr sz="1050"/>
            </a:lvl8pPr>
            <a:lvl9pPr marL="3839714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7" y="383297"/>
            <a:ext cx="1552557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7" y="1916484"/>
            <a:ext cx="1552557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8" y="6672699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123A0-457D-47F5-8D94-F84016EDBBAA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672699"/>
            <a:ext cx="607522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6672699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C5536-E6F0-4C0A-9C8F-2F94F66A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5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59927" rtl="0" eaLnBrk="1" latinLnBrk="0" hangingPunct="1">
        <a:lnSpc>
          <a:spcPct val="90000"/>
        </a:lnSpc>
        <a:spcBef>
          <a:spcPct val="0"/>
        </a:spcBef>
        <a:buNone/>
        <a:defRPr sz="46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1" indent="-239981" algn="l" defTabSz="95992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8" kern="1200">
          <a:solidFill>
            <a:schemeClr val="tx1"/>
          </a:solidFill>
          <a:latin typeface="+mn-lt"/>
          <a:ea typeface="+mn-ea"/>
          <a:cs typeface="+mn-cs"/>
        </a:defRPr>
      </a:lvl1pPr>
      <a:lvl2pPr marL="719947" indent="-239981" algn="l" defTabSz="95992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10" indent="-239981" algn="l" defTabSz="95992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74" indent="-239981" algn="l" defTabSz="95992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40" indent="-239981" algn="l" defTabSz="95992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03" indent="-239981" algn="l" defTabSz="95992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67" indent="-239981" algn="l" defTabSz="95992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31" indent="-239981" algn="l" defTabSz="95992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696" indent="-239981" algn="l" defTabSz="95992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4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27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93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57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20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84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50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14" algn="l" defTabSz="95992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B4E784C-7B44-1040-BAFD-25573D4BABF7}"/>
              </a:ext>
            </a:extLst>
          </p:cNvPr>
          <p:cNvSpPr/>
          <p:nvPr/>
        </p:nvSpPr>
        <p:spPr>
          <a:xfrm>
            <a:off x="-565547" y="1737653"/>
            <a:ext cx="152136" cy="1058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49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A4E44D-162D-7A73-B28C-7F7C928FC042}"/>
              </a:ext>
            </a:extLst>
          </p:cNvPr>
          <p:cNvSpPr/>
          <p:nvPr/>
        </p:nvSpPr>
        <p:spPr>
          <a:xfrm>
            <a:off x="5904713" y="1873256"/>
            <a:ext cx="985572" cy="787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Generator</a:t>
            </a:r>
            <a:endParaRPr lang="zh-CN" altLang="en-US" sz="1749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30EB94A-68FF-597D-8787-A2D4244B73B5}"/>
              </a:ext>
            </a:extLst>
          </p:cNvPr>
          <p:cNvSpPr/>
          <p:nvPr/>
        </p:nvSpPr>
        <p:spPr>
          <a:xfrm>
            <a:off x="9000341" y="3063879"/>
            <a:ext cx="1144324" cy="60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Discriminator</a:t>
            </a:r>
            <a:endParaRPr lang="zh-CN" altLang="en-US" sz="1749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C087D2-A3DC-A13A-1BA7-24DCEC04B464}"/>
              </a:ext>
            </a:extLst>
          </p:cNvPr>
          <p:cNvSpPr/>
          <p:nvPr/>
        </p:nvSpPr>
        <p:spPr>
          <a:xfrm>
            <a:off x="7251889" y="2018777"/>
            <a:ext cx="1359298" cy="4960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 err="1"/>
              <a:t>fake_x</a:t>
            </a:r>
            <a:endParaRPr lang="zh-CN" altLang="en-US" sz="1749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5A0A7EA-9D84-3E0E-B215-BF2367D5951C}"/>
              </a:ext>
            </a:extLst>
          </p:cNvPr>
          <p:cNvSpPr/>
          <p:nvPr/>
        </p:nvSpPr>
        <p:spPr>
          <a:xfrm>
            <a:off x="7232596" y="4198289"/>
            <a:ext cx="1405599" cy="5225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 err="1"/>
              <a:t>real_x</a:t>
            </a:r>
            <a:endParaRPr lang="zh-CN" altLang="en-US" sz="1749" dirty="0"/>
          </a:p>
        </p:txBody>
      </p:sp>
      <p:sp>
        <p:nvSpPr>
          <p:cNvPr id="13" name="矩形: 一个圆顶角，剪去另一个顶角 12">
            <a:extLst>
              <a:ext uri="{FF2B5EF4-FFF2-40B4-BE49-F238E27FC236}">
                <a16:creationId xmlns:a16="http://schemas.microsoft.com/office/drawing/2014/main" id="{EA9A7701-B8FE-5EBB-FBB5-232B3E49E121}"/>
              </a:ext>
            </a:extLst>
          </p:cNvPr>
          <p:cNvSpPr/>
          <p:nvPr/>
        </p:nvSpPr>
        <p:spPr>
          <a:xfrm>
            <a:off x="11302211" y="1436694"/>
            <a:ext cx="1270000" cy="436562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Generator</a:t>
            </a:r>
          </a:p>
          <a:p>
            <a:pPr algn="ctr"/>
            <a:r>
              <a:rPr lang="en-US" altLang="zh-CN" sz="1749" dirty="0"/>
              <a:t>loss</a:t>
            </a:r>
            <a:endParaRPr lang="zh-CN" altLang="en-US" sz="1749" dirty="0"/>
          </a:p>
        </p:txBody>
      </p:sp>
      <p:sp>
        <p:nvSpPr>
          <p:cNvPr id="14" name="矩形: 一个圆顶角，剪去另一个顶角 13">
            <a:extLst>
              <a:ext uri="{FF2B5EF4-FFF2-40B4-BE49-F238E27FC236}">
                <a16:creationId xmlns:a16="http://schemas.microsoft.com/office/drawing/2014/main" id="{148103A4-011F-B991-8F21-D3034F2581B0}"/>
              </a:ext>
            </a:extLst>
          </p:cNvPr>
          <p:cNvSpPr/>
          <p:nvPr/>
        </p:nvSpPr>
        <p:spPr>
          <a:xfrm>
            <a:off x="11408049" y="4796903"/>
            <a:ext cx="1362606" cy="436562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Discriminator</a:t>
            </a:r>
          </a:p>
          <a:p>
            <a:pPr algn="ctr"/>
            <a:r>
              <a:rPr lang="en-US" altLang="zh-CN" sz="1749" dirty="0"/>
              <a:t>loss</a:t>
            </a:r>
            <a:endParaRPr lang="zh-CN" altLang="en-US" sz="1749" dirty="0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AB9E8608-E6A3-66C9-0731-50152DC38670}"/>
              </a:ext>
            </a:extLst>
          </p:cNvPr>
          <p:cNvSpPr/>
          <p:nvPr/>
        </p:nvSpPr>
        <p:spPr>
          <a:xfrm>
            <a:off x="12109189" y="2945730"/>
            <a:ext cx="926042" cy="81359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real</a:t>
            </a:r>
          </a:p>
          <a:p>
            <a:pPr algn="ctr"/>
            <a:r>
              <a:rPr lang="en-US" altLang="zh-CN" sz="1749" dirty="0"/>
              <a:t>or</a:t>
            </a:r>
          </a:p>
          <a:p>
            <a:pPr algn="ctr"/>
            <a:r>
              <a:rPr lang="en-US" altLang="zh-CN" sz="1749" dirty="0"/>
              <a:t>false</a:t>
            </a:r>
            <a:endParaRPr lang="zh-CN" altLang="en-US" sz="1749" dirty="0"/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68CCA9F2-EF6F-F1A9-F5BC-7EBA8600F85D}"/>
              </a:ext>
            </a:extLst>
          </p:cNvPr>
          <p:cNvSpPr/>
          <p:nvPr/>
        </p:nvSpPr>
        <p:spPr>
          <a:xfrm>
            <a:off x="5977472" y="4241274"/>
            <a:ext cx="840054" cy="43656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MNIST</a:t>
            </a:r>
            <a:endParaRPr lang="zh-CN" altLang="en-US" sz="1749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620C88B-8FAE-3C12-92C4-5902956FC298}"/>
              </a:ext>
            </a:extLst>
          </p:cNvPr>
          <p:cNvCxnSpPr/>
          <p:nvPr/>
        </p:nvCxnSpPr>
        <p:spPr>
          <a:xfrm>
            <a:off x="5428456" y="2266816"/>
            <a:ext cx="476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17B790-2EED-879C-A157-65D14C5E8EF3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>
            <a:off x="6890290" y="2266816"/>
            <a:ext cx="361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A8411D-64FD-4612-6B2B-DC184226F3CB}"/>
              </a:ext>
            </a:extLst>
          </p:cNvPr>
          <p:cNvCxnSpPr>
            <a:stCxn id="11" idx="6"/>
            <a:endCxn id="10" idx="1"/>
          </p:cNvCxnSpPr>
          <p:nvPr/>
        </p:nvCxnSpPr>
        <p:spPr>
          <a:xfrm>
            <a:off x="8611185" y="2266820"/>
            <a:ext cx="389151" cy="1101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5D5638-04DF-2DAC-389B-C499D577CEF8}"/>
              </a:ext>
            </a:extLst>
          </p:cNvPr>
          <p:cNvCxnSpPr>
            <a:stCxn id="16" idx="4"/>
            <a:endCxn id="12" idx="2"/>
          </p:cNvCxnSpPr>
          <p:nvPr/>
        </p:nvCxnSpPr>
        <p:spPr>
          <a:xfrm>
            <a:off x="6817527" y="4459564"/>
            <a:ext cx="41506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56D757-6481-CD58-34E2-2F25C01DEDAF}"/>
              </a:ext>
            </a:extLst>
          </p:cNvPr>
          <p:cNvCxnSpPr>
            <a:stCxn id="12" idx="6"/>
            <a:endCxn id="10" idx="1"/>
          </p:cNvCxnSpPr>
          <p:nvPr/>
        </p:nvCxnSpPr>
        <p:spPr>
          <a:xfrm flipV="1">
            <a:off x="8638191" y="3368154"/>
            <a:ext cx="362149" cy="109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5FCE22-2024-21C4-C7CC-9568F0155447}"/>
              </a:ext>
            </a:extLst>
          </p:cNvPr>
          <p:cNvCxnSpPr>
            <a:cxnSpLocks/>
            <a:stCxn id="15" idx="0"/>
            <a:endCxn id="13" idx="1"/>
          </p:cNvCxnSpPr>
          <p:nvPr/>
        </p:nvCxnSpPr>
        <p:spPr>
          <a:xfrm flipH="1" flipV="1">
            <a:off x="11937210" y="1873258"/>
            <a:ext cx="635001" cy="1072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4D346E4-0EF9-16BD-EC3F-0AE1533766A7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>
            <a:off x="12089347" y="3759320"/>
            <a:ext cx="482865" cy="10375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38D86B-D147-D218-938B-1AE8D13AAEE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6397504" y="1654971"/>
            <a:ext cx="4904713" cy="21828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73134F-8124-3E43-138C-943881702981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9572502" y="3672421"/>
            <a:ext cx="1835547" cy="136756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0E38BD6-68B6-3EB4-A24E-DACD1E8B2E56}"/>
              </a:ext>
            </a:extLst>
          </p:cNvPr>
          <p:cNvSpPr txBox="1"/>
          <p:nvPr/>
        </p:nvSpPr>
        <p:spPr>
          <a:xfrm>
            <a:off x="-731711" y="2817485"/>
            <a:ext cx="691664" cy="361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49" dirty="0"/>
              <a:t>noisy</a:t>
            </a:r>
            <a:endParaRPr lang="zh-CN" altLang="en-US" sz="1749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82F03B-AD1E-A451-E83E-011BE3C0D8D0}"/>
              </a:ext>
            </a:extLst>
          </p:cNvPr>
          <p:cNvSpPr/>
          <p:nvPr/>
        </p:nvSpPr>
        <p:spPr>
          <a:xfrm>
            <a:off x="10490273" y="3068929"/>
            <a:ext cx="1322916" cy="5984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 err="1"/>
              <a:t>fake_output</a:t>
            </a:r>
            <a:endParaRPr lang="zh-CN" altLang="en-US" sz="1749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0D32896-2607-56DD-D6F7-3067DE4B0DF9}"/>
              </a:ext>
            </a:extLst>
          </p:cNvPr>
          <p:cNvCxnSpPr>
            <a:stCxn id="10" idx="3"/>
            <a:endCxn id="5" idx="2"/>
          </p:cNvCxnSpPr>
          <p:nvPr/>
        </p:nvCxnSpPr>
        <p:spPr>
          <a:xfrm>
            <a:off x="10144657" y="3368147"/>
            <a:ext cx="3456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BF28E2D-47F6-3864-B25F-4565387C1F9D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1813185" y="3352525"/>
            <a:ext cx="296003" cy="1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0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B4E784C-7B44-1040-BAFD-25573D4BABF7}"/>
              </a:ext>
            </a:extLst>
          </p:cNvPr>
          <p:cNvSpPr/>
          <p:nvPr/>
        </p:nvSpPr>
        <p:spPr>
          <a:xfrm>
            <a:off x="4980573" y="1369716"/>
            <a:ext cx="152136" cy="1058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49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A4E44D-162D-7A73-B28C-7F7C928FC042}"/>
              </a:ext>
            </a:extLst>
          </p:cNvPr>
          <p:cNvSpPr/>
          <p:nvPr/>
        </p:nvSpPr>
        <p:spPr>
          <a:xfrm>
            <a:off x="6307078" y="2140211"/>
            <a:ext cx="1270000" cy="641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Generator</a:t>
            </a:r>
            <a:endParaRPr lang="zh-CN" altLang="en-US" sz="1749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30EB94A-68FF-597D-8787-A2D4244B73B5}"/>
              </a:ext>
            </a:extLst>
          </p:cNvPr>
          <p:cNvSpPr/>
          <p:nvPr/>
        </p:nvSpPr>
        <p:spPr>
          <a:xfrm>
            <a:off x="9496437" y="3302004"/>
            <a:ext cx="1592110" cy="608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Discriminator</a:t>
            </a:r>
            <a:endParaRPr lang="zh-CN" altLang="en-US" sz="1749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C087D2-A3DC-A13A-1BA7-24DCEC04B464}"/>
              </a:ext>
            </a:extLst>
          </p:cNvPr>
          <p:cNvSpPr/>
          <p:nvPr/>
        </p:nvSpPr>
        <p:spPr>
          <a:xfrm>
            <a:off x="8007989" y="2209309"/>
            <a:ext cx="1144324" cy="4960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 err="1"/>
              <a:t>fake_x</a:t>
            </a:r>
            <a:endParaRPr lang="zh-CN" altLang="en-US" sz="1749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5A0A7EA-9D84-3E0E-B215-BF2367D5951C}"/>
              </a:ext>
            </a:extLst>
          </p:cNvPr>
          <p:cNvSpPr/>
          <p:nvPr/>
        </p:nvSpPr>
        <p:spPr>
          <a:xfrm>
            <a:off x="7834755" y="4051615"/>
            <a:ext cx="1405599" cy="5225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 err="1"/>
              <a:t>real_x</a:t>
            </a:r>
            <a:endParaRPr lang="zh-CN" altLang="en-US" sz="1749" dirty="0"/>
          </a:p>
        </p:txBody>
      </p:sp>
      <p:sp>
        <p:nvSpPr>
          <p:cNvPr id="13" name="矩形: 一个圆顶角，剪去另一个顶角 12">
            <a:extLst>
              <a:ext uri="{FF2B5EF4-FFF2-40B4-BE49-F238E27FC236}">
                <a16:creationId xmlns:a16="http://schemas.microsoft.com/office/drawing/2014/main" id="{EA9A7701-B8FE-5EBB-FBB5-232B3E49E121}"/>
              </a:ext>
            </a:extLst>
          </p:cNvPr>
          <p:cNvSpPr/>
          <p:nvPr/>
        </p:nvSpPr>
        <p:spPr>
          <a:xfrm>
            <a:off x="12155498" y="1648363"/>
            <a:ext cx="1270000" cy="436562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Generator</a:t>
            </a:r>
          </a:p>
          <a:p>
            <a:pPr algn="ctr"/>
            <a:r>
              <a:rPr lang="en-US" altLang="zh-CN" sz="1749" dirty="0"/>
              <a:t>loss</a:t>
            </a:r>
            <a:endParaRPr lang="zh-CN" altLang="en-US" sz="1749" dirty="0"/>
          </a:p>
        </p:txBody>
      </p:sp>
      <p:sp>
        <p:nvSpPr>
          <p:cNvPr id="14" name="矩形: 一个圆顶角，剪去另一个顶角 13">
            <a:extLst>
              <a:ext uri="{FF2B5EF4-FFF2-40B4-BE49-F238E27FC236}">
                <a16:creationId xmlns:a16="http://schemas.microsoft.com/office/drawing/2014/main" id="{148103A4-011F-B991-8F21-D3034F2581B0}"/>
              </a:ext>
            </a:extLst>
          </p:cNvPr>
          <p:cNvSpPr/>
          <p:nvPr/>
        </p:nvSpPr>
        <p:spPr>
          <a:xfrm>
            <a:off x="11889643" y="5202075"/>
            <a:ext cx="1663072" cy="697750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Discriminator</a:t>
            </a:r>
          </a:p>
          <a:p>
            <a:pPr algn="ctr"/>
            <a:r>
              <a:rPr lang="en-US" altLang="zh-CN" sz="1749" dirty="0"/>
              <a:t>loss</a:t>
            </a:r>
            <a:endParaRPr lang="zh-CN" altLang="en-US" sz="1749" dirty="0"/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AB9E8608-E6A3-66C9-0731-50152DC38670}"/>
              </a:ext>
            </a:extLst>
          </p:cNvPr>
          <p:cNvSpPr/>
          <p:nvPr/>
        </p:nvSpPr>
        <p:spPr>
          <a:xfrm>
            <a:off x="14125786" y="2870855"/>
            <a:ext cx="1300911" cy="11665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real</a:t>
            </a:r>
          </a:p>
          <a:p>
            <a:pPr algn="ctr"/>
            <a:r>
              <a:rPr lang="en-US" altLang="zh-CN" sz="1749" dirty="0"/>
              <a:t>or</a:t>
            </a:r>
          </a:p>
          <a:p>
            <a:pPr algn="ctr"/>
            <a:r>
              <a:rPr lang="en-US" altLang="zh-CN" sz="1749" dirty="0"/>
              <a:t>false</a:t>
            </a:r>
            <a:endParaRPr lang="zh-CN" altLang="en-US" sz="1749" dirty="0"/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68CCA9F2-EF6F-F1A9-F5BC-7EBA8600F85D}"/>
              </a:ext>
            </a:extLst>
          </p:cNvPr>
          <p:cNvSpPr/>
          <p:nvPr/>
        </p:nvSpPr>
        <p:spPr>
          <a:xfrm>
            <a:off x="2701443" y="4037428"/>
            <a:ext cx="840053" cy="43656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MNIST</a:t>
            </a:r>
            <a:endParaRPr lang="zh-CN" altLang="en-US" sz="1749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620C88B-8FAE-3C12-92C4-5902956FC29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132709" y="1898883"/>
            <a:ext cx="1174369" cy="562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17B790-2EED-879C-A157-65D14C5E8EF3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7577078" y="2457356"/>
            <a:ext cx="430911" cy="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FA8411D-64FD-4612-6B2B-DC184226F3CB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9152313" y="2457356"/>
            <a:ext cx="344124" cy="114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5D5638-04DF-2DAC-389B-C499D577CEF8}"/>
              </a:ext>
            </a:extLst>
          </p:cNvPr>
          <p:cNvCxnSpPr>
            <a:stCxn id="16" idx="4"/>
            <a:endCxn id="12" idx="2"/>
          </p:cNvCxnSpPr>
          <p:nvPr/>
        </p:nvCxnSpPr>
        <p:spPr>
          <a:xfrm>
            <a:off x="3541496" y="4255710"/>
            <a:ext cx="4293259" cy="57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56D757-6481-CD58-34E2-2F25C01DEDAF}"/>
              </a:ext>
            </a:extLst>
          </p:cNvPr>
          <p:cNvCxnSpPr>
            <a:cxnSpLocks/>
            <a:stCxn id="12" idx="6"/>
            <a:endCxn id="10" idx="1"/>
          </p:cNvCxnSpPr>
          <p:nvPr/>
        </p:nvCxnSpPr>
        <p:spPr>
          <a:xfrm flipV="1">
            <a:off x="9240354" y="3606276"/>
            <a:ext cx="256083" cy="706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5FCE22-2024-21C4-C7CC-9568F0155447}"/>
              </a:ext>
            </a:extLst>
          </p:cNvPr>
          <p:cNvCxnSpPr>
            <a:cxnSpLocks/>
            <a:stCxn id="15" idx="0"/>
            <a:endCxn id="13" idx="1"/>
          </p:cNvCxnSpPr>
          <p:nvPr/>
        </p:nvCxnSpPr>
        <p:spPr>
          <a:xfrm flipH="1" flipV="1">
            <a:off x="12790498" y="2084925"/>
            <a:ext cx="1985744" cy="78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4D346E4-0EF9-16BD-EC3F-0AE1533766A7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>
            <a:off x="12721179" y="4037428"/>
            <a:ext cx="2055063" cy="116464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38D86B-D147-D218-938B-1AE8D13AAEE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6942078" y="1866644"/>
            <a:ext cx="5213420" cy="27356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73134F-8124-3E43-138C-943881702981}"/>
              </a:ext>
            </a:extLst>
          </p:cNvPr>
          <p:cNvCxnSpPr>
            <a:cxnSpLocks/>
            <a:stCxn id="14" idx="2"/>
            <a:endCxn id="10" idx="2"/>
          </p:cNvCxnSpPr>
          <p:nvPr/>
        </p:nvCxnSpPr>
        <p:spPr>
          <a:xfrm flipH="1" flipV="1">
            <a:off x="10292492" y="3910547"/>
            <a:ext cx="1597151" cy="164040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0E38BD6-68B6-3EB4-A24E-DACD1E8B2E56}"/>
              </a:ext>
            </a:extLst>
          </p:cNvPr>
          <p:cNvSpPr txBox="1"/>
          <p:nvPr/>
        </p:nvSpPr>
        <p:spPr>
          <a:xfrm>
            <a:off x="4739115" y="2461017"/>
            <a:ext cx="691664" cy="361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49" dirty="0"/>
              <a:t>noisy</a:t>
            </a:r>
            <a:endParaRPr lang="zh-CN" altLang="en-US" sz="1749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3B4DB0B-311A-CD7F-5EC3-9F93D7B011EE}"/>
              </a:ext>
            </a:extLst>
          </p:cNvPr>
          <p:cNvSpPr/>
          <p:nvPr/>
        </p:nvSpPr>
        <p:spPr>
          <a:xfrm>
            <a:off x="4120393" y="3270596"/>
            <a:ext cx="1299157" cy="4365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/>
              <a:t>labels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127BF01-84F6-BE86-CDB2-73CD5AE59FC9}"/>
              </a:ext>
            </a:extLst>
          </p:cNvPr>
          <p:cNvCxnSpPr>
            <a:stCxn id="16" idx="4"/>
            <a:endCxn id="31" idx="2"/>
          </p:cNvCxnSpPr>
          <p:nvPr/>
        </p:nvCxnSpPr>
        <p:spPr>
          <a:xfrm flipV="1">
            <a:off x="3541496" y="3488878"/>
            <a:ext cx="578897" cy="766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00B3CA-2E41-EEF6-DED6-F3950E603CC7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5419550" y="3488878"/>
            <a:ext cx="4076887" cy="11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C7E1A9-A73B-A1DF-AE37-851BC54006DE}"/>
              </a:ext>
            </a:extLst>
          </p:cNvPr>
          <p:cNvCxnSpPr>
            <a:cxnSpLocks/>
            <a:stCxn id="31" idx="6"/>
            <a:endCxn id="9" idx="1"/>
          </p:cNvCxnSpPr>
          <p:nvPr/>
        </p:nvCxnSpPr>
        <p:spPr>
          <a:xfrm flipV="1">
            <a:off x="5419550" y="2461017"/>
            <a:ext cx="887528" cy="1027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95EE3BE-053F-3FA5-0E95-236DDBA4257D}"/>
              </a:ext>
            </a:extLst>
          </p:cNvPr>
          <p:cNvSpPr/>
          <p:nvPr/>
        </p:nvSpPr>
        <p:spPr>
          <a:xfrm>
            <a:off x="11338657" y="3270596"/>
            <a:ext cx="2078521" cy="5984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49" dirty="0" err="1"/>
              <a:t>fake_output</a:t>
            </a:r>
            <a:endParaRPr lang="zh-CN" altLang="en-US" sz="1749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150776A-349F-CF0E-6B8A-A6A078D01C30}"/>
              </a:ext>
            </a:extLst>
          </p:cNvPr>
          <p:cNvCxnSpPr>
            <a:cxnSpLocks/>
            <a:stCxn id="10" idx="3"/>
            <a:endCxn id="53" idx="2"/>
          </p:cNvCxnSpPr>
          <p:nvPr/>
        </p:nvCxnSpPr>
        <p:spPr>
          <a:xfrm flipV="1">
            <a:off x="11088547" y="3569823"/>
            <a:ext cx="250110" cy="36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2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AB3F8D1-79CA-4F7C-6AB2-217E82404548}"/>
              </a:ext>
            </a:extLst>
          </p:cNvPr>
          <p:cNvGrpSpPr/>
          <p:nvPr/>
        </p:nvGrpSpPr>
        <p:grpSpPr>
          <a:xfrm>
            <a:off x="149951" y="1428608"/>
            <a:ext cx="494559" cy="857604"/>
            <a:chOff x="1137969" y="1066799"/>
            <a:chExt cx="712163" cy="123494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043A9D-005A-62C0-8114-41FD996E4AB9}"/>
                </a:ext>
              </a:extLst>
            </p:cNvPr>
            <p:cNvSpPr/>
            <p:nvPr/>
          </p:nvSpPr>
          <p:spPr>
            <a:xfrm>
              <a:off x="1365463" y="1066799"/>
              <a:ext cx="257175" cy="714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671C12F-F889-3149-9AA5-1C9837F4E838}"/>
                </a:ext>
              </a:extLst>
            </p:cNvPr>
            <p:cNvSpPr txBox="1"/>
            <p:nvPr/>
          </p:nvSpPr>
          <p:spPr>
            <a:xfrm>
              <a:off x="1137969" y="1781174"/>
              <a:ext cx="712163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te1</a:t>
              </a:r>
              <a:endParaRPr lang="zh-CN" altLang="en-US" sz="1749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A072B2C-5731-539C-98F9-46DC13392A39}"/>
              </a:ext>
            </a:extLst>
          </p:cNvPr>
          <p:cNvGrpSpPr/>
          <p:nvPr/>
        </p:nvGrpSpPr>
        <p:grpSpPr>
          <a:xfrm>
            <a:off x="901229" y="1520329"/>
            <a:ext cx="357559" cy="674159"/>
            <a:chOff x="782997" y="2505075"/>
            <a:chExt cx="514885" cy="97078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507841-9716-380A-161C-4952A5689E64}"/>
                </a:ext>
              </a:extLst>
            </p:cNvPr>
            <p:cNvSpPr/>
            <p:nvPr/>
          </p:nvSpPr>
          <p:spPr>
            <a:xfrm>
              <a:off x="782997" y="2505075"/>
              <a:ext cx="514885" cy="4857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D158A8-2B53-5184-ACEB-02DE4979953F}"/>
                </a:ext>
              </a:extLst>
            </p:cNvPr>
            <p:cNvSpPr txBox="1"/>
            <p:nvPr/>
          </p:nvSpPr>
          <p:spPr>
            <a:xfrm>
              <a:off x="835924" y="2955290"/>
              <a:ext cx="409034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x</a:t>
              </a:r>
              <a:endParaRPr lang="zh-CN" altLang="en-US" sz="1749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A1529E-34C7-0BEA-F956-9C96EEC8B755}"/>
              </a:ext>
            </a:extLst>
          </p:cNvPr>
          <p:cNvGrpSpPr/>
          <p:nvPr/>
        </p:nvGrpSpPr>
        <p:grpSpPr>
          <a:xfrm>
            <a:off x="1923336" y="1501366"/>
            <a:ext cx="431528" cy="712082"/>
            <a:chOff x="829755" y="2505074"/>
            <a:chExt cx="621398" cy="102539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1B3E3A-4146-B252-0080-6E47D2B2F284}"/>
                </a:ext>
              </a:extLst>
            </p:cNvPr>
            <p:cNvSpPr/>
            <p:nvPr/>
          </p:nvSpPr>
          <p:spPr>
            <a:xfrm>
              <a:off x="883012" y="2505074"/>
              <a:ext cx="514886" cy="4857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7F18A9A-A7D7-EF8B-DCED-BF2430FBE7E9}"/>
                </a:ext>
              </a:extLst>
            </p:cNvPr>
            <p:cNvSpPr txBox="1"/>
            <p:nvPr/>
          </p:nvSpPr>
          <p:spPr>
            <a:xfrm>
              <a:off x="829755" y="3009898"/>
              <a:ext cx="621398" cy="520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b1</a:t>
              </a:r>
              <a:endParaRPr lang="zh-CN" altLang="en-US" sz="1749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11C162C-79AF-9617-FB37-45B3F2AE2841}"/>
              </a:ext>
            </a:extLst>
          </p:cNvPr>
          <p:cNvGrpSpPr/>
          <p:nvPr/>
        </p:nvGrpSpPr>
        <p:grpSpPr>
          <a:xfrm>
            <a:off x="1720846" y="2740112"/>
            <a:ext cx="836511" cy="716091"/>
            <a:chOff x="1748219" y="1960066"/>
            <a:chExt cx="1204575" cy="103116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704F793-7D02-485E-3582-4A3DE8B889BF}"/>
                </a:ext>
              </a:extLst>
            </p:cNvPr>
            <p:cNvSpPr/>
            <p:nvPr/>
          </p:nvSpPr>
          <p:spPr>
            <a:xfrm>
              <a:off x="2070065" y="1960066"/>
              <a:ext cx="560884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DCA68CB-27C2-1A0D-134C-B51B3050A2D5}"/>
                </a:ext>
              </a:extLst>
            </p:cNvPr>
            <p:cNvSpPr txBox="1"/>
            <p:nvPr/>
          </p:nvSpPr>
          <p:spPr>
            <a:xfrm>
              <a:off x="1748219" y="2470663"/>
              <a:ext cx="1204575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down1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5541E3-9DE4-A5F8-6370-B706D5CAC23C}"/>
              </a:ext>
            </a:extLst>
          </p:cNvPr>
          <p:cNvGrpSpPr/>
          <p:nvPr/>
        </p:nvGrpSpPr>
        <p:grpSpPr>
          <a:xfrm>
            <a:off x="1226284" y="2652603"/>
            <a:ext cx="494559" cy="857604"/>
            <a:chOff x="1137969" y="1066799"/>
            <a:chExt cx="712163" cy="12349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E800DEB-58AC-A4BA-2853-039D9DD04C73}"/>
                </a:ext>
              </a:extLst>
            </p:cNvPr>
            <p:cNvSpPr/>
            <p:nvPr/>
          </p:nvSpPr>
          <p:spPr>
            <a:xfrm>
              <a:off x="1365463" y="1066799"/>
              <a:ext cx="257175" cy="714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6A7D6B1-741F-DDE4-103D-BD782C5B4DD2}"/>
                </a:ext>
              </a:extLst>
            </p:cNvPr>
            <p:cNvSpPr txBox="1"/>
            <p:nvPr/>
          </p:nvSpPr>
          <p:spPr>
            <a:xfrm>
              <a:off x="1137969" y="1781174"/>
              <a:ext cx="712163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te2</a:t>
              </a:r>
              <a:endParaRPr lang="zh-CN" altLang="en-US" sz="1749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4CAC0AF-D317-76BF-B55C-AF19C23E4C83}"/>
              </a:ext>
            </a:extLst>
          </p:cNvPr>
          <p:cNvGrpSpPr/>
          <p:nvPr/>
        </p:nvGrpSpPr>
        <p:grpSpPr>
          <a:xfrm>
            <a:off x="2945236" y="2719396"/>
            <a:ext cx="431528" cy="712083"/>
            <a:chOff x="829755" y="2505075"/>
            <a:chExt cx="621398" cy="102539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92C55A-8543-9F57-5752-F73E9A662E8E}"/>
                </a:ext>
              </a:extLst>
            </p:cNvPr>
            <p:cNvSpPr/>
            <p:nvPr/>
          </p:nvSpPr>
          <p:spPr>
            <a:xfrm>
              <a:off x="883012" y="2505075"/>
              <a:ext cx="514886" cy="4857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D44B67D-3885-ADD2-4A8F-2D7B24FBED6A}"/>
                </a:ext>
              </a:extLst>
            </p:cNvPr>
            <p:cNvSpPr txBox="1"/>
            <p:nvPr/>
          </p:nvSpPr>
          <p:spPr>
            <a:xfrm>
              <a:off x="829755" y="3009900"/>
              <a:ext cx="621398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b2</a:t>
              </a:r>
              <a:endParaRPr lang="zh-CN" altLang="en-US" sz="1749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D997C99-C396-A0BB-B69C-44CEC1A55A96}"/>
              </a:ext>
            </a:extLst>
          </p:cNvPr>
          <p:cNvGrpSpPr/>
          <p:nvPr/>
        </p:nvGrpSpPr>
        <p:grpSpPr>
          <a:xfrm>
            <a:off x="2748271" y="3987777"/>
            <a:ext cx="836511" cy="716091"/>
            <a:chOff x="1748219" y="1960066"/>
            <a:chExt cx="1204575" cy="1031169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34A9C9F-41EC-4190-97C7-2A17F6509F88}"/>
                </a:ext>
              </a:extLst>
            </p:cNvPr>
            <p:cNvSpPr/>
            <p:nvPr/>
          </p:nvSpPr>
          <p:spPr>
            <a:xfrm>
              <a:off x="2070065" y="1960066"/>
              <a:ext cx="560884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99096C-3A4E-758A-71C2-2EA32EFFA59A}"/>
                </a:ext>
              </a:extLst>
            </p:cNvPr>
            <p:cNvSpPr txBox="1"/>
            <p:nvPr/>
          </p:nvSpPr>
          <p:spPr>
            <a:xfrm>
              <a:off x="1748219" y="2470663"/>
              <a:ext cx="1204575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down2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4D9384C-118A-0163-C31A-0B03CA947DBE}"/>
              </a:ext>
            </a:extLst>
          </p:cNvPr>
          <p:cNvGrpSpPr/>
          <p:nvPr/>
        </p:nvGrpSpPr>
        <p:grpSpPr>
          <a:xfrm>
            <a:off x="7474152" y="3909962"/>
            <a:ext cx="494559" cy="857604"/>
            <a:chOff x="1137969" y="1066799"/>
            <a:chExt cx="712163" cy="123494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DAAAED-5BB1-C992-83C2-2DC83F5AC988}"/>
                </a:ext>
              </a:extLst>
            </p:cNvPr>
            <p:cNvSpPr/>
            <p:nvPr/>
          </p:nvSpPr>
          <p:spPr>
            <a:xfrm>
              <a:off x="1365463" y="1066799"/>
              <a:ext cx="257175" cy="714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6938AB4-5D9F-0A56-D98C-4A49A2EA16E5}"/>
                </a:ext>
              </a:extLst>
            </p:cNvPr>
            <p:cNvSpPr txBox="1"/>
            <p:nvPr/>
          </p:nvSpPr>
          <p:spPr>
            <a:xfrm>
              <a:off x="1137969" y="1781174"/>
              <a:ext cx="712163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te4</a:t>
              </a:r>
              <a:endParaRPr lang="zh-CN" altLang="en-US" sz="1749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CEE9AA-EDC8-E2D2-2927-5FDA523ACA53}"/>
              </a:ext>
            </a:extLst>
          </p:cNvPr>
          <p:cNvGrpSpPr/>
          <p:nvPr/>
        </p:nvGrpSpPr>
        <p:grpSpPr>
          <a:xfrm>
            <a:off x="4065702" y="3957929"/>
            <a:ext cx="431528" cy="712083"/>
            <a:chOff x="829755" y="2505075"/>
            <a:chExt cx="621398" cy="102539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58FDCE2-300D-9593-12D3-590E0DC126FA}"/>
                </a:ext>
              </a:extLst>
            </p:cNvPr>
            <p:cNvSpPr/>
            <p:nvPr/>
          </p:nvSpPr>
          <p:spPr>
            <a:xfrm>
              <a:off x="883012" y="2505075"/>
              <a:ext cx="514886" cy="4857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D7BC7EB-67BE-6677-9E3A-6375545414D0}"/>
                </a:ext>
              </a:extLst>
            </p:cNvPr>
            <p:cNvSpPr txBox="1"/>
            <p:nvPr/>
          </p:nvSpPr>
          <p:spPr>
            <a:xfrm>
              <a:off x="829755" y="3009900"/>
              <a:ext cx="621398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b3</a:t>
              </a:r>
              <a:endParaRPr lang="zh-CN" altLang="en-US" sz="1749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C2D504A-95C7-2B63-65AB-E1BD8E51959F}"/>
              </a:ext>
            </a:extLst>
          </p:cNvPr>
          <p:cNvGrpSpPr/>
          <p:nvPr/>
        </p:nvGrpSpPr>
        <p:grpSpPr>
          <a:xfrm>
            <a:off x="3851518" y="5280431"/>
            <a:ext cx="836511" cy="716091"/>
            <a:chOff x="1748219" y="1960066"/>
            <a:chExt cx="1204575" cy="1031169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D68B2022-C7FB-7632-9072-185D72D26701}"/>
                </a:ext>
              </a:extLst>
            </p:cNvPr>
            <p:cNvSpPr/>
            <p:nvPr/>
          </p:nvSpPr>
          <p:spPr>
            <a:xfrm>
              <a:off x="2070065" y="1960066"/>
              <a:ext cx="560884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B7B5E06-077A-786E-CE02-661192D4A2B5}"/>
                </a:ext>
              </a:extLst>
            </p:cNvPr>
            <p:cNvSpPr txBox="1"/>
            <p:nvPr/>
          </p:nvSpPr>
          <p:spPr>
            <a:xfrm>
              <a:off x="1748219" y="2470663"/>
              <a:ext cx="1204575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down3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DDEF19B-F474-3DC3-FB79-EC6F02917AEC}"/>
              </a:ext>
            </a:extLst>
          </p:cNvPr>
          <p:cNvGrpSpPr/>
          <p:nvPr/>
        </p:nvGrpSpPr>
        <p:grpSpPr>
          <a:xfrm>
            <a:off x="5048072" y="5303023"/>
            <a:ext cx="1126728" cy="716091"/>
            <a:chOff x="1827290" y="1960066"/>
            <a:chExt cx="1622488" cy="1031169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007A150E-FEE9-B356-2B73-5EBC38B8A016}"/>
                </a:ext>
              </a:extLst>
            </p:cNvPr>
            <p:cNvSpPr/>
            <p:nvPr/>
          </p:nvSpPr>
          <p:spPr>
            <a:xfrm>
              <a:off x="1827290" y="1960066"/>
              <a:ext cx="1622488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E5E780-3C84-E0E3-8591-C4F4DE173ABF}"/>
                </a:ext>
              </a:extLst>
            </p:cNvPr>
            <p:cNvSpPr txBox="1"/>
            <p:nvPr/>
          </p:nvSpPr>
          <p:spPr>
            <a:xfrm>
              <a:off x="2075072" y="2470663"/>
              <a:ext cx="1126925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 err="1"/>
                <a:t>b_mid</a:t>
              </a:r>
              <a:endParaRPr lang="en-US" altLang="zh-CN" sz="1749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EBC4632-A05A-D5BA-3A60-0C7904395575}"/>
              </a:ext>
            </a:extLst>
          </p:cNvPr>
          <p:cNvGrpSpPr/>
          <p:nvPr/>
        </p:nvGrpSpPr>
        <p:grpSpPr>
          <a:xfrm>
            <a:off x="6851782" y="5291753"/>
            <a:ext cx="556563" cy="716091"/>
            <a:chOff x="1885032" y="1960066"/>
            <a:chExt cx="801450" cy="1031169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F38C3474-16AE-FB4B-B862-3F306B17DD35}"/>
                </a:ext>
              </a:extLst>
            </p:cNvPr>
            <p:cNvSpPr/>
            <p:nvPr/>
          </p:nvSpPr>
          <p:spPr>
            <a:xfrm>
              <a:off x="2005314" y="1960066"/>
              <a:ext cx="560885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779C908-7799-23C7-3BD0-59CFC477CE12}"/>
                </a:ext>
              </a:extLst>
            </p:cNvPr>
            <p:cNvSpPr txBox="1"/>
            <p:nvPr/>
          </p:nvSpPr>
          <p:spPr>
            <a:xfrm>
              <a:off x="1885032" y="2470663"/>
              <a:ext cx="801450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up1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71339B5-8990-4858-9AA5-A87821343FC0}"/>
              </a:ext>
            </a:extLst>
          </p:cNvPr>
          <p:cNvGrpSpPr/>
          <p:nvPr/>
        </p:nvGrpSpPr>
        <p:grpSpPr>
          <a:xfrm>
            <a:off x="2154274" y="3987779"/>
            <a:ext cx="494559" cy="857604"/>
            <a:chOff x="1137969" y="1066799"/>
            <a:chExt cx="712163" cy="123494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4C54B24-3622-0021-60A3-E53A4CE0EEC8}"/>
                </a:ext>
              </a:extLst>
            </p:cNvPr>
            <p:cNvSpPr/>
            <p:nvPr/>
          </p:nvSpPr>
          <p:spPr>
            <a:xfrm>
              <a:off x="1365463" y="1066799"/>
              <a:ext cx="257175" cy="714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3DA408F-77B2-E075-BA1B-FAF89A691A92}"/>
                </a:ext>
              </a:extLst>
            </p:cNvPr>
            <p:cNvSpPr txBox="1"/>
            <p:nvPr/>
          </p:nvSpPr>
          <p:spPr>
            <a:xfrm>
              <a:off x="1137969" y="1781174"/>
              <a:ext cx="712163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te3</a:t>
              </a:r>
              <a:endParaRPr lang="zh-CN" altLang="en-US" sz="1749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B7156E-B96C-FB7A-6A83-291FE2954DC5}"/>
              </a:ext>
            </a:extLst>
          </p:cNvPr>
          <p:cNvGrpSpPr/>
          <p:nvPr/>
        </p:nvGrpSpPr>
        <p:grpSpPr>
          <a:xfrm>
            <a:off x="3006062" y="5235213"/>
            <a:ext cx="845616" cy="779899"/>
            <a:chOff x="1074314" y="1066799"/>
            <a:chExt cx="1217684" cy="112305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127F57E-D84C-D64C-DE5F-A4D13519E767}"/>
                </a:ext>
              </a:extLst>
            </p:cNvPr>
            <p:cNvSpPr/>
            <p:nvPr/>
          </p:nvSpPr>
          <p:spPr>
            <a:xfrm>
              <a:off x="1618224" y="1066799"/>
              <a:ext cx="257175" cy="714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5C9B927-738B-E656-5C27-B5C0ECF6415F}"/>
                </a:ext>
              </a:extLst>
            </p:cNvPr>
            <p:cNvSpPr txBox="1"/>
            <p:nvPr/>
          </p:nvSpPr>
          <p:spPr>
            <a:xfrm>
              <a:off x="1074314" y="1669281"/>
              <a:ext cx="1217684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 err="1"/>
                <a:t>te_mid</a:t>
              </a:r>
              <a:endParaRPr lang="zh-CN" altLang="en-US" sz="1749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A543882-2D09-92E4-EAE0-BDD1B1844DB8}"/>
              </a:ext>
            </a:extLst>
          </p:cNvPr>
          <p:cNvGrpSpPr/>
          <p:nvPr/>
        </p:nvGrpSpPr>
        <p:grpSpPr>
          <a:xfrm>
            <a:off x="9310410" y="3960200"/>
            <a:ext cx="556563" cy="716091"/>
            <a:chOff x="1885032" y="1960066"/>
            <a:chExt cx="801450" cy="1031169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509F22C3-2D99-1D78-A862-995856E53BFF}"/>
                </a:ext>
              </a:extLst>
            </p:cNvPr>
            <p:cNvSpPr/>
            <p:nvPr/>
          </p:nvSpPr>
          <p:spPr>
            <a:xfrm>
              <a:off x="2005314" y="1960066"/>
              <a:ext cx="560885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139BFD2-CC64-517B-7B99-A75B233BE5AA}"/>
                </a:ext>
              </a:extLst>
            </p:cNvPr>
            <p:cNvSpPr txBox="1"/>
            <p:nvPr/>
          </p:nvSpPr>
          <p:spPr>
            <a:xfrm>
              <a:off x="1885032" y="2470663"/>
              <a:ext cx="801450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up2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6881BE-C069-DEA8-D4BE-FE107A987F35}"/>
              </a:ext>
            </a:extLst>
          </p:cNvPr>
          <p:cNvGrpSpPr/>
          <p:nvPr/>
        </p:nvGrpSpPr>
        <p:grpSpPr>
          <a:xfrm>
            <a:off x="10111288" y="2714167"/>
            <a:ext cx="494559" cy="857604"/>
            <a:chOff x="1137969" y="1066799"/>
            <a:chExt cx="712163" cy="123494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C40CF3D-70C1-C992-0FF5-A615EA179177}"/>
                </a:ext>
              </a:extLst>
            </p:cNvPr>
            <p:cNvSpPr/>
            <p:nvPr/>
          </p:nvSpPr>
          <p:spPr>
            <a:xfrm>
              <a:off x="1266825" y="1066799"/>
              <a:ext cx="257175" cy="714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FE9BD8A-B851-74F0-9375-162ACC0429AF}"/>
                </a:ext>
              </a:extLst>
            </p:cNvPr>
            <p:cNvSpPr txBox="1"/>
            <p:nvPr/>
          </p:nvSpPr>
          <p:spPr>
            <a:xfrm>
              <a:off x="1137969" y="1781174"/>
              <a:ext cx="712163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te5</a:t>
              </a:r>
              <a:endParaRPr lang="zh-CN" altLang="en-US" sz="1749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C2D34F8-6D2A-DB6C-8083-F6DFC6AD003A}"/>
              </a:ext>
            </a:extLst>
          </p:cNvPr>
          <p:cNvGrpSpPr/>
          <p:nvPr/>
        </p:nvGrpSpPr>
        <p:grpSpPr>
          <a:xfrm>
            <a:off x="8393484" y="3952397"/>
            <a:ext cx="431528" cy="712083"/>
            <a:chOff x="829755" y="2505075"/>
            <a:chExt cx="621400" cy="102539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966855C-46F2-B901-8880-92801936140F}"/>
                </a:ext>
              </a:extLst>
            </p:cNvPr>
            <p:cNvSpPr/>
            <p:nvPr/>
          </p:nvSpPr>
          <p:spPr>
            <a:xfrm>
              <a:off x="883012" y="2505075"/>
              <a:ext cx="514885" cy="4857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2DFFF30-EB7A-34B6-7AF9-EB1747B28F42}"/>
                </a:ext>
              </a:extLst>
            </p:cNvPr>
            <p:cNvSpPr txBox="1"/>
            <p:nvPr/>
          </p:nvSpPr>
          <p:spPr>
            <a:xfrm>
              <a:off x="829755" y="3009900"/>
              <a:ext cx="621400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b4</a:t>
              </a:r>
              <a:endParaRPr lang="zh-CN" altLang="en-US" sz="1749" dirty="0"/>
            </a:p>
          </p:txBody>
        </p:sp>
      </p:grpSp>
      <p:sp>
        <p:nvSpPr>
          <p:cNvPr id="85" name="箭头: 右 84">
            <a:extLst>
              <a:ext uri="{FF2B5EF4-FFF2-40B4-BE49-F238E27FC236}">
                <a16:creationId xmlns:a16="http://schemas.microsoft.com/office/drawing/2014/main" id="{BCEB9B8E-99CD-0278-A5BA-CFC3D8D62D00}"/>
              </a:ext>
            </a:extLst>
          </p:cNvPr>
          <p:cNvSpPr/>
          <p:nvPr/>
        </p:nvSpPr>
        <p:spPr>
          <a:xfrm>
            <a:off x="1390515" y="1579631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BC534930-6145-754A-246F-7B7C21E06163}"/>
              </a:ext>
            </a:extLst>
          </p:cNvPr>
          <p:cNvSpPr/>
          <p:nvPr/>
        </p:nvSpPr>
        <p:spPr>
          <a:xfrm rot="5400000">
            <a:off x="1919924" y="2318358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E8F99F71-DB02-EBEF-9E5D-A76FACFC29CC}"/>
              </a:ext>
            </a:extLst>
          </p:cNvPr>
          <p:cNvSpPr/>
          <p:nvPr/>
        </p:nvSpPr>
        <p:spPr>
          <a:xfrm>
            <a:off x="2484150" y="2806891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B7A3E56B-E687-A093-CDC8-044F0E930B0E}"/>
              </a:ext>
            </a:extLst>
          </p:cNvPr>
          <p:cNvSpPr/>
          <p:nvPr/>
        </p:nvSpPr>
        <p:spPr>
          <a:xfrm rot="5400000">
            <a:off x="2941826" y="3592652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0C7C495F-9699-1430-9E21-7F8B2672CC06}"/>
              </a:ext>
            </a:extLst>
          </p:cNvPr>
          <p:cNvSpPr/>
          <p:nvPr/>
        </p:nvSpPr>
        <p:spPr>
          <a:xfrm>
            <a:off x="3556322" y="4052013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5E9A4DB6-E63E-45A1-40E2-06E66F338320}"/>
              </a:ext>
            </a:extLst>
          </p:cNvPr>
          <p:cNvSpPr/>
          <p:nvPr/>
        </p:nvSpPr>
        <p:spPr>
          <a:xfrm rot="5400000">
            <a:off x="4051872" y="4805193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61241AFB-4BCB-0FF3-A6E7-BD8E2276CC20}"/>
              </a:ext>
            </a:extLst>
          </p:cNvPr>
          <p:cNvSpPr/>
          <p:nvPr/>
        </p:nvSpPr>
        <p:spPr>
          <a:xfrm>
            <a:off x="4570481" y="5383570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2CFB6D0-5712-C22E-9DEE-A0B60603DB6E}"/>
              </a:ext>
            </a:extLst>
          </p:cNvPr>
          <p:cNvSpPr txBox="1"/>
          <p:nvPr/>
        </p:nvSpPr>
        <p:spPr>
          <a:xfrm>
            <a:off x="523340" y="15043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BD382E91-F691-7BF5-C3BC-E453F3BA4993}"/>
              </a:ext>
            </a:extLst>
          </p:cNvPr>
          <p:cNvSpPr/>
          <p:nvPr/>
        </p:nvSpPr>
        <p:spPr>
          <a:xfrm>
            <a:off x="6301931" y="5408765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A4BE4443-8BAA-E0FA-3A77-CAB38A583748}"/>
              </a:ext>
            </a:extLst>
          </p:cNvPr>
          <p:cNvSpPr/>
          <p:nvPr/>
        </p:nvSpPr>
        <p:spPr>
          <a:xfrm>
            <a:off x="3473079" y="2779228"/>
            <a:ext cx="5703003" cy="290737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6BF91F0B-F617-6E11-BA95-9FF129C11162}"/>
              </a:ext>
            </a:extLst>
          </p:cNvPr>
          <p:cNvSpPr/>
          <p:nvPr/>
        </p:nvSpPr>
        <p:spPr>
          <a:xfrm rot="16200000">
            <a:off x="6846906" y="4696748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D2F73A0-D096-061E-484A-9F09C7E7390C}"/>
              </a:ext>
            </a:extLst>
          </p:cNvPr>
          <p:cNvSpPr/>
          <p:nvPr/>
        </p:nvSpPr>
        <p:spPr>
          <a:xfrm>
            <a:off x="14114674" y="2933425"/>
            <a:ext cx="438360" cy="438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867896EE-EF2E-B0E6-5CCF-304FA991F3AC}"/>
              </a:ext>
            </a:extLst>
          </p:cNvPr>
          <p:cNvSpPr/>
          <p:nvPr/>
        </p:nvSpPr>
        <p:spPr>
          <a:xfrm>
            <a:off x="4626222" y="3988657"/>
            <a:ext cx="2159780" cy="290737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23265DD0-D938-B19F-49F5-E7326C6098E3}"/>
              </a:ext>
            </a:extLst>
          </p:cNvPr>
          <p:cNvSpPr/>
          <p:nvPr/>
        </p:nvSpPr>
        <p:spPr>
          <a:xfrm>
            <a:off x="7922086" y="4036193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7BDBEA24-569A-964C-A534-12ACFC7C84C9}"/>
              </a:ext>
            </a:extLst>
          </p:cNvPr>
          <p:cNvSpPr/>
          <p:nvPr/>
        </p:nvSpPr>
        <p:spPr>
          <a:xfrm rot="16200000">
            <a:off x="9369514" y="3439824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88293508-5EF2-CF62-4839-847635163EB1}"/>
              </a:ext>
            </a:extLst>
          </p:cNvPr>
          <p:cNvSpPr/>
          <p:nvPr/>
        </p:nvSpPr>
        <p:spPr>
          <a:xfrm>
            <a:off x="9407644" y="2714164"/>
            <a:ext cx="438360" cy="438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FCA4877C-D1DD-CFC1-D267-DC73EF912889}"/>
              </a:ext>
            </a:extLst>
          </p:cNvPr>
          <p:cNvSpPr/>
          <p:nvPr/>
        </p:nvSpPr>
        <p:spPr>
          <a:xfrm>
            <a:off x="8872055" y="4052013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B2C4ECC4-1605-8DAC-1F9E-7D1C09DF83B4}"/>
              </a:ext>
            </a:extLst>
          </p:cNvPr>
          <p:cNvSpPr/>
          <p:nvPr/>
        </p:nvSpPr>
        <p:spPr>
          <a:xfrm>
            <a:off x="2437864" y="1534357"/>
            <a:ext cx="9304192" cy="290737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59456C0-0A27-D5A9-FD9A-E341AC17DB27}"/>
              </a:ext>
            </a:extLst>
          </p:cNvPr>
          <p:cNvSpPr txBox="1"/>
          <p:nvPr/>
        </p:nvSpPr>
        <p:spPr>
          <a:xfrm>
            <a:off x="1626902" y="27523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2216633-615F-E748-22E8-F5A44C8251D1}"/>
              </a:ext>
            </a:extLst>
          </p:cNvPr>
          <p:cNvSpPr txBox="1"/>
          <p:nvPr/>
        </p:nvSpPr>
        <p:spPr>
          <a:xfrm>
            <a:off x="2571848" y="4005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B008A45-CF7F-6416-6BC1-2A63B83F869E}"/>
              </a:ext>
            </a:extLst>
          </p:cNvPr>
          <p:cNvSpPr txBox="1"/>
          <p:nvPr/>
        </p:nvSpPr>
        <p:spPr>
          <a:xfrm>
            <a:off x="3645779" y="52842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16E2A7-42A8-0A01-D0C7-D4B3A77C9877}"/>
              </a:ext>
            </a:extLst>
          </p:cNvPr>
          <p:cNvSpPr txBox="1"/>
          <p:nvPr/>
        </p:nvSpPr>
        <p:spPr>
          <a:xfrm>
            <a:off x="7335263" y="39542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7A3B24C-C12E-6ECA-7380-16E64C7B5287}"/>
              </a:ext>
            </a:extLst>
          </p:cNvPr>
          <p:cNvGrpSpPr/>
          <p:nvPr/>
        </p:nvGrpSpPr>
        <p:grpSpPr>
          <a:xfrm>
            <a:off x="10901454" y="2751669"/>
            <a:ext cx="431528" cy="712083"/>
            <a:chOff x="829755" y="2505075"/>
            <a:chExt cx="621400" cy="1025398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23F4137-563A-943A-0A5A-DF2AAEB0811B}"/>
                </a:ext>
              </a:extLst>
            </p:cNvPr>
            <p:cNvSpPr/>
            <p:nvPr/>
          </p:nvSpPr>
          <p:spPr>
            <a:xfrm>
              <a:off x="883012" y="2505075"/>
              <a:ext cx="514885" cy="4857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588EAC8-D53B-5FFF-36FA-FFF23CA83220}"/>
                </a:ext>
              </a:extLst>
            </p:cNvPr>
            <p:cNvSpPr txBox="1"/>
            <p:nvPr/>
          </p:nvSpPr>
          <p:spPr>
            <a:xfrm>
              <a:off x="829755" y="3009900"/>
              <a:ext cx="621400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b5</a:t>
              </a:r>
              <a:endParaRPr lang="zh-CN" altLang="en-US" sz="1749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6F66763-451A-77FC-29F6-CC2D51C40D6B}"/>
              </a:ext>
            </a:extLst>
          </p:cNvPr>
          <p:cNvGrpSpPr/>
          <p:nvPr/>
        </p:nvGrpSpPr>
        <p:grpSpPr>
          <a:xfrm>
            <a:off x="11758555" y="2797038"/>
            <a:ext cx="556563" cy="716091"/>
            <a:chOff x="1885032" y="1960066"/>
            <a:chExt cx="801450" cy="1031169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E21C0147-2038-B1D5-C743-CF2CABA0F527}"/>
                </a:ext>
              </a:extLst>
            </p:cNvPr>
            <p:cNvSpPr/>
            <p:nvPr/>
          </p:nvSpPr>
          <p:spPr>
            <a:xfrm>
              <a:off x="2005314" y="1960066"/>
              <a:ext cx="560885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08A1639-521D-40D6-5069-00F47757D937}"/>
                </a:ext>
              </a:extLst>
            </p:cNvPr>
            <p:cNvSpPr txBox="1"/>
            <p:nvPr/>
          </p:nvSpPr>
          <p:spPr>
            <a:xfrm>
              <a:off x="1885032" y="2470663"/>
              <a:ext cx="801450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up3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C7E2B92-B066-F8BE-F59F-0ED6ED15E590}"/>
              </a:ext>
            </a:extLst>
          </p:cNvPr>
          <p:cNvGrpSpPr/>
          <p:nvPr/>
        </p:nvGrpSpPr>
        <p:grpSpPr>
          <a:xfrm>
            <a:off x="12264285" y="1432784"/>
            <a:ext cx="797526" cy="857604"/>
            <a:chOff x="852822" y="1015699"/>
            <a:chExt cx="1148438" cy="1234948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2FB317B-FBE5-CD2C-A0FF-83D84FD6F69E}"/>
                </a:ext>
              </a:extLst>
            </p:cNvPr>
            <p:cNvSpPr/>
            <p:nvPr/>
          </p:nvSpPr>
          <p:spPr>
            <a:xfrm>
              <a:off x="1298452" y="1015699"/>
              <a:ext cx="257175" cy="714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F53A059-080E-CBAD-C636-2F0BC34435E3}"/>
                </a:ext>
              </a:extLst>
            </p:cNvPr>
            <p:cNvSpPr txBox="1"/>
            <p:nvPr/>
          </p:nvSpPr>
          <p:spPr>
            <a:xfrm>
              <a:off x="852822" y="1730074"/>
              <a:ext cx="1148438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 err="1"/>
                <a:t>te_out</a:t>
              </a:r>
              <a:endParaRPr lang="zh-CN" altLang="en-US" sz="1749" dirty="0"/>
            </a:p>
          </p:txBody>
        </p:sp>
      </p:grp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87412916-CD3C-6A76-65A5-05D4C033DA99}"/>
              </a:ext>
            </a:extLst>
          </p:cNvPr>
          <p:cNvSpPr/>
          <p:nvPr/>
        </p:nvSpPr>
        <p:spPr>
          <a:xfrm rot="16200000">
            <a:off x="11850288" y="2234291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EC0DFCD-85D7-D692-FD0A-B0891DE0349F}"/>
              </a:ext>
            </a:extLst>
          </p:cNvPr>
          <p:cNvSpPr/>
          <p:nvPr/>
        </p:nvSpPr>
        <p:spPr>
          <a:xfrm>
            <a:off x="11850281" y="1469818"/>
            <a:ext cx="438360" cy="438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3E8C746-B985-2B68-78B4-5447DC5489EF}"/>
              </a:ext>
            </a:extLst>
          </p:cNvPr>
          <p:cNvGrpSpPr/>
          <p:nvPr/>
        </p:nvGrpSpPr>
        <p:grpSpPr>
          <a:xfrm>
            <a:off x="13241678" y="1534360"/>
            <a:ext cx="734496" cy="712083"/>
            <a:chOff x="829755" y="2505075"/>
            <a:chExt cx="1057673" cy="102539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29D76C4E-C70C-2148-A275-192F84F6205D}"/>
                </a:ext>
              </a:extLst>
            </p:cNvPr>
            <p:cNvSpPr/>
            <p:nvPr/>
          </p:nvSpPr>
          <p:spPr>
            <a:xfrm>
              <a:off x="1101148" y="2505075"/>
              <a:ext cx="514885" cy="4857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DE67F1E-9DAB-897D-5C4B-007ECC2EC90D}"/>
                </a:ext>
              </a:extLst>
            </p:cNvPr>
            <p:cNvSpPr txBox="1"/>
            <p:nvPr/>
          </p:nvSpPr>
          <p:spPr>
            <a:xfrm>
              <a:off x="829755" y="3009900"/>
              <a:ext cx="1057673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 err="1"/>
                <a:t>b_out</a:t>
              </a:r>
              <a:endParaRPr lang="zh-CN" altLang="en-US" sz="1749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5D60D4D6-FCA4-ED81-7455-F29A467F4909}"/>
              </a:ext>
            </a:extLst>
          </p:cNvPr>
          <p:cNvGrpSpPr/>
          <p:nvPr/>
        </p:nvGrpSpPr>
        <p:grpSpPr>
          <a:xfrm>
            <a:off x="13103390" y="296242"/>
            <a:ext cx="1071640" cy="716091"/>
            <a:chOff x="1885032" y="1960066"/>
            <a:chExt cx="1543155" cy="1031169"/>
          </a:xfrm>
        </p:grpSpPr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7200C6AE-7B86-4C9E-4601-E9EE42336BC7}"/>
                </a:ext>
              </a:extLst>
            </p:cNvPr>
            <p:cNvSpPr/>
            <p:nvPr/>
          </p:nvSpPr>
          <p:spPr>
            <a:xfrm>
              <a:off x="2376168" y="1960066"/>
              <a:ext cx="560885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0613B7E-B789-EB9E-6889-5EA3398A6858}"/>
                </a:ext>
              </a:extLst>
            </p:cNvPr>
            <p:cNvSpPr txBox="1"/>
            <p:nvPr/>
          </p:nvSpPr>
          <p:spPr>
            <a:xfrm>
              <a:off x="1885032" y="2470663"/>
              <a:ext cx="1543155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 err="1"/>
                <a:t>conv_out</a:t>
              </a:r>
              <a:endParaRPr lang="en-US" altLang="zh-CN" sz="1749" dirty="0"/>
            </a:p>
          </p:txBody>
        </p: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24B173E-1CFB-E538-AEC8-FFC829429703}"/>
              </a:ext>
            </a:extLst>
          </p:cNvPr>
          <p:cNvSpPr txBox="1"/>
          <p:nvPr/>
        </p:nvSpPr>
        <p:spPr>
          <a:xfrm>
            <a:off x="9870537" y="27775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8" name="箭头: 右 127">
            <a:extLst>
              <a:ext uri="{FF2B5EF4-FFF2-40B4-BE49-F238E27FC236}">
                <a16:creationId xmlns:a16="http://schemas.microsoft.com/office/drawing/2014/main" id="{3EDBF165-3BE6-438C-32F7-FE8F486F54ED}"/>
              </a:ext>
            </a:extLst>
          </p:cNvPr>
          <p:cNvSpPr/>
          <p:nvPr/>
        </p:nvSpPr>
        <p:spPr>
          <a:xfrm>
            <a:off x="10439727" y="2859500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5C850C5-0939-01FD-FF70-D7B94842F95C}"/>
              </a:ext>
            </a:extLst>
          </p:cNvPr>
          <p:cNvSpPr/>
          <p:nvPr/>
        </p:nvSpPr>
        <p:spPr>
          <a:xfrm>
            <a:off x="11343961" y="2859500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箭头: 右 129">
            <a:extLst>
              <a:ext uri="{FF2B5EF4-FFF2-40B4-BE49-F238E27FC236}">
                <a16:creationId xmlns:a16="http://schemas.microsoft.com/office/drawing/2014/main" id="{CCFC269B-1FF5-50B4-6DDB-6D116CB66D28}"/>
              </a:ext>
            </a:extLst>
          </p:cNvPr>
          <p:cNvSpPr/>
          <p:nvPr/>
        </p:nvSpPr>
        <p:spPr>
          <a:xfrm>
            <a:off x="12857072" y="1625908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89DCC69-5BC6-C9AA-8F5F-A9284720AF50}"/>
              </a:ext>
            </a:extLst>
          </p:cNvPr>
          <p:cNvSpPr txBox="1"/>
          <p:nvPr/>
        </p:nvSpPr>
        <p:spPr>
          <a:xfrm>
            <a:off x="12255455" y="15013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5" name="箭头: 右 134">
            <a:extLst>
              <a:ext uri="{FF2B5EF4-FFF2-40B4-BE49-F238E27FC236}">
                <a16:creationId xmlns:a16="http://schemas.microsoft.com/office/drawing/2014/main" id="{C2824FCC-5F80-D59E-DA7E-E533C378825B}"/>
              </a:ext>
            </a:extLst>
          </p:cNvPr>
          <p:cNvSpPr/>
          <p:nvPr/>
        </p:nvSpPr>
        <p:spPr>
          <a:xfrm rot="16200000">
            <a:off x="13397066" y="1125349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817F3E0E-F93B-B099-A288-6EAC1275201D}"/>
              </a:ext>
            </a:extLst>
          </p:cNvPr>
          <p:cNvSpPr/>
          <p:nvPr/>
        </p:nvSpPr>
        <p:spPr>
          <a:xfrm>
            <a:off x="13955850" y="388676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F45CF05-3290-B11B-4FCE-64DA535C737D}"/>
              </a:ext>
            </a:extLst>
          </p:cNvPr>
          <p:cNvGrpSpPr/>
          <p:nvPr/>
        </p:nvGrpSpPr>
        <p:grpSpPr>
          <a:xfrm>
            <a:off x="14476594" y="312029"/>
            <a:ext cx="505267" cy="674159"/>
            <a:chOff x="809460" y="2505075"/>
            <a:chExt cx="727580" cy="970787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382FEEB-25F5-D2A1-F226-76677DAB18D0}"/>
                </a:ext>
              </a:extLst>
            </p:cNvPr>
            <p:cNvSpPr/>
            <p:nvPr/>
          </p:nvSpPr>
          <p:spPr>
            <a:xfrm>
              <a:off x="915809" y="2505075"/>
              <a:ext cx="514884" cy="4857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97901EB-ED3E-6902-DC61-F4C23673EAB9}"/>
                </a:ext>
              </a:extLst>
            </p:cNvPr>
            <p:cNvSpPr txBox="1"/>
            <p:nvPr/>
          </p:nvSpPr>
          <p:spPr>
            <a:xfrm>
              <a:off x="809460" y="2955290"/>
              <a:ext cx="727580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out</a:t>
              </a:r>
              <a:endParaRPr lang="zh-CN" altLang="en-US" sz="1749" dirty="0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4E93A7C-67DE-DC4B-8BAD-0338C5AF06BD}"/>
              </a:ext>
            </a:extLst>
          </p:cNvPr>
          <p:cNvGrpSpPr/>
          <p:nvPr/>
        </p:nvGrpSpPr>
        <p:grpSpPr>
          <a:xfrm>
            <a:off x="14077162" y="6363321"/>
            <a:ext cx="494559" cy="857604"/>
            <a:chOff x="1137969" y="1066799"/>
            <a:chExt cx="712163" cy="1234948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973E0D7-DABA-E1C9-A91F-C7FE2B91F373}"/>
                </a:ext>
              </a:extLst>
            </p:cNvPr>
            <p:cNvSpPr/>
            <p:nvPr/>
          </p:nvSpPr>
          <p:spPr>
            <a:xfrm>
              <a:off x="1365463" y="1066799"/>
              <a:ext cx="257175" cy="7143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822A9DC5-4C29-29CE-BD16-4FDD7F01780A}"/>
                </a:ext>
              </a:extLst>
            </p:cNvPr>
            <p:cNvSpPr txBox="1"/>
            <p:nvPr/>
          </p:nvSpPr>
          <p:spPr>
            <a:xfrm>
              <a:off x="1137969" y="1781174"/>
              <a:ext cx="712163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 err="1"/>
                <a:t>te</a:t>
              </a:r>
              <a:r>
                <a:rPr lang="en-US" altLang="zh-CN" sz="1749" dirty="0"/>
                <a:t>#</a:t>
              </a:r>
              <a:endParaRPr lang="zh-CN" altLang="en-US" sz="1749" dirty="0"/>
            </a:p>
          </p:txBody>
        </p:sp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19AB4AA-E9D0-3EA9-652D-21E5D46CAD2B}"/>
              </a:ext>
            </a:extLst>
          </p:cNvPr>
          <p:cNvSpPr txBox="1"/>
          <p:nvPr/>
        </p:nvSpPr>
        <p:spPr>
          <a:xfrm>
            <a:off x="14462436" y="64266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678B6CF-33BB-BF15-D1C3-BA0B3E38DAA5}"/>
              </a:ext>
            </a:extLst>
          </p:cNvPr>
          <p:cNvSpPr/>
          <p:nvPr/>
        </p:nvSpPr>
        <p:spPr>
          <a:xfrm>
            <a:off x="14770540" y="6477568"/>
            <a:ext cx="667111" cy="1941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箭头: 右 145">
            <a:extLst>
              <a:ext uri="{FF2B5EF4-FFF2-40B4-BE49-F238E27FC236}">
                <a16:creationId xmlns:a16="http://schemas.microsoft.com/office/drawing/2014/main" id="{BE099068-C6D4-5C4C-74C6-958FAF4AABC4}"/>
              </a:ext>
            </a:extLst>
          </p:cNvPr>
          <p:cNvSpPr/>
          <p:nvPr/>
        </p:nvSpPr>
        <p:spPr>
          <a:xfrm>
            <a:off x="15584445" y="6502158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BA64110-B12A-049C-F424-8CAD2CF3D54C}"/>
              </a:ext>
            </a:extLst>
          </p:cNvPr>
          <p:cNvGrpSpPr/>
          <p:nvPr/>
        </p:nvGrpSpPr>
        <p:grpSpPr>
          <a:xfrm>
            <a:off x="15588796" y="6358659"/>
            <a:ext cx="1401346" cy="1126779"/>
            <a:chOff x="449991" y="1031574"/>
            <a:chExt cx="2017936" cy="1622561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6B963F8-672D-7FEF-9712-8BF2E56ED2AE}"/>
                </a:ext>
              </a:extLst>
            </p:cNvPr>
            <p:cNvSpPr/>
            <p:nvPr/>
          </p:nvSpPr>
          <p:spPr>
            <a:xfrm>
              <a:off x="1330371" y="1031574"/>
              <a:ext cx="257175" cy="714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AD7650D4-EBE4-9B91-C0E0-7257A3729443}"/>
                </a:ext>
              </a:extLst>
            </p:cNvPr>
            <p:cNvSpPr txBox="1"/>
            <p:nvPr/>
          </p:nvSpPr>
          <p:spPr>
            <a:xfrm>
              <a:off x="449991" y="1745949"/>
              <a:ext cx="2017936" cy="908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 err="1"/>
                <a:t>time_embed</a:t>
              </a:r>
              <a:endParaRPr lang="en-US" altLang="zh-CN" sz="1749" dirty="0"/>
            </a:p>
            <a:p>
              <a:endParaRPr lang="zh-CN" altLang="en-US" sz="1749" dirty="0"/>
            </a:p>
          </p:txBody>
        </p:sp>
      </p:grpSp>
      <p:sp>
        <p:nvSpPr>
          <p:cNvPr id="151" name="箭头: 右 150">
            <a:extLst>
              <a:ext uri="{FF2B5EF4-FFF2-40B4-BE49-F238E27FC236}">
                <a16:creationId xmlns:a16="http://schemas.microsoft.com/office/drawing/2014/main" id="{15E05714-BFB2-AF1E-8A5F-30C55A0CDB68}"/>
              </a:ext>
            </a:extLst>
          </p:cNvPr>
          <p:cNvSpPr/>
          <p:nvPr/>
        </p:nvSpPr>
        <p:spPr>
          <a:xfrm>
            <a:off x="16645016" y="6502158"/>
            <a:ext cx="438358" cy="180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B6064039-995F-63B2-9636-7CC0888E5407}"/>
              </a:ext>
            </a:extLst>
          </p:cNvPr>
          <p:cNvGrpSpPr/>
          <p:nvPr/>
        </p:nvGrpSpPr>
        <p:grpSpPr>
          <a:xfrm>
            <a:off x="16869981" y="6367167"/>
            <a:ext cx="1142172" cy="857604"/>
            <a:chOff x="1137969" y="1066799"/>
            <a:chExt cx="1644726" cy="1234948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98135CD9-A957-165B-F5B4-C44BC4810908}"/>
                </a:ext>
              </a:extLst>
            </p:cNvPr>
            <p:cNvSpPr/>
            <p:nvPr/>
          </p:nvSpPr>
          <p:spPr>
            <a:xfrm>
              <a:off x="1831744" y="1066799"/>
              <a:ext cx="257175" cy="714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414BCB6-FBA0-1908-43F1-7ABCFDA99C24}"/>
                </a:ext>
              </a:extLst>
            </p:cNvPr>
            <p:cNvSpPr txBox="1"/>
            <p:nvPr/>
          </p:nvSpPr>
          <p:spPr>
            <a:xfrm>
              <a:off x="1137969" y="1781174"/>
              <a:ext cx="1644726" cy="5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 err="1"/>
                <a:t>EmbedFC</a:t>
              </a:r>
              <a:endParaRPr lang="zh-CN" altLang="en-US" sz="1749" dirty="0"/>
            </a:p>
          </p:txBody>
        </p: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64F957F-919D-5D82-71FB-6A04ED2F5421}"/>
              </a:ext>
            </a:extLst>
          </p:cNvPr>
          <p:cNvSpPr txBox="1"/>
          <p:nvPr/>
        </p:nvSpPr>
        <p:spPr>
          <a:xfrm>
            <a:off x="14993108" y="685171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24DE285-A2CB-097C-E480-1C4E3791AF2D}"/>
              </a:ext>
            </a:extLst>
          </p:cNvPr>
          <p:cNvGrpSpPr/>
          <p:nvPr/>
        </p:nvGrpSpPr>
        <p:grpSpPr>
          <a:xfrm>
            <a:off x="14114297" y="3960026"/>
            <a:ext cx="431528" cy="712082"/>
            <a:chOff x="829755" y="2505074"/>
            <a:chExt cx="621398" cy="1025395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6BAF6E6-0218-B728-0FF0-390E7CB63C65}"/>
                </a:ext>
              </a:extLst>
            </p:cNvPr>
            <p:cNvSpPr/>
            <p:nvPr/>
          </p:nvSpPr>
          <p:spPr>
            <a:xfrm>
              <a:off x="883012" y="2505074"/>
              <a:ext cx="514886" cy="4857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E1D00CD-9AFC-AB1C-517B-D31B03276867}"/>
                </a:ext>
              </a:extLst>
            </p:cNvPr>
            <p:cNvSpPr txBox="1"/>
            <p:nvPr/>
          </p:nvSpPr>
          <p:spPr>
            <a:xfrm>
              <a:off x="829755" y="3009898"/>
              <a:ext cx="621398" cy="520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b#</a:t>
              </a:r>
              <a:endParaRPr lang="zh-CN" altLang="en-US" sz="1749" dirty="0"/>
            </a:p>
          </p:txBody>
        </p: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45885F9-CC6E-2888-E935-97BA097C6BD8}"/>
              </a:ext>
            </a:extLst>
          </p:cNvPr>
          <p:cNvSpPr txBox="1"/>
          <p:nvPr/>
        </p:nvSpPr>
        <p:spPr>
          <a:xfrm>
            <a:off x="14513018" y="39514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E57477C8-E892-BFC0-3C78-0603FFCA07E6}"/>
              </a:ext>
            </a:extLst>
          </p:cNvPr>
          <p:cNvGrpSpPr/>
          <p:nvPr/>
        </p:nvGrpSpPr>
        <p:grpSpPr>
          <a:xfrm>
            <a:off x="14968477" y="3726843"/>
            <a:ext cx="1426416" cy="1175712"/>
            <a:chOff x="14931334" y="4975097"/>
            <a:chExt cx="1426417" cy="1175712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7F68243C-CFE5-E7C1-E830-04DFA7FFEE67}"/>
                </a:ext>
              </a:extLst>
            </p:cNvPr>
            <p:cNvSpPr/>
            <p:nvPr/>
          </p:nvSpPr>
          <p:spPr>
            <a:xfrm>
              <a:off x="15016295" y="4975097"/>
              <a:ext cx="1256494" cy="803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25F25704-2F58-BAA3-5F48-F44E4C90CAF0}"/>
                </a:ext>
              </a:extLst>
            </p:cNvPr>
            <p:cNvSpPr/>
            <p:nvPr/>
          </p:nvSpPr>
          <p:spPr>
            <a:xfrm>
              <a:off x="15157596" y="5120315"/>
              <a:ext cx="178594" cy="496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B577437-0732-70F2-3D71-007EEB094082}"/>
                </a:ext>
              </a:extLst>
            </p:cNvPr>
            <p:cNvSpPr/>
            <p:nvPr/>
          </p:nvSpPr>
          <p:spPr>
            <a:xfrm>
              <a:off x="15574647" y="5120315"/>
              <a:ext cx="178594" cy="496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062B0625-CA23-4D45-D739-02EF412DC4E2}"/>
                </a:ext>
              </a:extLst>
            </p:cNvPr>
            <p:cNvSpPr/>
            <p:nvPr/>
          </p:nvSpPr>
          <p:spPr>
            <a:xfrm>
              <a:off x="15964923" y="5120315"/>
              <a:ext cx="178594" cy="496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1DFFBEF8-2414-FE64-5A83-43E09781FF2E}"/>
                </a:ext>
              </a:extLst>
            </p:cNvPr>
            <p:cNvSpPr txBox="1"/>
            <p:nvPr/>
          </p:nvSpPr>
          <p:spPr>
            <a:xfrm>
              <a:off x="14931334" y="5781477"/>
              <a:ext cx="1426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MyTinyBlock</a:t>
              </a:r>
              <a:endParaRPr lang="zh-CN" altLang="en-US" dirty="0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E5341E1-0654-F144-ECEC-B7B0604B18E1}"/>
              </a:ext>
            </a:extLst>
          </p:cNvPr>
          <p:cNvGrpSpPr/>
          <p:nvPr/>
        </p:nvGrpSpPr>
        <p:grpSpPr>
          <a:xfrm>
            <a:off x="15789809" y="5206715"/>
            <a:ext cx="556563" cy="716091"/>
            <a:chOff x="1885032" y="1960066"/>
            <a:chExt cx="801450" cy="1031169"/>
          </a:xfrm>
        </p:grpSpPr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D9C3043C-89FD-7D3E-AD83-2D16638AAF09}"/>
                </a:ext>
              </a:extLst>
            </p:cNvPr>
            <p:cNvSpPr/>
            <p:nvPr/>
          </p:nvSpPr>
          <p:spPr>
            <a:xfrm>
              <a:off x="2005314" y="1960066"/>
              <a:ext cx="560885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8C2045C4-4887-DA32-512C-14C38E1AE34D}"/>
                </a:ext>
              </a:extLst>
            </p:cNvPr>
            <p:cNvSpPr txBox="1"/>
            <p:nvPr/>
          </p:nvSpPr>
          <p:spPr>
            <a:xfrm>
              <a:off x="1885032" y="2470663"/>
              <a:ext cx="801450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up#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230ADD6-BEE1-D111-47F8-B541B30AE421}"/>
              </a:ext>
            </a:extLst>
          </p:cNvPr>
          <p:cNvGrpSpPr/>
          <p:nvPr/>
        </p:nvGrpSpPr>
        <p:grpSpPr>
          <a:xfrm>
            <a:off x="13974789" y="5204604"/>
            <a:ext cx="836511" cy="716091"/>
            <a:chOff x="1885032" y="1960066"/>
            <a:chExt cx="1204573" cy="1031169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7F8EF796-A831-62E5-3E30-714162B5364A}"/>
                </a:ext>
              </a:extLst>
            </p:cNvPr>
            <p:cNvSpPr/>
            <p:nvPr/>
          </p:nvSpPr>
          <p:spPr>
            <a:xfrm>
              <a:off x="2206876" y="1960066"/>
              <a:ext cx="560884" cy="491549"/>
            </a:xfrm>
            <a:prstGeom prst="roundRect">
              <a:avLst>
                <a:gd name="adj" fmla="val 302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1989D93D-3E0C-D088-5D1F-52C74101C989}"/>
                </a:ext>
              </a:extLst>
            </p:cNvPr>
            <p:cNvSpPr txBox="1"/>
            <p:nvPr/>
          </p:nvSpPr>
          <p:spPr>
            <a:xfrm>
              <a:off x="1885032" y="2470663"/>
              <a:ext cx="1204573" cy="520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49" dirty="0"/>
                <a:t>down#</a:t>
              </a:r>
            </a:p>
          </p:txBody>
        </p: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4AF5B53-CA57-A2A2-FCEF-C9DAED8B6B5E}"/>
              </a:ext>
            </a:extLst>
          </p:cNvPr>
          <p:cNvSpPr txBox="1"/>
          <p:nvPr/>
        </p:nvSpPr>
        <p:spPr>
          <a:xfrm>
            <a:off x="16320476" y="51892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A62D8904-F101-0DA1-B60D-33A815F193E9}"/>
              </a:ext>
            </a:extLst>
          </p:cNvPr>
          <p:cNvGrpSpPr/>
          <p:nvPr/>
        </p:nvGrpSpPr>
        <p:grpSpPr>
          <a:xfrm>
            <a:off x="14731737" y="5147329"/>
            <a:ext cx="701282" cy="810663"/>
            <a:chOff x="16788524" y="5125689"/>
            <a:chExt cx="701282" cy="810662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01B86E89-F3D5-3455-C8C4-833B854CE266}"/>
                </a:ext>
              </a:extLst>
            </p:cNvPr>
            <p:cNvSpPr/>
            <p:nvPr/>
          </p:nvSpPr>
          <p:spPr>
            <a:xfrm>
              <a:off x="17049868" y="5125689"/>
              <a:ext cx="178594" cy="496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1AE3300C-7BAD-D97D-402E-4111723E9D5E}"/>
                </a:ext>
              </a:extLst>
            </p:cNvPr>
            <p:cNvSpPr txBox="1"/>
            <p:nvPr/>
          </p:nvSpPr>
          <p:spPr>
            <a:xfrm>
              <a:off x="16788524" y="5567019"/>
              <a:ext cx="7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Conv</a:t>
              </a:r>
              <a:endParaRPr lang="zh-CN" altLang="en-US" dirty="0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9B97DD7F-3088-9D49-EDD7-D76851700F79}"/>
              </a:ext>
            </a:extLst>
          </p:cNvPr>
          <p:cNvGrpSpPr/>
          <p:nvPr/>
        </p:nvGrpSpPr>
        <p:grpSpPr>
          <a:xfrm>
            <a:off x="16667209" y="4979119"/>
            <a:ext cx="1256493" cy="1114627"/>
            <a:chOff x="15016295" y="4975097"/>
            <a:chExt cx="1256494" cy="1114627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7AD9FA5-5054-A809-9D23-9F74A0511E16}"/>
                </a:ext>
              </a:extLst>
            </p:cNvPr>
            <p:cNvSpPr/>
            <p:nvPr/>
          </p:nvSpPr>
          <p:spPr>
            <a:xfrm>
              <a:off x="15016295" y="4975097"/>
              <a:ext cx="1256494" cy="803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2231666-9B0C-F44D-A1A3-E554FD9AF56F}"/>
                </a:ext>
              </a:extLst>
            </p:cNvPr>
            <p:cNvSpPr/>
            <p:nvPr/>
          </p:nvSpPr>
          <p:spPr>
            <a:xfrm>
              <a:off x="15157596" y="5120315"/>
              <a:ext cx="178594" cy="496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913AF1DD-1DC6-5BFA-FB8E-A265524081CC}"/>
                </a:ext>
              </a:extLst>
            </p:cNvPr>
            <p:cNvSpPr/>
            <p:nvPr/>
          </p:nvSpPr>
          <p:spPr>
            <a:xfrm>
              <a:off x="15574647" y="5120315"/>
              <a:ext cx="178594" cy="496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3E15482-7285-E1FF-51A3-D0FF16734239}"/>
                </a:ext>
              </a:extLst>
            </p:cNvPr>
            <p:cNvSpPr/>
            <p:nvPr/>
          </p:nvSpPr>
          <p:spPr>
            <a:xfrm>
              <a:off x="15964923" y="5120315"/>
              <a:ext cx="178594" cy="496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9" dirty="0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5F2BE4E1-FF9A-09FC-F713-21B19827DD12}"/>
                </a:ext>
              </a:extLst>
            </p:cNvPr>
            <p:cNvSpPr txBox="1"/>
            <p:nvPr/>
          </p:nvSpPr>
          <p:spPr>
            <a:xfrm>
              <a:off x="15063185" y="5720392"/>
              <a:ext cx="1153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MyTinyUp</a:t>
              </a:r>
              <a:endParaRPr lang="zh-CN" altLang="en-US" dirty="0"/>
            </a:p>
          </p:txBody>
        </p:sp>
      </p:grp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97767B5-E221-A932-8A13-E421BB078857}"/>
              </a:ext>
            </a:extLst>
          </p:cNvPr>
          <p:cNvSpPr txBox="1"/>
          <p:nvPr/>
        </p:nvSpPr>
        <p:spPr>
          <a:xfrm>
            <a:off x="14584310" y="29656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AC0855-D202-7378-C082-68A3C00DC1E7}"/>
              </a:ext>
            </a:extLst>
          </p:cNvPr>
          <p:cNvSpPr txBox="1"/>
          <p:nvPr/>
        </p:nvSpPr>
        <p:spPr>
          <a:xfrm>
            <a:off x="14909040" y="2968612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Concatenate</a:t>
            </a:r>
            <a:endParaRPr lang="zh-CN" altLang="en-US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4353C13C-D597-64A5-216D-75E26EEDDE35}"/>
              </a:ext>
            </a:extLst>
          </p:cNvPr>
          <p:cNvSpPr txBox="1"/>
          <p:nvPr/>
        </p:nvSpPr>
        <p:spPr>
          <a:xfrm>
            <a:off x="14647311" y="52127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DBE58B42-3D5E-F40E-1DA0-BDE8B10459E1}"/>
              </a:ext>
            </a:extLst>
          </p:cNvPr>
          <p:cNvSpPr/>
          <p:nvPr/>
        </p:nvSpPr>
        <p:spPr>
          <a:xfrm>
            <a:off x="6858199" y="3906304"/>
            <a:ext cx="438360" cy="438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D18871FE-08E4-F0D1-69B0-DCA745C98A49}"/>
              </a:ext>
            </a:extLst>
          </p:cNvPr>
          <p:cNvSpPr/>
          <p:nvPr/>
        </p:nvSpPr>
        <p:spPr>
          <a:xfrm>
            <a:off x="13706650" y="2627946"/>
            <a:ext cx="4294014" cy="4571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5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103</Words>
  <Application>Microsoft Office PowerPoint</Application>
  <PresentationFormat>自定义</PresentationFormat>
  <Paragraphs>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dw Ji</dc:creator>
  <cp:lastModifiedBy>dw Ji</cp:lastModifiedBy>
  <cp:revision>14</cp:revision>
  <dcterms:created xsi:type="dcterms:W3CDTF">2024-05-18T00:04:14Z</dcterms:created>
  <dcterms:modified xsi:type="dcterms:W3CDTF">2024-05-21T02:58:33Z</dcterms:modified>
</cp:coreProperties>
</file>