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sldIdLst>
    <p:sldId id="256" r:id="rId3"/>
    <p:sldId id="293" r:id="rId4"/>
    <p:sldId id="290" r:id="rId5"/>
    <p:sldId id="291" r:id="rId6"/>
    <p:sldId id="292" r:id="rId7"/>
    <p:sldId id="29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23D289-4AC6-425D-A68A-D8CA27CC4DB7}">
          <p14:sldIdLst>
            <p14:sldId id="256"/>
            <p14:sldId id="293"/>
            <p14:sldId id="290"/>
            <p14:sldId id="291"/>
            <p14:sldId id="292"/>
          </p14:sldIdLst>
        </p14:section>
        <p14:section name="目前的問題" id="{CEB0C3D9-EADC-4CFA-A2A0-6138D146B74D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B613C-31CA-409D-B10B-1C0C97D4BF75}" v="21" dt="2021-05-18T17:48:52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/>
  </p:normalViewPr>
  <p:slideViewPr>
    <p:cSldViewPr snapToGrid="0">
      <p:cViewPr varScale="1">
        <p:scale>
          <a:sx n="90" d="100"/>
          <a:sy n="90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353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623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84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567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215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301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361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212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544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38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921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9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722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08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975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16" y="4749137"/>
            <a:ext cx="558779" cy="253991"/>
          </a:xfrm>
          <a:prstGeom prst="rect">
            <a:avLst/>
          </a:prstGeom>
        </p:spPr>
      </p:pic>
      <p:sp>
        <p:nvSpPr>
          <p:cNvPr id="9" name="Freeform 80">
            <a:extLst>
              <a:ext uri="{FF2B5EF4-FFF2-40B4-BE49-F238E27FC236}">
                <a16:creationId xmlns:a16="http://schemas.microsoft.com/office/drawing/2014/main" id="{01B4BD64-83FF-4D78-BABC-E4C61076F729}"/>
              </a:ext>
            </a:extLst>
          </p:cNvPr>
          <p:cNvSpPr/>
          <p:nvPr userDrawn="1"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82">
            <a:extLst>
              <a:ext uri="{FF2B5EF4-FFF2-40B4-BE49-F238E27FC236}">
                <a16:creationId xmlns:a16="http://schemas.microsoft.com/office/drawing/2014/main" id="{1A5F6C99-0A94-4BB4-84A0-2D47DB9DAB30}"/>
              </a:ext>
            </a:extLst>
          </p:cNvPr>
          <p:cNvSpPr/>
          <p:nvPr userDrawn="1"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83">
            <a:extLst>
              <a:ext uri="{FF2B5EF4-FFF2-40B4-BE49-F238E27FC236}">
                <a16:creationId xmlns:a16="http://schemas.microsoft.com/office/drawing/2014/main" id="{413A81CF-7188-411F-867A-384117A2B4C0}"/>
              </a:ext>
            </a:extLst>
          </p:cNvPr>
          <p:cNvSpPr/>
          <p:nvPr userDrawn="1"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84">
            <a:extLst>
              <a:ext uri="{FF2B5EF4-FFF2-40B4-BE49-F238E27FC236}">
                <a16:creationId xmlns:a16="http://schemas.microsoft.com/office/drawing/2014/main" id="{FE4CB688-EABA-48C1-B02F-18BDE82DD4C0}"/>
              </a:ext>
            </a:extLst>
          </p:cNvPr>
          <p:cNvSpPr/>
          <p:nvPr userDrawn="1"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85">
            <a:extLst>
              <a:ext uri="{FF2B5EF4-FFF2-40B4-BE49-F238E27FC236}">
                <a16:creationId xmlns:a16="http://schemas.microsoft.com/office/drawing/2014/main" id="{8267E22E-EB0A-4C3A-A247-EF5D44E0C534}"/>
              </a:ext>
            </a:extLst>
          </p:cNvPr>
          <p:cNvSpPr/>
          <p:nvPr userDrawn="1"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86">
            <a:extLst>
              <a:ext uri="{FF2B5EF4-FFF2-40B4-BE49-F238E27FC236}">
                <a16:creationId xmlns:a16="http://schemas.microsoft.com/office/drawing/2014/main" id="{FBD2AEF9-44A8-47A0-AC3B-0B0E11510626}"/>
              </a:ext>
            </a:extLst>
          </p:cNvPr>
          <p:cNvSpPr/>
          <p:nvPr userDrawn="1"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87">
            <a:extLst>
              <a:ext uri="{FF2B5EF4-FFF2-40B4-BE49-F238E27FC236}">
                <a16:creationId xmlns:a16="http://schemas.microsoft.com/office/drawing/2014/main" id="{2953EF41-6D71-4F20-B8F8-D1FFFB014C07}"/>
              </a:ext>
            </a:extLst>
          </p:cNvPr>
          <p:cNvSpPr/>
          <p:nvPr userDrawn="1"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88">
            <a:extLst>
              <a:ext uri="{FF2B5EF4-FFF2-40B4-BE49-F238E27FC236}">
                <a16:creationId xmlns:a16="http://schemas.microsoft.com/office/drawing/2014/main" id="{E42CCE73-1CAE-4BDF-A7D2-DDFAD86D3FFA}"/>
              </a:ext>
            </a:extLst>
          </p:cNvPr>
          <p:cNvSpPr/>
          <p:nvPr userDrawn="1"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89">
            <a:extLst>
              <a:ext uri="{FF2B5EF4-FFF2-40B4-BE49-F238E27FC236}">
                <a16:creationId xmlns:a16="http://schemas.microsoft.com/office/drawing/2014/main" id="{53BA40A0-F64D-4D20-9A1C-F9C03CFF787E}"/>
              </a:ext>
            </a:extLst>
          </p:cNvPr>
          <p:cNvSpPr/>
          <p:nvPr userDrawn="1"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90">
            <a:extLst>
              <a:ext uri="{FF2B5EF4-FFF2-40B4-BE49-F238E27FC236}">
                <a16:creationId xmlns:a16="http://schemas.microsoft.com/office/drawing/2014/main" id="{26A541EA-C719-49F2-82B6-D4BD8A9FCE4E}"/>
              </a:ext>
            </a:extLst>
          </p:cNvPr>
          <p:cNvSpPr/>
          <p:nvPr userDrawn="1"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91">
            <a:extLst>
              <a:ext uri="{FF2B5EF4-FFF2-40B4-BE49-F238E27FC236}">
                <a16:creationId xmlns:a16="http://schemas.microsoft.com/office/drawing/2014/main" id="{3A6D73B3-EC08-4FE6-AB8F-237115E7DEE2}"/>
              </a:ext>
            </a:extLst>
          </p:cNvPr>
          <p:cNvSpPr/>
          <p:nvPr userDrawn="1"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92">
            <a:extLst>
              <a:ext uri="{FF2B5EF4-FFF2-40B4-BE49-F238E27FC236}">
                <a16:creationId xmlns:a16="http://schemas.microsoft.com/office/drawing/2014/main" id="{7A7885FF-3ED1-4375-8204-6B67223107C6}"/>
              </a:ext>
            </a:extLst>
          </p:cNvPr>
          <p:cNvSpPr/>
          <p:nvPr userDrawn="1"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93">
            <a:extLst>
              <a:ext uri="{FF2B5EF4-FFF2-40B4-BE49-F238E27FC236}">
                <a16:creationId xmlns:a16="http://schemas.microsoft.com/office/drawing/2014/main" id="{818A9AC8-D1D4-4FE8-912F-B5B9075C80A0}"/>
              </a:ext>
            </a:extLst>
          </p:cNvPr>
          <p:cNvSpPr/>
          <p:nvPr userDrawn="1"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94">
            <a:extLst>
              <a:ext uri="{FF2B5EF4-FFF2-40B4-BE49-F238E27FC236}">
                <a16:creationId xmlns:a16="http://schemas.microsoft.com/office/drawing/2014/main" id="{312629CC-9B90-4264-95EB-1EA4171DF780}"/>
              </a:ext>
            </a:extLst>
          </p:cNvPr>
          <p:cNvSpPr/>
          <p:nvPr userDrawn="1"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95">
            <a:extLst>
              <a:ext uri="{FF2B5EF4-FFF2-40B4-BE49-F238E27FC236}">
                <a16:creationId xmlns:a16="http://schemas.microsoft.com/office/drawing/2014/main" id="{4DEF28A0-24D5-4FE8-A4F7-D69CF15BBA26}"/>
              </a:ext>
            </a:extLst>
          </p:cNvPr>
          <p:cNvSpPr/>
          <p:nvPr userDrawn="1"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96">
            <a:extLst>
              <a:ext uri="{FF2B5EF4-FFF2-40B4-BE49-F238E27FC236}">
                <a16:creationId xmlns:a16="http://schemas.microsoft.com/office/drawing/2014/main" id="{E4DE344E-9C85-4DD4-845A-19FFA129BBF2}"/>
              </a:ext>
            </a:extLst>
          </p:cNvPr>
          <p:cNvSpPr/>
          <p:nvPr userDrawn="1"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97">
            <a:extLst>
              <a:ext uri="{FF2B5EF4-FFF2-40B4-BE49-F238E27FC236}">
                <a16:creationId xmlns:a16="http://schemas.microsoft.com/office/drawing/2014/main" id="{E1C5C5CF-595F-4011-8E24-375AB54098D5}"/>
              </a:ext>
            </a:extLst>
          </p:cNvPr>
          <p:cNvSpPr/>
          <p:nvPr userDrawn="1"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98">
            <a:extLst>
              <a:ext uri="{FF2B5EF4-FFF2-40B4-BE49-F238E27FC236}">
                <a16:creationId xmlns:a16="http://schemas.microsoft.com/office/drawing/2014/main" id="{08682D6A-E1F0-4FA8-93B4-EA1D54F74E59}"/>
              </a:ext>
            </a:extLst>
          </p:cNvPr>
          <p:cNvSpPr/>
          <p:nvPr userDrawn="1"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99">
            <a:extLst>
              <a:ext uri="{FF2B5EF4-FFF2-40B4-BE49-F238E27FC236}">
                <a16:creationId xmlns:a16="http://schemas.microsoft.com/office/drawing/2014/main" id="{936B7456-4FEF-4EC5-AB5A-56817BCDB2E6}"/>
              </a:ext>
            </a:extLst>
          </p:cNvPr>
          <p:cNvSpPr/>
          <p:nvPr userDrawn="1"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100">
            <a:extLst>
              <a:ext uri="{FF2B5EF4-FFF2-40B4-BE49-F238E27FC236}">
                <a16:creationId xmlns:a16="http://schemas.microsoft.com/office/drawing/2014/main" id="{B3B47353-6FCA-44E8-91E6-957B2F73D93A}"/>
              </a:ext>
            </a:extLst>
          </p:cNvPr>
          <p:cNvSpPr/>
          <p:nvPr userDrawn="1"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101">
            <a:extLst>
              <a:ext uri="{FF2B5EF4-FFF2-40B4-BE49-F238E27FC236}">
                <a16:creationId xmlns:a16="http://schemas.microsoft.com/office/drawing/2014/main" id="{0D670237-AF2D-4763-A478-F54748573865}"/>
              </a:ext>
            </a:extLst>
          </p:cNvPr>
          <p:cNvSpPr/>
          <p:nvPr userDrawn="1"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106">
            <a:extLst>
              <a:ext uri="{FF2B5EF4-FFF2-40B4-BE49-F238E27FC236}">
                <a16:creationId xmlns:a16="http://schemas.microsoft.com/office/drawing/2014/main" id="{A6D1292A-A52E-4BD0-BF76-FA359CEA789D}"/>
              </a:ext>
            </a:extLst>
          </p:cNvPr>
          <p:cNvSpPr/>
          <p:nvPr userDrawn="1"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123">
            <a:extLst>
              <a:ext uri="{FF2B5EF4-FFF2-40B4-BE49-F238E27FC236}">
                <a16:creationId xmlns:a16="http://schemas.microsoft.com/office/drawing/2014/main" id="{A9B1EDBA-5772-4E4D-BC5F-E6265CCD3E9D}"/>
              </a:ext>
            </a:extLst>
          </p:cNvPr>
          <p:cNvSpPr/>
          <p:nvPr userDrawn="1"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128">
            <a:extLst>
              <a:ext uri="{FF2B5EF4-FFF2-40B4-BE49-F238E27FC236}">
                <a16:creationId xmlns:a16="http://schemas.microsoft.com/office/drawing/2014/main" id="{9434280B-2A47-431F-B09F-19F7E27E6380}"/>
              </a:ext>
            </a:extLst>
          </p:cNvPr>
          <p:cNvSpPr/>
          <p:nvPr userDrawn="1"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177">
            <a:extLst>
              <a:ext uri="{FF2B5EF4-FFF2-40B4-BE49-F238E27FC236}">
                <a16:creationId xmlns:a16="http://schemas.microsoft.com/office/drawing/2014/main" id="{FC30ECE8-88E1-4827-980C-B0099C241609}"/>
              </a:ext>
            </a:extLst>
          </p:cNvPr>
          <p:cNvSpPr/>
          <p:nvPr userDrawn="1"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179">
            <a:extLst>
              <a:ext uri="{FF2B5EF4-FFF2-40B4-BE49-F238E27FC236}">
                <a16:creationId xmlns:a16="http://schemas.microsoft.com/office/drawing/2014/main" id="{83938805-4808-4782-A3C2-C97037F18F8B}"/>
              </a:ext>
            </a:extLst>
          </p:cNvPr>
          <p:cNvSpPr/>
          <p:nvPr userDrawn="1"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180">
            <a:extLst>
              <a:ext uri="{FF2B5EF4-FFF2-40B4-BE49-F238E27FC236}">
                <a16:creationId xmlns:a16="http://schemas.microsoft.com/office/drawing/2014/main" id="{559D294E-1C5B-4FB3-BB85-2B029F007ADB}"/>
              </a:ext>
            </a:extLst>
          </p:cNvPr>
          <p:cNvSpPr/>
          <p:nvPr userDrawn="1"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181">
            <a:extLst>
              <a:ext uri="{FF2B5EF4-FFF2-40B4-BE49-F238E27FC236}">
                <a16:creationId xmlns:a16="http://schemas.microsoft.com/office/drawing/2014/main" id="{AC9CF526-8C57-49F8-A143-016508B583FE}"/>
              </a:ext>
            </a:extLst>
          </p:cNvPr>
          <p:cNvSpPr/>
          <p:nvPr userDrawn="1"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182">
            <a:extLst>
              <a:ext uri="{FF2B5EF4-FFF2-40B4-BE49-F238E27FC236}">
                <a16:creationId xmlns:a16="http://schemas.microsoft.com/office/drawing/2014/main" id="{A97BE7AB-0485-44CB-8E72-D96345AC1A97}"/>
              </a:ext>
            </a:extLst>
          </p:cNvPr>
          <p:cNvSpPr/>
          <p:nvPr userDrawn="1"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183">
            <a:extLst>
              <a:ext uri="{FF2B5EF4-FFF2-40B4-BE49-F238E27FC236}">
                <a16:creationId xmlns:a16="http://schemas.microsoft.com/office/drawing/2014/main" id="{BA59A58E-CBD7-4B42-B1E2-50862FE9A93D}"/>
              </a:ext>
            </a:extLst>
          </p:cNvPr>
          <p:cNvSpPr/>
          <p:nvPr userDrawn="1"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 184">
            <a:extLst>
              <a:ext uri="{FF2B5EF4-FFF2-40B4-BE49-F238E27FC236}">
                <a16:creationId xmlns:a16="http://schemas.microsoft.com/office/drawing/2014/main" id="{F80B140C-FCAF-4228-AFED-3BBE5B89C087}"/>
              </a:ext>
            </a:extLst>
          </p:cNvPr>
          <p:cNvSpPr/>
          <p:nvPr userDrawn="1"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185">
            <a:extLst>
              <a:ext uri="{FF2B5EF4-FFF2-40B4-BE49-F238E27FC236}">
                <a16:creationId xmlns:a16="http://schemas.microsoft.com/office/drawing/2014/main" id="{DC5AADA0-B61C-4373-95A4-B6A08408F370}"/>
              </a:ext>
            </a:extLst>
          </p:cNvPr>
          <p:cNvSpPr/>
          <p:nvPr userDrawn="1"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186">
            <a:extLst>
              <a:ext uri="{FF2B5EF4-FFF2-40B4-BE49-F238E27FC236}">
                <a16:creationId xmlns:a16="http://schemas.microsoft.com/office/drawing/2014/main" id="{C51A6C27-00B6-40EC-869B-04CD8F782BD4}"/>
              </a:ext>
            </a:extLst>
          </p:cNvPr>
          <p:cNvSpPr/>
          <p:nvPr userDrawn="1"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187">
            <a:extLst>
              <a:ext uri="{FF2B5EF4-FFF2-40B4-BE49-F238E27FC236}">
                <a16:creationId xmlns:a16="http://schemas.microsoft.com/office/drawing/2014/main" id="{70B27311-0D6B-4189-9F77-F728F10A6E89}"/>
              </a:ext>
            </a:extLst>
          </p:cNvPr>
          <p:cNvSpPr/>
          <p:nvPr userDrawn="1"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 189">
            <a:extLst>
              <a:ext uri="{FF2B5EF4-FFF2-40B4-BE49-F238E27FC236}">
                <a16:creationId xmlns:a16="http://schemas.microsoft.com/office/drawing/2014/main" id="{008C5A1C-92FD-4292-9ACD-FE10848DFF3E}"/>
              </a:ext>
            </a:extLst>
          </p:cNvPr>
          <p:cNvSpPr/>
          <p:nvPr userDrawn="1"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190">
            <a:extLst>
              <a:ext uri="{FF2B5EF4-FFF2-40B4-BE49-F238E27FC236}">
                <a16:creationId xmlns:a16="http://schemas.microsoft.com/office/drawing/2014/main" id="{3B03F4DA-DD94-4E42-B30B-6839D196691E}"/>
              </a:ext>
            </a:extLst>
          </p:cNvPr>
          <p:cNvSpPr/>
          <p:nvPr userDrawn="1"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 191">
            <a:extLst>
              <a:ext uri="{FF2B5EF4-FFF2-40B4-BE49-F238E27FC236}">
                <a16:creationId xmlns:a16="http://schemas.microsoft.com/office/drawing/2014/main" id="{7AD4B688-506A-41B2-BB82-70C9CAA96F64}"/>
              </a:ext>
            </a:extLst>
          </p:cNvPr>
          <p:cNvSpPr/>
          <p:nvPr userDrawn="1"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192">
            <a:extLst>
              <a:ext uri="{FF2B5EF4-FFF2-40B4-BE49-F238E27FC236}">
                <a16:creationId xmlns:a16="http://schemas.microsoft.com/office/drawing/2014/main" id="{B7953306-B00B-4A77-89DB-8B812A54AA2A}"/>
              </a:ext>
            </a:extLst>
          </p:cNvPr>
          <p:cNvSpPr/>
          <p:nvPr userDrawn="1"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194">
            <a:extLst>
              <a:ext uri="{FF2B5EF4-FFF2-40B4-BE49-F238E27FC236}">
                <a16:creationId xmlns:a16="http://schemas.microsoft.com/office/drawing/2014/main" id="{DB9CE0B9-CACC-4589-A5F6-77FF1D622CF9}"/>
              </a:ext>
            </a:extLst>
          </p:cNvPr>
          <p:cNvSpPr/>
          <p:nvPr userDrawn="1"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195">
            <a:extLst>
              <a:ext uri="{FF2B5EF4-FFF2-40B4-BE49-F238E27FC236}">
                <a16:creationId xmlns:a16="http://schemas.microsoft.com/office/drawing/2014/main" id="{31460609-0BC0-48FC-B173-FD5D15126649}"/>
              </a:ext>
            </a:extLst>
          </p:cNvPr>
          <p:cNvSpPr/>
          <p:nvPr userDrawn="1"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 197">
            <a:extLst>
              <a:ext uri="{FF2B5EF4-FFF2-40B4-BE49-F238E27FC236}">
                <a16:creationId xmlns:a16="http://schemas.microsoft.com/office/drawing/2014/main" id="{4110FB87-3469-4D58-9365-8326378EC2EE}"/>
              </a:ext>
            </a:extLst>
          </p:cNvPr>
          <p:cNvSpPr/>
          <p:nvPr userDrawn="1"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202">
            <a:extLst>
              <a:ext uri="{FF2B5EF4-FFF2-40B4-BE49-F238E27FC236}">
                <a16:creationId xmlns:a16="http://schemas.microsoft.com/office/drawing/2014/main" id="{37258D25-9F87-499F-9001-36FFE777FE2C}"/>
              </a:ext>
            </a:extLst>
          </p:cNvPr>
          <p:cNvSpPr/>
          <p:nvPr userDrawn="1"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rive.google.com/drive/u/7/folders/1HGs5gc6yEKj3IKLek3WTAHLNSRrSN1sw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1CE1C9E-E727-40AF-985A-5112F317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SAS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Converter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2144" y="2383824"/>
            <a:ext cx="6611112" cy="641266"/>
          </a:xfrm>
        </p:spPr>
        <p:txBody>
          <a:bodyPr/>
          <a:lstStyle/>
          <a:p>
            <a:r>
              <a:rPr lang="zh-TW" altLang="en-US" dirty="0"/>
              <a:t>使用方法說明 </a:t>
            </a:r>
            <a:endParaRPr lang="en-US" altLang="zh-TW" dirty="0"/>
          </a:p>
          <a:p>
            <a:r>
              <a:rPr lang="en-US" altLang="zh-TW" sz="1400" dirty="0"/>
              <a:t>Denver</a:t>
            </a:r>
            <a:r>
              <a:rPr lang="zh-TW" altLang="en-US" sz="1400" dirty="0"/>
              <a:t> </a:t>
            </a:r>
            <a:r>
              <a:rPr lang="en-US" altLang="zh-TW" sz="1400" dirty="0"/>
              <a:t>Liu - </a:t>
            </a:r>
            <a:r>
              <a:rPr lang="en-US" sz="1400" dirty="0"/>
              <a:t>2021.05.21</a:t>
            </a:r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E4F61-DCE3-445D-A1C3-BF50E6D8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5" y="77452"/>
            <a:ext cx="1629015" cy="4572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zh-TW" altLang="en-US" dirty="0"/>
              <a:t>使用說明</a:t>
            </a:r>
            <a:endParaRPr 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0D1DA-B55F-4709-9ADA-EE123CA7E25E}"/>
              </a:ext>
            </a:extLst>
          </p:cNvPr>
          <p:cNvSpPr txBox="1"/>
          <p:nvPr/>
        </p:nvSpPr>
        <p:spPr>
          <a:xfrm>
            <a:off x="379078" y="786981"/>
            <a:ext cx="28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先到</a:t>
            </a:r>
            <a:r>
              <a:rPr lang="zh-TW" altLang="en-US" b="1" dirty="0">
                <a:hlinkClick r:id="rId2"/>
              </a:rPr>
              <a:t>雲端上</a:t>
            </a:r>
            <a:r>
              <a:rPr lang="zh-TW" altLang="en-US" b="1" dirty="0"/>
              <a:t>把程式載下來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361E9C-083B-4424-ABA7-0A1299DA9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87"/>
          <a:stretch/>
        </p:blipFill>
        <p:spPr>
          <a:xfrm>
            <a:off x="538718" y="1408643"/>
            <a:ext cx="3905693" cy="1163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FB1C485-301F-4BBF-B7F5-427A69D00489}"/>
              </a:ext>
            </a:extLst>
          </p:cNvPr>
          <p:cNvSpPr/>
          <p:nvPr/>
        </p:nvSpPr>
        <p:spPr>
          <a:xfrm>
            <a:off x="379078" y="2145544"/>
            <a:ext cx="4157479" cy="42620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DD2EF4-01B9-4F7E-94FF-C258FC3FB032}"/>
              </a:ext>
            </a:extLst>
          </p:cNvPr>
          <p:cNvSpPr txBox="1"/>
          <p:nvPr/>
        </p:nvSpPr>
        <p:spPr>
          <a:xfrm>
            <a:off x="4696197" y="2220147"/>
            <a:ext cx="224331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&lt;- </a:t>
            </a:r>
            <a:r>
              <a:rPr lang="zh-TW" altLang="en-US" sz="1200" b="1" dirty="0"/>
              <a:t>程式資料夾</a:t>
            </a:r>
            <a:r>
              <a:rPr lang="en-US" altLang="zh-TW" sz="1200" b="1" dirty="0"/>
              <a:t>,</a:t>
            </a:r>
            <a:r>
              <a:rPr lang="zh-TW" altLang="en-US" sz="1200" b="1" dirty="0"/>
              <a:t>下載後再解壓縮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8238C3-26C7-43B3-8108-CE321DFCE9B2}"/>
              </a:ext>
            </a:extLst>
          </p:cNvPr>
          <p:cNvSpPr txBox="1"/>
          <p:nvPr/>
        </p:nvSpPr>
        <p:spPr>
          <a:xfrm>
            <a:off x="4696196" y="1772475"/>
            <a:ext cx="224331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&lt;- </a:t>
            </a:r>
            <a:r>
              <a:rPr lang="zh-TW" altLang="en-US" sz="1200" b="1" dirty="0"/>
              <a:t>範例資料</a:t>
            </a:r>
            <a:r>
              <a:rPr lang="en-US" altLang="zh-TW" sz="1200" b="1" dirty="0"/>
              <a:t>,</a:t>
            </a:r>
            <a:r>
              <a:rPr lang="zh-TW" altLang="en-US" sz="1200" b="1" dirty="0"/>
              <a:t> 輸入是</a:t>
            </a:r>
            <a:r>
              <a:rPr lang="en-US" altLang="zh-TW" sz="1200" b="1" dirty="0"/>
              <a:t>xlsx</a:t>
            </a:r>
            <a:endParaRPr lang="zh-TW" altLang="en-US" sz="12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F490B89-D295-4BEB-966E-39E51F02E946}"/>
              </a:ext>
            </a:extLst>
          </p:cNvPr>
          <p:cNvSpPr txBox="1"/>
          <p:nvPr/>
        </p:nvSpPr>
        <p:spPr>
          <a:xfrm>
            <a:off x="538718" y="3228926"/>
            <a:ext cx="5018566" cy="88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此程式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後的原始檔案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此程式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則為我們手動調整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WBS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後的檔案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(xlsx)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3666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E4F61-DCE3-445D-A1C3-BF50E6D8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5" y="77452"/>
            <a:ext cx="1629015" cy="4572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zh-TW" altLang="en-US" dirty="0"/>
              <a:t>使用說明</a:t>
            </a:r>
            <a:endParaRPr 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026F6E-8B8B-40D7-AEE3-A23F7D8FED3C}"/>
              </a:ext>
            </a:extLst>
          </p:cNvPr>
          <p:cNvGrpSpPr/>
          <p:nvPr/>
        </p:nvGrpSpPr>
        <p:grpSpPr>
          <a:xfrm>
            <a:off x="1036251" y="1640589"/>
            <a:ext cx="7381757" cy="2947500"/>
            <a:chOff x="1036252" y="1640589"/>
            <a:chExt cx="7381757" cy="29475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F8B9F0E-E45F-4614-AD85-5851F558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5662" y="1947039"/>
              <a:ext cx="875515" cy="750441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44C1222-CB66-4521-B229-E0B303F41AF9}"/>
                </a:ext>
              </a:extLst>
            </p:cNvPr>
            <p:cNvSpPr/>
            <p:nvPr/>
          </p:nvSpPr>
          <p:spPr>
            <a:xfrm>
              <a:off x="1036252" y="1640589"/>
              <a:ext cx="248770" cy="20430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zh-TW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6549C63-4F0B-4F27-A205-637A611B9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77" t="28601" r="15839" b="933"/>
            <a:stretch/>
          </p:blipFill>
          <p:spPr>
            <a:xfrm>
              <a:off x="2299060" y="1844889"/>
              <a:ext cx="3879477" cy="27432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6BF6D8-063D-44B9-90D1-C29F8B3F803A}"/>
                </a:ext>
              </a:extLst>
            </p:cNvPr>
            <p:cNvSpPr txBox="1"/>
            <p:nvPr/>
          </p:nvSpPr>
          <p:spPr>
            <a:xfrm>
              <a:off x="1036252" y="2697480"/>
              <a:ext cx="1262808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/>
                <a:t>打開資料夾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/>
                <a:t>(SAS-Converter)</a:t>
              </a:r>
              <a:endParaRPr lang="zh-TW" altLang="en-US" sz="1200" b="1" dirty="0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E94D1D3-D057-4EA6-904A-8A317992A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85" t="23826" r="18780" b="1932"/>
            <a:stretch/>
          </p:blipFill>
          <p:spPr>
            <a:xfrm>
              <a:off x="5026219" y="1740628"/>
              <a:ext cx="3391790" cy="2783965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0A690A4-FE87-4F6F-8E0C-A31BB97420B9}"/>
                </a:ext>
              </a:extLst>
            </p:cNvPr>
            <p:cNvSpPr/>
            <p:nvPr/>
          </p:nvSpPr>
          <p:spPr>
            <a:xfrm>
              <a:off x="3072662" y="2493180"/>
              <a:ext cx="2018722" cy="15096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10CBD53-8653-437D-83BA-BFB162A14B60}"/>
                </a:ext>
              </a:extLst>
            </p:cNvPr>
            <p:cNvSpPr/>
            <p:nvPr/>
          </p:nvSpPr>
          <p:spPr>
            <a:xfrm>
              <a:off x="2856445" y="2273428"/>
              <a:ext cx="248770" cy="20430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</a:t>
              </a:r>
              <a:endParaRPr lang="zh-TW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56E518A-37AC-41A6-BE34-2983983CC5DF}"/>
                </a:ext>
              </a:extLst>
            </p:cNvPr>
            <p:cNvSpPr txBox="1"/>
            <p:nvPr/>
          </p:nvSpPr>
          <p:spPr>
            <a:xfrm>
              <a:off x="3137885" y="2901779"/>
              <a:ext cx="1553310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/>
                <a:t>打開資料夾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/>
                <a:t>(SAS-Converter/</a:t>
              </a:r>
              <a:r>
                <a:rPr lang="en-US" altLang="zh-TW" sz="1200" b="1" dirty="0" err="1"/>
                <a:t>bulid</a:t>
              </a:r>
              <a:r>
                <a:rPr lang="en-US" altLang="zh-TW" sz="1200" b="1" dirty="0"/>
                <a:t>)</a:t>
              </a:r>
              <a:endParaRPr lang="zh-TW" altLang="en-US" sz="1200" b="1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B5E74719-14CE-4D9E-80B7-8D8EED8CE435}"/>
                </a:ext>
              </a:extLst>
            </p:cNvPr>
            <p:cNvSpPr/>
            <p:nvPr/>
          </p:nvSpPr>
          <p:spPr>
            <a:xfrm>
              <a:off x="6651486" y="2367166"/>
              <a:ext cx="248770" cy="204300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3</a:t>
              </a:r>
              <a:endParaRPr lang="zh-TW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D56D54-0DF5-48E6-B7A0-CB76FC445598}"/>
                </a:ext>
              </a:extLst>
            </p:cNvPr>
            <p:cNvSpPr txBox="1"/>
            <p:nvPr/>
          </p:nvSpPr>
          <p:spPr>
            <a:xfrm>
              <a:off x="5620707" y="2809044"/>
              <a:ext cx="1239460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b="1" dirty="0"/>
                <a:t>雙擊執行檔</a:t>
              </a:r>
              <a:endParaRPr lang="en-US" altLang="zh-TW" sz="1200" b="1" dirty="0"/>
            </a:p>
            <a:p>
              <a:pPr algn="ctr"/>
              <a:r>
                <a:rPr lang="en-US" altLang="zh-TW" sz="1200" b="1" dirty="0"/>
                <a:t>(</a:t>
              </a:r>
              <a:r>
                <a:rPr lang="en-US" altLang="zh-TW" sz="1200" b="1" dirty="0" err="1"/>
                <a:t>mmp_converter</a:t>
              </a:r>
              <a:r>
                <a:rPr lang="en-US" altLang="zh-TW" sz="1200" b="1" dirty="0"/>
                <a:t>)</a:t>
              </a:r>
              <a:endParaRPr lang="zh-TW" altLang="en-US" sz="1200" b="1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0D1DA-B55F-4709-9ADA-EE123CA7E25E}"/>
              </a:ext>
            </a:extLst>
          </p:cNvPr>
          <p:cNvSpPr txBox="1"/>
          <p:nvPr/>
        </p:nvSpPr>
        <p:spPr>
          <a:xfrm>
            <a:off x="2032841" y="951847"/>
            <a:ext cx="5167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執行檔路徑在 </a:t>
            </a:r>
            <a:r>
              <a:rPr lang="en-US" altLang="zh-TW" sz="1600" b="1" dirty="0"/>
              <a:t>SAS-Converter/build/mmp_converter.exe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86112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E4F61-DCE3-445D-A1C3-BF50E6D8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5" y="77452"/>
            <a:ext cx="1629015" cy="4572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zh-TW" altLang="en-US" dirty="0"/>
              <a:t>使用說明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DD729B-DAD3-4002-A26B-2143FC26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8" y="1459966"/>
            <a:ext cx="3478406" cy="32840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19363F-3EAD-42B1-B146-D1BBE97E733C}"/>
              </a:ext>
            </a:extLst>
          </p:cNvPr>
          <p:cNvSpPr txBox="1"/>
          <p:nvPr/>
        </p:nvSpPr>
        <p:spPr>
          <a:xfrm>
            <a:off x="557506" y="1032333"/>
            <a:ext cx="357245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雙擊完後會跳出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檔案上傳介面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995CC21-B7AE-4C38-8180-BBF054821A64}"/>
              </a:ext>
            </a:extLst>
          </p:cNvPr>
          <p:cNvSpPr/>
          <p:nvPr/>
        </p:nvSpPr>
        <p:spPr>
          <a:xfrm>
            <a:off x="308736" y="783191"/>
            <a:ext cx="248770" cy="2043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FDAD9C-7125-49DC-ACF7-E5B7689E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74" y="1459966"/>
            <a:ext cx="4106875" cy="3284044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FA3DF5C4-F88A-4012-AB1B-0734684B1544}"/>
              </a:ext>
            </a:extLst>
          </p:cNvPr>
          <p:cNvSpPr/>
          <p:nvPr/>
        </p:nvSpPr>
        <p:spPr>
          <a:xfrm>
            <a:off x="5359622" y="2703911"/>
            <a:ext cx="248770" cy="2043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33F2D4CE-05AB-4CB0-8F1C-E9E044983C77}"/>
              </a:ext>
            </a:extLst>
          </p:cNvPr>
          <p:cNvSpPr/>
          <p:nvPr/>
        </p:nvSpPr>
        <p:spPr>
          <a:xfrm>
            <a:off x="5608392" y="3292319"/>
            <a:ext cx="3174457" cy="1885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9E3D05A-7162-47E6-8211-528DAA3DABC2}"/>
              </a:ext>
            </a:extLst>
          </p:cNvPr>
          <p:cNvSpPr/>
          <p:nvPr/>
        </p:nvSpPr>
        <p:spPr>
          <a:xfrm>
            <a:off x="6946850" y="4378346"/>
            <a:ext cx="248770" cy="2043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E458DCF-E5D5-490B-BA96-57C87BAAA3BF}"/>
              </a:ext>
            </a:extLst>
          </p:cNvPr>
          <p:cNvSpPr/>
          <p:nvPr/>
        </p:nvSpPr>
        <p:spPr>
          <a:xfrm>
            <a:off x="7250747" y="4400262"/>
            <a:ext cx="621766" cy="3647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ABEB26-5F7F-478B-86FF-F85C835D6E76}"/>
              </a:ext>
            </a:extLst>
          </p:cNvPr>
          <p:cNvSpPr txBox="1"/>
          <p:nvPr/>
        </p:nvSpPr>
        <p:spPr>
          <a:xfrm>
            <a:off x="6549411" y="4796822"/>
            <a:ext cx="176435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檔案選擇完後按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EE4315-7844-4B92-96B7-79C4420AA8B8}"/>
              </a:ext>
            </a:extLst>
          </p:cNvPr>
          <p:cNvSpPr txBox="1"/>
          <p:nvPr/>
        </p:nvSpPr>
        <p:spPr>
          <a:xfrm>
            <a:off x="5608392" y="2983528"/>
            <a:ext cx="158722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選擇要轉換的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9598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45F941-19F6-4D80-9D31-AD317369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638" y="1383126"/>
            <a:ext cx="3834517" cy="3011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BFE4F61-DCE3-445D-A1C3-BF50E6D8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45" y="77452"/>
            <a:ext cx="1629015" cy="4572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zh-TW" altLang="en-US" dirty="0"/>
              <a:t>使用說明</a:t>
            </a:r>
            <a:endParaRPr 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995CC21-B7AE-4C38-8180-BBF054821A64}"/>
              </a:ext>
            </a:extLst>
          </p:cNvPr>
          <p:cNvSpPr/>
          <p:nvPr/>
        </p:nvSpPr>
        <p:spPr>
          <a:xfrm>
            <a:off x="273745" y="687212"/>
            <a:ext cx="248770" cy="2043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B9A811-FB9D-4214-BF51-CD66A493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3" y="1383126"/>
            <a:ext cx="2322179" cy="15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5CC1B8-5806-44C9-B70A-94B0C817A079}"/>
              </a:ext>
            </a:extLst>
          </p:cNvPr>
          <p:cNvSpPr txBox="1"/>
          <p:nvPr/>
        </p:nvSpPr>
        <p:spPr>
          <a:xfrm>
            <a:off x="522515" y="1031150"/>
            <a:ext cx="187490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成功的話會跳出這個視窗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481C2F-5EB7-4956-BFA4-F7ECFC62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73" y="1484044"/>
            <a:ext cx="1929934" cy="1545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B51D16-8002-4167-9812-9B4034B46834}"/>
              </a:ext>
            </a:extLst>
          </p:cNvPr>
          <p:cNvSpPr txBox="1"/>
          <p:nvPr/>
        </p:nvSpPr>
        <p:spPr>
          <a:xfrm>
            <a:off x="3057888" y="1031150"/>
            <a:ext cx="187490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失敗的話會跳出這個視窗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B129BE-2287-4CED-8C96-450382E9AB79}"/>
              </a:ext>
            </a:extLst>
          </p:cNvPr>
          <p:cNvSpPr txBox="1"/>
          <p:nvPr/>
        </p:nvSpPr>
        <p:spPr>
          <a:xfrm>
            <a:off x="392127" y="3338356"/>
            <a:ext cx="2214640" cy="773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格式必須和原先提供的檔案一摸一樣才不會錯誤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90077CF-5C78-439E-8D48-9E54AAE363B6}"/>
              </a:ext>
            </a:extLst>
          </p:cNvPr>
          <p:cNvSpPr/>
          <p:nvPr/>
        </p:nvSpPr>
        <p:spPr>
          <a:xfrm>
            <a:off x="5232587" y="687212"/>
            <a:ext cx="248770" cy="2043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zh-TW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D57CF95-F484-4941-A99B-F8A5AE40F049}"/>
              </a:ext>
            </a:extLst>
          </p:cNvPr>
          <p:cNvSpPr txBox="1"/>
          <p:nvPr/>
        </p:nvSpPr>
        <p:spPr>
          <a:xfrm>
            <a:off x="5593261" y="906487"/>
            <a:ext cx="2563826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轉換結果的檔案路徑和執行檔相同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SAS-Converter/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/[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原檔名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07DCD68-C802-4A6E-BAD2-974BF3786BF7}"/>
              </a:ext>
            </a:extLst>
          </p:cNvPr>
          <p:cNvSpPr/>
          <p:nvPr/>
        </p:nvSpPr>
        <p:spPr>
          <a:xfrm>
            <a:off x="5969543" y="2069701"/>
            <a:ext cx="3174457" cy="2198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58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7814D37-4720-4617-B1CA-2CEDE2D2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1" y="1559442"/>
            <a:ext cx="5679145" cy="3399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E3DA51-E432-442D-B8B3-F83F29CBC372}"/>
              </a:ext>
            </a:extLst>
          </p:cNvPr>
          <p:cNvSpPr txBox="1"/>
          <p:nvPr/>
        </p:nvSpPr>
        <p:spPr>
          <a:xfrm>
            <a:off x="864783" y="184298"/>
            <a:ext cx="8343012" cy="134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原始檔案並沒有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資源名稱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目前的作法是紀錄手動調過的那份的資源名稱來做為轉換的規則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但仍希望原始檔案能夠有關於資源名稱的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或欄位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-&gt;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有的話大概花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個小時重寫重包裝程式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AB50471-CBCE-4B49-96D6-ACF28A704B56}"/>
              </a:ext>
            </a:extLst>
          </p:cNvPr>
          <p:cNvSpPr/>
          <p:nvPr/>
        </p:nvSpPr>
        <p:spPr>
          <a:xfrm>
            <a:off x="2050029" y="2640189"/>
            <a:ext cx="5679145" cy="18098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FC4D799-4B02-4433-A2E9-6C3347A02315}"/>
              </a:ext>
            </a:extLst>
          </p:cNvPr>
          <p:cNvSpPr txBox="1"/>
          <p:nvPr/>
        </p:nvSpPr>
        <p:spPr>
          <a:xfrm>
            <a:off x="5608391" y="2983528"/>
            <a:ext cx="181313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沒有資源名稱的欄位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91590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09548C4C-8A02-4F08-BA69-0BD9B1F88CF5}" vid="{21255278-E290-4BCF-84E6-AF5E75AE23C3}"/>
    </a:ext>
  </a:extLst>
</a:theme>
</file>

<file path=ppt/theme/theme2.xml><?xml version="1.0" encoding="utf-8"?>
<a:theme xmlns:a="http://schemas.openxmlformats.org/drawingml/2006/main" name="SAS-External-16x9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09548C4C-8A02-4F08-BA69-0BD9B1F88CF5}" vid="{F003EBE7-29F0-4269-9703-84911CA71D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SAS-External-Jason-16x9</Template>
  <TotalTime>242</TotalTime>
  <Words>243</Words>
  <Application>Microsoft Office PowerPoint</Application>
  <PresentationFormat>如螢幕大小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1_2020-Template-External</vt:lpstr>
      <vt:lpstr>SAS-External-16x9</vt:lpstr>
      <vt:lpstr>SAS Project Converter</vt:lpstr>
      <vt:lpstr>使用說明</vt:lpstr>
      <vt:lpstr>使用說明</vt:lpstr>
      <vt:lpstr>使用說明</vt:lpstr>
      <vt:lpstr>使用說明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 Pai</dc:creator>
  <cp:lastModifiedBy>chiaming</cp:lastModifiedBy>
  <cp:revision>12</cp:revision>
  <dcterms:created xsi:type="dcterms:W3CDTF">2021-05-05T07:35:15Z</dcterms:created>
  <dcterms:modified xsi:type="dcterms:W3CDTF">2021-05-21T17:08:55Z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