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4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31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555" r:id="rId2"/>
    <p:sldId id="1861" r:id="rId3"/>
    <p:sldId id="1899" r:id="rId4"/>
    <p:sldId id="1901" r:id="rId5"/>
    <p:sldId id="1866" r:id="rId6"/>
    <p:sldId id="1948" r:id="rId7"/>
    <p:sldId id="1902" r:id="rId8"/>
    <p:sldId id="1875" r:id="rId9"/>
    <p:sldId id="1876" r:id="rId10"/>
    <p:sldId id="1890" r:id="rId11"/>
    <p:sldId id="1946" r:id="rId12"/>
    <p:sldId id="1947" r:id="rId13"/>
    <p:sldId id="1871" r:id="rId14"/>
    <p:sldId id="1889" r:id="rId15"/>
    <p:sldId id="1891" r:id="rId16"/>
    <p:sldId id="1892" r:id="rId17"/>
    <p:sldId id="1940" r:id="rId18"/>
    <p:sldId id="1868" r:id="rId19"/>
    <p:sldId id="1896" r:id="rId20"/>
    <p:sldId id="1911" r:id="rId21"/>
    <p:sldId id="1912" r:id="rId22"/>
    <p:sldId id="1881" r:id="rId23"/>
    <p:sldId id="1863" r:id="rId24"/>
    <p:sldId id="1867" r:id="rId25"/>
    <p:sldId id="1865" r:id="rId26"/>
    <p:sldId id="1939" r:id="rId27"/>
    <p:sldId id="1885" r:id="rId28"/>
    <p:sldId id="1872" r:id="rId29"/>
    <p:sldId id="1874" r:id="rId30"/>
    <p:sldId id="1937" r:id="rId31"/>
    <p:sldId id="1938" r:id="rId32"/>
    <p:sldId id="1886" r:id="rId33"/>
    <p:sldId id="1887" r:id="rId34"/>
    <p:sldId id="1888" r:id="rId35"/>
    <p:sldId id="1907" r:id="rId36"/>
    <p:sldId id="1908" r:id="rId37"/>
    <p:sldId id="1909" r:id="rId38"/>
    <p:sldId id="1945" r:id="rId39"/>
  </p:sldIdLst>
  <p:sldSz cx="9906000" cy="6858000" type="A4"/>
  <p:notesSz cx="6805613" cy="9939338"/>
  <p:embeddedFontLst>
    <p:embeddedFont>
      <p:font typeface="Arial Black" panose="020B0A04020102020204" pitchFamily="34" charset="0"/>
      <p:regular r:id="rId42"/>
      <p:bold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Segoe UI" panose="020B0502040204020203" pitchFamily="34" charset="0"/>
      <p:regular r:id="rId51"/>
      <p:bold r:id="rId52"/>
      <p:italic r:id="rId53"/>
      <p:boldItalic r:id="rId54"/>
    </p:embeddedFont>
    <p:embeddedFont>
      <p:font typeface="Verdana" panose="020B0604030504040204" pitchFamily="34" charset="0"/>
      <p:regular r:id="rId55"/>
      <p:bold r:id="rId56"/>
      <p:italic r:id="rId57"/>
      <p:boldItalic r:id="rId58"/>
    </p:embeddedFont>
    <p:embeddedFont>
      <p:font typeface="맑은 고딕" panose="020B0503020000020004" pitchFamily="50" charset="-127"/>
      <p:regular r:id="rId59"/>
      <p:bold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A53501-1DE6-4794-9FC9-33ED0AC6DD29}">
          <p14:sldIdLst>
            <p14:sldId id="1555"/>
            <p14:sldId id="1861"/>
          </p14:sldIdLst>
        </p14:section>
        <p14:section name="로그인 및 사용자신청" id="{BF38784A-CA2B-4721-B6C9-D088C71EE9B5}">
          <p14:sldIdLst>
            <p14:sldId id="1899"/>
            <p14:sldId id="1901"/>
            <p14:sldId id="1866"/>
            <p14:sldId id="1948"/>
            <p14:sldId id="1902"/>
            <p14:sldId id="1875"/>
            <p14:sldId id="1876"/>
          </p14:sldIdLst>
        </p14:section>
        <p14:section name="사용자 정보" id="{6C390B9B-3803-4D95-B019-9495DD3968F4}">
          <p14:sldIdLst>
            <p14:sldId id="1890"/>
            <p14:sldId id="1946"/>
            <p14:sldId id="1947"/>
          </p14:sldIdLst>
        </p14:section>
        <p14:section name="대표관리자" id="{D29ED63C-A7F5-488C-81AB-835BAF0BDBF5}">
          <p14:sldIdLst>
            <p14:sldId id="1871"/>
          </p14:sldIdLst>
        </p14:section>
        <p14:section name="관리자 조회(승인,상세 등 관리)" id="{E9511759-0818-4330-814B-14AF1082A869}">
          <p14:sldIdLst>
            <p14:sldId id="1889"/>
          </p14:sldIdLst>
        </p14:section>
        <p14:section name="승인신청 관리" id="{0BF01FC1-A44E-49EA-8620-2A53DA6B6B95}">
          <p14:sldIdLst>
            <p14:sldId id="1891"/>
            <p14:sldId id="1892"/>
            <p14:sldId id="1940"/>
          </p14:sldIdLst>
        </p14:section>
        <p14:section name="이용약관 동의서정보관리" id="{7C84588B-FD24-4ACE-8ED4-558077CD4965}">
          <p14:sldIdLst>
            <p14:sldId id="1868"/>
            <p14:sldId id="1896"/>
            <p14:sldId id="1911"/>
            <p14:sldId id="1912"/>
          </p14:sldIdLst>
        </p14:section>
        <p14:section name="분류체계관리" id="{B8E85CDB-0D6C-4D4B-945F-6BCF48EE0DEB}">
          <p14:sldIdLst>
            <p14:sldId id="1881"/>
          </p14:sldIdLst>
        </p14:section>
        <p14:section name="코드관리" id="{596FA0BE-DB58-4689-996F-6E9ADD8D5E3E}">
          <p14:sldIdLst>
            <p14:sldId id="1863"/>
          </p14:sldIdLst>
        </p14:section>
        <p14:section name="메뉴관리" id="{1C6F619F-26A2-402D-BBC8-9B370E52F8EA}">
          <p14:sldIdLst>
            <p14:sldId id="1867"/>
          </p14:sldIdLst>
        </p14:section>
        <p14:section name="그룹권한관리" id="{24D4C94C-D3BD-4990-B2F0-04CAF7878CC1}">
          <p14:sldIdLst>
            <p14:sldId id="1865"/>
            <p14:sldId id="1939"/>
            <p14:sldId id="1885"/>
          </p14:sldIdLst>
        </p14:section>
        <p14:section name="게시판관리" id="{BE8DD690-F32F-4709-94C2-A0A0C720CA00}">
          <p14:sldIdLst>
            <p14:sldId id="1872"/>
            <p14:sldId id="1874"/>
            <p14:sldId id="1937"/>
            <p14:sldId id="1938"/>
          </p14:sldIdLst>
        </p14:section>
        <p14:section name="통계현황조회" id="{AC3BC95B-BF91-4AE7-9CDE-02881D7ED661}">
          <p14:sldIdLst>
            <p14:sldId id="1886"/>
            <p14:sldId id="1887"/>
            <p14:sldId id="1888"/>
          </p14:sldIdLst>
        </p14:section>
        <p14:section name="QnA자료" id="{6B294CD4-DF1F-4490-9E3B-CE42D3EDBE3A}">
          <p14:sldIdLst>
            <p14:sldId id="1907"/>
            <p14:sldId id="1908"/>
            <p14:sldId id="1909"/>
          </p14:sldIdLst>
        </p14:section>
        <p14:section name="공통사항" id="{EAEEF97B-A4C3-4FB3-83FE-0EB0A0D08A68}">
          <p14:sldIdLst>
            <p14:sldId id="19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1071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6" pos="172" userDrawn="1">
          <p15:clr>
            <a:srgbClr val="A4A3A4"/>
          </p15:clr>
        </p15:guide>
        <p15:guide id="7" pos="6068" userDrawn="1">
          <p15:clr>
            <a:srgbClr val="A4A3A4"/>
          </p15:clr>
        </p15:guide>
        <p15:guide id="10" pos="3120">
          <p15:clr>
            <a:srgbClr val="A4A3A4"/>
          </p15:clr>
        </p15:guide>
        <p15:guide id="11" pos="2077" userDrawn="1">
          <p15:clr>
            <a:srgbClr val="A4A3A4"/>
          </p15:clr>
        </p15:guide>
        <p15:guide id="12" pos="2008" userDrawn="1">
          <p15:clr>
            <a:srgbClr val="A4A3A4"/>
          </p15:clr>
        </p15:guide>
        <p15:guide id="13" orient="horz" pos="11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FF"/>
    <a:srgbClr val="00B0F0"/>
    <a:srgbClr val="FFFFFF"/>
    <a:srgbClr val="FEE800"/>
    <a:srgbClr val="ABC1D1"/>
    <a:srgbClr val="D9D9D9"/>
    <a:srgbClr val="E46C0A"/>
    <a:srgbClr val="1F497D"/>
    <a:srgbClr val="9537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4" autoAdjust="0"/>
    <p:restoredTop sz="97470" autoAdjust="0"/>
  </p:normalViewPr>
  <p:slideViewPr>
    <p:cSldViewPr>
      <p:cViewPr>
        <p:scale>
          <a:sx n="100" d="100"/>
          <a:sy n="100" d="100"/>
        </p:scale>
        <p:origin x="-486" y="-456"/>
      </p:cViewPr>
      <p:guideLst>
        <p:guide orient="horz" pos="799"/>
        <p:guide orient="horz" pos="1071"/>
        <p:guide orient="horz" pos="4065"/>
        <p:guide pos="172"/>
        <p:guide pos="6068"/>
        <p:guide pos="3120"/>
        <p:guide pos="2077"/>
        <p:guide pos="2008"/>
        <p:guide orient="horz" pos="1172"/>
      </p:guideLst>
    </p:cSldViewPr>
  </p:slideViewPr>
  <p:outlineViewPr>
    <p:cViewPr>
      <p:scale>
        <a:sx n="33" d="100"/>
        <a:sy n="33" d="100"/>
      </p:scale>
      <p:origin x="0" y="-36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9" d="100"/>
          <a:sy n="119" d="100"/>
        </p:scale>
        <p:origin x="3900" y="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316" cy="498575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666" y="0"/>
            <a:ext cx="2949316" cy="498575"/>
          </a:xfrm>
          <a:prstGeom prst="rect">
            <a:avLst/>
          </a:prstGeom>
        </p:spPr>
        <p:txBody>
          <a:bodyPr vert="horz" lIns="93170" tIns="46585" rIns="93170" bIns="46585" rtlCol="0"/>
          <a:lstStyle>
            <a:lvl1pPr algn="r">
              <a:defRPr sz="1200"/>
            </a:lvl1pPr>
          </a:lstStyle>
          <a:p>
            <a:fld id="{DF8F25DE-1BB7-4671-A500-916A548DA1A7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2023-05-04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764"/>
            <a:ext cx="2949316" cy="498575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666" y="9440764"/>
            <a:ext cx="2949316" cy="498575"/>
          </a:xfrm>
          <a:prstGeom prst="rect">
            <a:avLst/>
          </a:prstGeom>
        </p:spPr>
        <p:txBody>
          <a:bodyPr vert="horz" lIns="93170" tIns="46585" rIns="93170" bIns="46585" rtlCol="0" anchor="b"/>
          <a:lstStyle>
            <a:lvl1pPr algn="r">
              <a:defRPr sz="1200"/>
            </a:lvl1pPr>
          </a:lstStyle>
          <a:p>
            <a:fld id="{6CE533EA-4844-47B3-A525-B68F02C26A55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64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9099" cy="496967"/>
          </a:xfrm>
          <a:prstGeom prst="rect">
            <a:avLst/>
          </a:prstGeom>
        </p:spPr>
        <p:txBody>
          <a:bodyPr vert="horz" lIns="91549" tIns="45774" rIns="91549" bIns="45774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4" y="2"/>
            <a:ext cx="2949099" cy="496967"/>
          </a:xfrm>
          <a:prstGeom prst="rect">
            <a:avLst/>
          </a:prstGeom>
        </p:spPr>
        <p:txBody>
          <a:bodyPr vert="horz" lIns="91549" tIns="45774" rIns="91549" bIns="45774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6935E2-2A53-4AA5-B969-86AB80699ED5}" type="datetimeFigureOut">
              <a:rPr lang="ko-KR" altLang="en-US" smtClean="0"/>
              <a:pPr/>
              <a:t>2023-05-04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7713"/>
            <a:ext cx="5380037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9" tIns="45774" rIns="91549" bIns="4577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3"/>
          </a:xfrm>
          <a:prstGeom prst="rect">
            <a:avLst/>
          </a:prstGeom>
        </p:spPr>
        <p:txBody>
          <a:bodyPr vert="horz" lIns="91549" tIns="45774" rIns="91549" bIns="45774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40649"/>
            <a:ext cx="2949099" cy="496967"/>
          </a:xfrm>
          <a:prstGeom prst="rect">
            <a:avLst/>
          </a:prstGeom>
        </p:spPr>
        <p:txBody>
          <a:bodyPr vert="horz" lIns="91549" tIns="45774" rIns="91549" bIns="45774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4" y="9440649"/>
            <a:ext cx="2949099" cy="496967"/>
          </a:xfrm>
          <a:prstGeom prst="rect">
            <a:avLst/>
          </a:prstGeom>
        </p:spPr>
        <p:txBody>
          <a:bodyPr vert="horz" lIns="91549" tIns="45774" rIns="91549" bIns="45774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7BD509-7D5C-402C-A062-CFE19DB4E7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18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D509-7D5C-402C-A062-CFE19DB4E75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881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35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3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95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5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87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2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15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1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D509-7D5C-402C-A062-CFE19DB4E75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23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84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63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1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01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41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59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2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11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95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2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08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95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24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46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76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93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3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7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5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D509-7D5C-402C-A062-CFE19DB4E75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25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7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7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6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6234EE-48B1-45C2-96A7-A0D5E9ABF53B}" type="datetimeFigureOut">
              <a:rPr lang="ko-KR" altLang="en-US" smtClean="0"/>
              <a:pPr/>
              <a:t>2023-05-04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34F644-097A-416D-85D2-16012B44F17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블루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49564" y="6413437"/>
            <a:ext cx="2271360" cy="357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34381" rtl="0" eaLnBrk="1" latinLnBrk="1" hangingPunct="1">
              <a:defRPr kumimoji="0" lang="ko-KR" altLang="en-U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fld id="{4C20F511-55D7-4A4F-AD9E-DCA85DC0CBB0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0"/>
            <a:ext cx="9906000" cy="0"/>
          </a:xfrm>
          <a:prstGeom prst="line">
            <a:avLst/>
          </a:prstGeom>
          <a:ln w="31750">
            <a:gradFill>
              <a:gsLst>
                <a:gs pos="0">
                  <a:srgbClr val="004C99"/>
                </a:gs>
                <a:gs pos="100000">
                  <a:srgbClr val="61B0D5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2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DD9FD4-FAE6-4451-BE94-D1F02D709A5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03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중간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04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315076"/>
            <a:ext cx="9906000" cy="54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noFill/>
              </a:ln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5"/>
          <p:cNvSpPr txBox="1">
            <a:spLocks/>
          </p:cNvSpPr>
          <p:nvPr userDrawn="1"/>
        </p:nvSpPr>
        <p:spPr>
          <a:xfrm>
            <a:off x="3725069" y="6538219"/>
            <a:ext cx="2311400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71717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7D217C8-C1B9-4E84-BCEB-D9195FCD889E}" type="slidenum"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_x346376280">
            <a:extLst>
              <a:ext uri="{FF2B5EF4-FFF2-40B4-BE49-F238E27FC236}">
                <a16:creationId xmlns:a16="http://schemas.microsoft.com/office/drawing/2014/main" id="{8A78B067-DFB2-4298-9AC2-F487A5712B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37376" y="6527492"/>
            <a:ext cx="1440160" cy="27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82DC525-F2C4-48BF-9168-C0C71E395F69}"/>
              </a:ext>
            </a:extLst>
          </p:cNvPr>
          <p:cNvCxnSpPr>
            <a:cxnSpLocks/>
          </p:cNvCxnSpPr>
          <p:nvPr userDrawn="1"/>
        </p:nvCxnSpPr>
        <p:spPr>
          <a:xfrm>
            <a:off x="0" y="6470396"/>
            <a:ext cx="990600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48D2312-C731-4905-BC96-B915E4D401E2}"/>
              </a:ext>
            </a:extLst>
          </p:cNvPr>
          <p:cNvGrpSpPr/>
          <p:nvPr userDrawn="1"/>
        </p:nvGrpSpPr>
        <p:grpSpPr>
          <a:xfrm>
            <a:off x="128464" y="119774"/>
            <a:ext cx="9649072" cy="540632"/>
            <a:chOff x="92460" y="128087"/>
            <a:chExt cx="9505056" cy="463257"/>
          </a:xfrm>
        </p:grpSpPr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A6CDB5F2-4002-4FB2-9C9D-3025925D7376}"/>
                </a:ext>
              </a:extLst>
            </p:cNvPr>
            <p:cNvSpPr/>
            <p:nvPr userDrawn="1"/>
          </p:nvSpPr>
          <p:spPr>
            <a:xfrm>
              <a:off x="92460" y="128087"/>
              <a:ext cx="9505056" cy="229091"/>
            </a:xfrm>
            <a:prstGeom prst="roundRect">
              <a:avLst>
                <a:gd name="adj" fmla="val 8088"/>
              </a:avLst>
            </a:prstGeom>
            <a:noFill/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7" name="모서리가 둥근 직사각형 420">
              <a:extLst>
                <a:ext uri="{FF2B5EF4-FFF2-40B4-BE49-F238E27FC236}">
                  <a16:creationId xmlns:a16="http://schemas.microsoft.com/office/drawing/2014/main" id="{9F6AF1BC-548A-450F-85BE-CC3BC62B5D62}"/>
                </a:ext>
              </a:extLst>
            </p:cNvPr>
            <p:cNvSpPr/>
            <p:nvPr userDrawn="1"/>
          </p:nvSpPr>
          <p:spPr>
            <a:xfrm>
              <a:off x="92460" y="128087"/>
              <a:ext cx="900000" cy="22955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lIns="0" tIns="0" rIns="0" bIns="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  <a:extrusionClr>
                  <a:schemeClr val="tx1"/>
                </a:extrusionClr>
                <a:contourClr>
                  <a:schemeClr val="tx1"/>
                </a:contourClr>
              </a:sp3d>
            </a:bodyPr>
            <a:lstStyle/>
            <a:p>
              <a:pPr marL="0" marR="0" lvl="0" indent="0" algn="ctr" defTabSz="844083" eaLnBrk="1" hangingPunct="1">
                <a:lnSpc>
                  <a:spcPct val="90000"/>
                </a:lnSpc>
                <a:spcBef>
                  <a:spcPts val="923"/>
                </a:spcBef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ko-KR" altLang="en-US" sz="900" b="1" spc="-84" baseline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</a:t>
              </a:r>
              <a:r>
                <a:rPr lang="en-US" altLang="ko-KR" sz="900" b="1" spc="-84" baseline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ID</a:t>
              </a:r>
              <a:endParaRPr lang="ko-KR" altLang="en-US" sz="900" b="1" spc="-84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모서리가 둥근 직사각형 420">
              <a:extLst>
                <a:ext uri="{FF2B5EF4-FFF2-40B4-BE49-F238E27FC236}">
                  <a16:creationId xmlns:a16="http://schemas.microsoft.com/office/drawing/2014/main" id="{2B7D69D3-42EA-448C-8E33-AE2A9463E3D7}"/>
                </a:ext>
              </a:extLst>
            </p:cNvPr>
            <p:cNvSpPr/>
            <p:nvPr userDrawn="1"/>
          </p:nvSpPr>
          <p:spPr>
            <a:xfrm>
              <a:off x="7689404" y="128087"/>
              <a:ext cx="900000" cy="22955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lIns="0" tIns="0" rIns="0" bIns="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  <a:extrusionClr>
                  <a:schemeClr val="tx1"/>
                </a:extrusionClr>
                <a:contourClr>
                  <a:schemeClr val="tx1"/>
                </a:contourClr>
              </a:sp3d>
            </a:bodyPr>
            <a:lstStyle/>
            <a:p>
              <a:pPr marL="0" marR="0" lvl="0" indent="0" algn="ctr" defTabSz="844083" rtl="0" eaLnBrk="1" fontAlgn="base" latinLnBrk="1" hangingPunct="1">
                <a:lnSpc>
                  <a:spcPct val="90000"/>
                </a:lnSpc>
                <a:spcBef>
                  <a:spcPts val="923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ko-KR" altLang="en-US" sz="900" b="1" kern="1200" spc="-84" baseline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rPr>
                <a:t>작성자</a:t>
              </a:r>
            </a:p>
          </p:txBody>
        </p:sp>
        <p:sp>
          <p:nvSpPr>
            <p:cNvPr id="20" name="모서리가 둥근 직사각형 420">
              <a:extLst>
                <a:ext uri="{FF2B5EF4-FFF2-40B4-BE49-F238E27FC236}">
                  <a16:creationId xmlns:a16="http://schemas.microsoft.com/office/drawing/2014/main" id="{7A96F854-0F75-489A-AB4F-6D36389BDC3B}"/>
                </a:ext>
              </a:extLst>
            </p:cNvPr>
            <p:cNvSpPr/>
            <p:nvPr userDrawn="1"/>
          </p:nvSpPr>
          <p:spPr>
            <a:xfrm>
              <a:off x="7684538" y="369982"/>
              <a:ext cx="900000" cy="221362"/>
            </a:xfrm>
            <a:prstGeom prst="roundRect">
              <a:avLst>
                <a:gd name="adj" fmla="val 191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lIns="0" tIns="0" rIns="0" bIns="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  <a:extrusionClr>
                  <a:schemeClr val="tx1"/>
                </a:extrusionClr>
                <a:contourClr>
                  <a:schemeClr val="tx1"/>
                </a:contourClr>
              </a:sp3d>
            </a:bodyPr>
            <a:lstStyle/>
            <a:p>
              <a:pPr marL="0" marR="0" lvl="0" indent="0" algn="ctr" defTabSz="844083" eaLnBrk="1" hangingPunct="1">
                <a:lnSpc>
                  <a:spcPct val="90000"/>
                </a:lnSpc>
                <a:spcBef>
                  <a:spcPts val="923"/>
                </a:spcBef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ko-KR" altLang="en-US" sz="900" b="1" spc="-84" baseline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  <p:sp>
          <p:nvSpPr>
            <p:cNvPr id="21" name="모서리가 둥근 직사각형 420">
              <a:extLst>
                <a:ext uri="{FF2B5EF4-FFF2-40B4-BE49-F238E27FC236}">
                  <a16:creationId xmlns:a16="http://schemas.microsoft.com/office/drawing/2014/main" id="{33BE04DC-6A26-477F-AA68-9D3B409C4C6C}"/>
                </a:ext>
              </a:extLst>
            </p:cNvPr>
            <p:cNvSpPr/>
            <p:nvPr userDrawn="1"/>
          </p:nvSpPr>
          <p:spPr>
            <a:xfrm>
              <a:off x="3710056" y="128087"/>
              <a:ext cx="900000" cy="22955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lIns="0" tIns="0" rIns="0" bIns="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  <a:extrusionClr>
                  <a:schemeClr val="tx1"/>
                </a:extrusionClr>
                <a:contourClr>
                  <a:schemeClr val="tx1"/>
                </a:contourClr>
              </a:sp3d>
            </a:bodyPr>
            <a:lstStyle/>
            <a:p>
              <a:pPr marL="0" marR="0" lvl="0" indent="0" algn="ctr" defTabSz="844083" eaLnBrk="1" hangingPunct="1">
                <a:lnSpc>
                  <a:spcPct val="90000"/>
                </a:lnSpc>
                <a:spcBef>
                  <a:spcPts val="923"/>
                </a:spcBef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ko-KR" altLang="en-US" sz="900" b="1" spc="-84" baseline="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화면명</a:t>
              </a:r>
              <a:endParaRPr lang="ko-KR" altLang="en-US" sz="900" b="1" spc="-84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0C64CC7-79DE-4855-BD87-A0067EDC93F4}"/>
              </a:ext>
            </a:extLst>
          </p:cNvPr>
          <p:cNvSpPr/>
          <p:nvPr userDrawn="1"/>
        </p:nvSpPr>
        <p:spPr>
          <a:xfrm>
            <a:off x="128464" y="393051"/>
            <a:ext cx="9649072" cy="267355"/>
          </a:xfrm>
          <a:prstGeom prst="roundRect">
            <a:avLst>
              <a:gd name="adj" fmla="val 8088"/>
            </a:avLst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" name="모서리가 둥근 직사각형 420">
            <a:extLst>
              <a:ext uri="{FF2B5EF4-FFF2-40B4-BE49-F238E27FC236}">
                <a16:creationId xmlns:a16="http://schemas.microsoft.com/office/drawing/2014/main" id="{667EEE6E-5260-4E24-B052-7F961DD6BE4A}"/>
              </a:ext>
            </a:extLst>
          </p:cNvPr>
          <p:cNvSpPr/>
          <p:nvPr userDrawn="1"/>
        </p:nvSpPr>
        <p:spPr>
          <a:xfrm>
            <a:off x="128464" y="393051"/>
            <a:ext cx="913636" cy="26789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pPr marL="0" marR="0" lvl="0" indent="0" algn="ctr" defTabSz="844083" eaLnBrk="1" hangingPunct="1">
              <a:lnSpc>
                <a:spcPct val="90000"/>
              </a:lnSpc>
              <a:spcBef>
                <a:spcPts val="923"/>
              </a:spcBef>
              <a:buClrTx/>
              <a:buSzTx/>
              <a:buFont typeface="Arial" panose="020B0604020202020204" pitchFamily="34" charset="0"/>
              <a:buNone/>
              <a:tabLst/>
            </a:pPr>
            <a:r>
              <a:rPr lang="ko-KR" altLang="en-US" sz="900" b="1" spc="-84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경로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F9E24B-9151-4303-8792-9A91C296C6DF}"/>
              </a:ext>
            </a:extLst>
          </p:cNvPr>
          <p:cNvSpPr/>
          <p:nvPr userDrawn="1"/>
        </p:nvSpPr>
        <p:spPr>
          <a:xfrm>
            <a:off x="128463" y="692695"/>
            <a:ext cx="7648399" cy="570987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3492E7-A231-45AB-BF18-01286C442B77}"/>
              </a:ext>
            </a:extLst>
          </p:cNvPr>
          <p:cNvSpPr/>
          <p:nvPr userDrawn="1"/>
        </p:nvSpPr>
        <p:spPr>
          <a:xfrm>
            <a:off x="7835574" y="929667"/>
            <a:ext cx="1941962" cy="547290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A36FE9-6763-4E01-AEB0-2E3A0FC75338}"/>
              </a:ext>
            </a:extLst>
          </p:cNvPr>
          <p:cNvSpPr/>
          <p:nvPr userDrawn="1"/>
        </p:nvSpPr>
        <p:spPr>
          <a:xfrm>
            <a:off x="7835573" y="678988"/>
            <a:ext cx="1941963" cy="250678"/>
          </a:xfrm>
          <a:prstGeom prst="rect">
            <a:avLst/>
          </a:prstGeom>
          <a:solidFill>
            <a:srgbClr val="0070C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22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346376280">
            <a:extLst>
              <a:ext uri="{FF2B5EF4-FFF2-40B4-BE49-F238E27FC236}">
                <a16:creationId xmlns:a16="http://schemas.microsoft.com/office/drawing/2014/main" id="{8F28FCC6-250C-44BB-9BEA-24569134EC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/>
        </p:blipFill>
        <p:spPr bwMode="auto">
          <a:xfrm>
            <a:off x="7859836" y="6392761"/>
            <a:ext cx="1917700" cy="36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9" r:id="rId3"/>
    <p:sldLayoutId id="2147483697" r:id="rId4"/>
    <p:sldLayoutId id="214748370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est2@korea.k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test3@korea.k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test@korea.kr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12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1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74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image" Target="../media/image11.png"/><Relationship Id="rId4" Type="http://schemas.openxmlformats.org/officeDocument/2006/relationships/tags" Target="../tags/tag82.xml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15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9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9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notesSlide" Target="../notesSlides/notesSlide30.xml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notesSlide" Target="../notesSlides/notesSlide31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12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6035E0D7-9A7E-471F-8022-1BFD5C02D1C8}"/>
              </a:ext>
            </a:extLst>
          </p:cNvPr>
          <p:cNvGrpSpPr/>
          <p:nvPr/>
        </p:nvGrpSpPr>
        <p:grpSpPr>
          <a:xfrm>
            <a:off x="8296643" y="0"/>
            <a:ext cx="1613295" cy="1152128"/>
            <a:chOff x="8288692" y="0"/>
            <a:chExt cx="1613295" cy="1152128"/>
          </a:xfrm>
        </p:grpSpPr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id="{751DC799-6FA0-48D8-B49F-306218A8CC6C}"/>
                </a:ext>
              </a:extLst>
            </p:cNvPr>
            <p:cNvSpPr/>
            <p:nvPr/>
          </p:nvSpPr>
          <p:spPr>
            <a:xfrm rot="10800000">
              <a:off x="8690370" y="0"/>
              <a:ext cx="1211617" cy="1152128"/>
            </a:xfrm>
            <a:prstGeom prst="corner">
              <a:avLst>
                <a:gd name="adj1" fmla="val 16287"/>
                <a:gd name="adj2" fmla="val 1839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48B516-1BCB-479C-832C-6015C5158E02}"/>
                </a:ext>
              </a:extLst>
            </p:cNvPr>
            <p:cNvGrpSpPr/>
            <p:nvPr/>
          </p:nvGrpSpPr>
          <p:grpSpPr>
            <a:xfrm flipV="1">
              <a:off x="8288692" y="1"/>
              <a:ext cx="602516" cy="188640"/>
              <a:chOff x="8288692" y="1"/>
              <a:chExt cx="602516" cy="188640"/>
            </a:xfrm>
          </p:grpSpPr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24B06C99-53A9-49B2-B0C5-D32DFE837C7E}"/>
                  </a:ext>
                </a:extLst>
              </p:cNvPr>
              <p:cNvSpPr/>
              <p:nvPr/>
            </p:nvSpPr>
            <p:spPr>
              <a:xfrm>
                <a:off x="8288692" y="1"/>
                <a:ext cx="401677" cy="188640"/>
              </a:xfrm>
              <a:prstGeom prst="parallelogram">
                <a:avLst>
                  <a:gd name="adj" fmla="val 888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279B7D2E-642E-43F2-A0F9-5E85279DEBA5}"/>
                  </a:ext>
                </a:extLst>
              </p:cNvPr>
              <p:cNvSpPr/>
              <p:nvPr/>
            </p:nvSpPr>
            <p:spPr>
              <a:xfrm>
                <a:off x="8489531" y="1"/>
                <a:ext cx="401677" cy="188640"/>
              </a:xfrm>
              <a:prstGeom prst="parallelogram">
                <a:avLst>
                  <a:gd name="adj" fmla="val 8883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ABA30A7-A418-4039-B500-776A045EC7FB}"/>
              </a:ext>
            </a:extLst>
          </p:cNvPr>
          <p:cNvGrpSpPr/>
          <p:nvPr/>
        </p:nvGrpSpPr>
        <p:grpSpPr>
          <a:xfrm>
            <a:off x="0" y="5718586"/>
            <a:ext cx="1701159" cy="1152128"/>
            <a:chOff x="0" y="5718586"/>
            <a:chExt cx="1701159" cy="1152128"/>
          </a:xfrm>
        </p:grpSpPr>
        <p:sp>
          <p:nvSpPr>
            <p:cNvPr id="13" name="L 도형 12">
              <a:extLst>
                <a:ext uri="{FF2B5EF4-FFF2-40B4-BE49-F238E27FC236}">
                  <a16:creationId xmlns:a16="http://schemas.microsoft.com/office/drawing/2014/main" id="{32CF87D4-861B-4BA3-AEA2-B6387EABEDE2}"/>
                </a:ext>
              </a:extLst>
            </p:cNvPr>
            <p:cNvSpPr/>
            <p:nvPr/>
          </p:nvSpPr>
          <p:spPr>
            <a:xfrm>
              <a:off x="0" y="5718586"/>
              <a:ext cx="1275928" cy="1152128"/>
            </a:xfrm>
            <a:prstGeom prst="corner">
              <a:avLst>
                <a:gd name="adj1" fmla="val 16287"/>
                <a:gd name="adj2" fmla="val 18394"/>
              </a:avLst>
            </a:prstGeom>
            <a:solidFill>
              <a:schemeClr val="tx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0D8116F-C9F1-4A24-AE68-9587DB4BE312}"/>
                </a:ext>
              </a:extLst>
            </p:cNvPr>
            <p:cNvGrpSpPr/>
            <p:nvPr/>
          </p:nvGrpSpPr>
          <p:grpSpPr>
            <a:xfrm flipV="1">
              <a:off x="1098643" y="6677311"/>
              <a:ext cx="602516" cy="188640"/>
              <a:chOff x="8288692" y="1"/>
              <a:chExt cx="602516" cy="188640"/>
            </a:xfrm>
          </p:grpSpPr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D110277F-DCF7-4E9B-972F-F89C01B0B52E}"/>
                  </a:ext>
                </a:extLst>
              </p:cNvPr>
              <p:cNvSpPr/>
              <p:nvPr/>
            </p:nvSpPr>
            <p:spPr>
              <a:xfrm>
                <a:off x="8288692" y="1"/>
                <a:ext cx="401677" cy="188640"/>
              </a:xfrm>
              <a:prstGeom prst="parallelogram">
                <a:avLst>
                  <a:gd name="adj" fmla="val 8883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41303E85-115B-48DD-B333-592C1C2B339E}"/>
                  </a:ext>
                </a:extLst>
              </p:cNvPr>
              <p:cNvSpPr/>
              <p:nvPr/>
            </p:nvSpPr>
            <p:spPr>
              <a:xfrm>
                <a:off x="8489531" y="1"/>
                <a:ext cx="401677" cy="188640"/>
              </a:xfrm>
              <a:prstGeom prst="parallelogram">
                <a:avLst>
                  <a:gd name="adj" fmla="val 8883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705305-FE28-42A1-AF9B-06F6CEA1CC5A}"/>
              </a:ext>
            </a:extLst>
          </p:cNvPr>
          <p:cNvSpPr txBox="1"/>
          <p:nvPr/>
        </p:nvSpPr>
        <p:spPr>
          <a:xfrm>
            <a:off x="920552" y="1700808"/>
            <a:ext cx="8136904" cy="187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설 </a:t>
            </a: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 서 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576A80E-8F8B-4487-ADA6-707339ACB37C}"/>
              </a:ext>
            </a:extLst>
          </p:cNvPr>
          <p:cNvCxnSpPr>
            <a:cxnSpLocks/>
          </p:cNvCxnSpPr>
          <p:nvPr/>
        </p:nvCxnSpPr>
        <p:spPr>
          <a:xfrm>
            <a:off x="0" y="1700808"/>
            <a:ext cx="99060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6CCC943-C6E2-43A9-AE79-1D11C5F1F391}"/>
              </a:ext>
            </a:extLst>
          </p:cNvPr>
          <p:cNvCxnSpPr>
            <a:cxnSpLocks/>
          </p:cNvCxnSpPr>
          <p:nvPr/>
        </p:nvCxnSpPr>
        <p:spPr>
          <a:xfrm>
            <a:off x="-15552" y="3553543"/>
            <a:ext cx="9906000" cy="19473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EE28B2-C531-472A-9B98-8A17D7B27840}"/>
              </a:ext>
            </a:extLst>
          </p:cNvPr>
          <p:cNvSpPr txBox="1"/>
          <p:nvPr/>
        </p:nvSpPr>
        <p:spPr>
          <a:xfrm>
            <a:off x="0" y="4256423"/>
            <a:ext cx="9890448" cy="90076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75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">
            <a:extLst>
              <a:ext uri="{FF2B5EF4-FFF2-40B4-BE49-F238E27FC236}">
                <a16:creationId xmlns:a16="http://schemas.microsoft.com/office/drawing/2014/main" id="{11C44393-B09B-4506-97ED-4A5116245FBE}"/>
              </a:ext>
            </a:extLst>
          </p:cNvPr>
          <p:cNvSpPr/>
          <p:nvPr/>
        </p:nvSpPr>
        <p:spPr>
          <a:xfrm>
            <a:off x="1688617" y="4706477"/>
            <a:ext cx="5164847" cy="490706"/>
          </a:xfrm>
          <a:prstGeom prst="roundRect">
            <a:avLst>
              <a:gd name="adj" fmla="val 391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상세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운영관리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상세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A2234CD-52E2-4BCF-BFCB-25BB3BA4F264}"/>
              </a:ext>
            </a:extLst>
          </p:cNvPr>
          <p:cNvCxnSpPr>
            <a:cxnSpLocks/>
          </p:cNvCxnSpPr>
          <p:nvPr/>
        </p:nvCxnSpPr>
        <p:spPr>
          <a:xfrm>
            <a:off x="654189" y="1253406"/>
            <a:ext cx="6458603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0C90A591-4A73-430B-97F8-A67B53843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95" y="1539067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팀명</a:t>
            </a:r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2" name="Rounded Rectangle 9">
            <a:extLst>
              <a:ext uri="{FF2B5EF4-FFF2-40B4-BE49-F238E27FC236}">
                <a16:creationId xmlns:a16="http://schemas.microsoft.com/office/drawing/2014/main" id="{3073B8E7-BF64-4D3E-B737-CB125E862CF7}"/>
              </a:ext>
            </a:extLst>
          </p:cNvPr>
          <p:cNvSpPr/>
          <p:nvPr/>
        </p:nvSpPr>
        <p:spPr>
          <a:xfrm>
            <a:off x="5096568" y="1539066"/>
            <a:ext cx="1800000" cy="155783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선택</a:t>
            </a:r>
            <a:endParaRPr lang="ko-KR" altLang="en-US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C6B646DD-C023-4F0D-AD89-583B0F41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44" y="1535724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부서</a:t>
            </a:r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4E78662-2F37-4DC5-BD76-6B0F355DF483}"/>
              </a:ext>
            </a:extLst>
          </p:cNvPr>
          <p:cNvGrpSpPr/>
          <p:nvPr/>
        </p:nvGrpSpPr>
        <p:grpSpPr>
          <a:xfrm>
            <a:off x="1681454" y="1535724"/>
            <a:ext cx="5212285" cy="154693"/>
            <a:chOff x="5463527" y="2053841"/>
            <a:chExt cx="5212285" cy="154693"/>
          </a:xfrm>
        </p:grpSpPr>
        <p:sp>
          <p:nvSpPr>
            <p:cNvPr id="85" name="Rounded Rectangle 9">
              <a:extLst>
                <a:ext uri="{FF2B5EF4-FFF2-40B4-BE49-F238E27FC236}">
                  <a16:creationId xmlns:a16="http://schemas.microsoft.com/office/drawing/2014/main" id="{13B37096-6B10-4DC0-8205-6CCF189DFCAF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선택</a:t>
              </a:r>
              <a:endPara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86" name="Rounded Rectangle 9">
              <a:extLst>
                <a:ext uri="{FF2B5EF4-FFF2-40B4-BE49-F238E27FC236}">
                  <a16:creationId xmlns:a16="http://schemas.microsoft.com/office/drawing/2014/main" id="{4735C888-AC73-4362-AD8C-03C2A95BF0CA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10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9C5997CC-4919-7B79-2EA4-B147B80EB16F}"/>
                </a:ext>
              </a:extLst>
            </p:cNvPr>
            <p:cNvSpPr/>
            <p:nvPr/>
          </p:nvSpPr>
          <p:spPr>
            <a:xfrm>
              <a:off x="10534294" y="2060934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10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4CE0556C-B83F-424A-BE95-A75B01D28149}"/>
              </a:ext>
            </a:extLst>
          </p:cNvPr>
          <p:cNvSpPr/>
          <p:nvPr/>
        </p:nvSpPr>
        <p:spPr>
          <a:xfrm>
            <a:off x="4312820" y="132074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E33A55E4-4F13-4674-9AC6-7C7063CA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36" y="3587614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상태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A5EFEEC-4BAE-42BF-8828-A2E6CF752104}"/>
              </a:ext>
            </a:extLst>
          </p:cNvPr>
          <p:cNvGrpSpPr/>
          <p:nvPr/>
        </p:nvGrpSpPr>
        <p:grpSpPr>
          <a:xfrm>
            <a:off x="1690938" y="3587614"/>
            <a:ext cx="1800000" cy="147600"/>
            <a:chOff x="5463527" y="2053841"/>
            <a:chExt cx="1800000" cy="147600"/>
          </a:xfrm>
        </p:grpSpPr>
        <p:sp>
          <p:nvSpPr>
            <p:cNvPr id="91" name="Rounded Rectangle 9">
              <a:extLst>
                <a:ext uri="{FF2B5EF4-FFF2-40B4-BE49-F238E27FC236}">
                  <a16:creationId xmlns:a16="http://schemas.microsoft.com/office/drawing/2014/main" id="{DDC9BC2B-9A92-4C26-B781-8A6917AC7A77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사용중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2" name="Rounded Rectangle 9">
              <a:extLst>
                <a:ext uri="{FF2B5EF4-FFF2-40B4-BE49-F238E27FC236}">
                  <a16:creationId xmlns:a16="http://schemas.microsoft.com/office/drawing/2014/main" id="{88FF3C8C-7242-4E9E-B9B3-C311C95FAFCE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AF655C1-6F58-4D18-BD4C-DF9EE60D2E05}"/>
              </a:ext>
            </a:extLst>
          </p:cNvPr>
          <p:cNvGrpSpPr/>
          <p:nvPr/>
        </p:nvGrpSpPr>
        <p:grpSpPr>
          <a:xfrm>
            <a:off x="4429352" y="2526364"/>
            <a:ext cx="2445110" cy="147733"/>
            <a:chOff x="1280592" y="2013693"/>
            <a:chExt cx="2445110" cy="147733"/>
          </a:xfrm>
        </p:grpSpPr>
        <p:sp>
          <p:nvSpPr>
            <p:cNvPr id="97" name="Rectangle 3">
              <a:extLst>
                <a:ext uri="{FF2B5EF4-FFF2-40B4-BE49-F238E27FC236}">
                  <a16:creationId xmlns:a16="http://schemas.microsoft.com/office/drawing/2014/main" id="{C9018E99-6956-4ECD-8B14-95441485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592" y="2013693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유선 전화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8" name="Rounded Rectangle 9">
              <a:extLst>
                <a:ext uri="{FF2B5EF4-FFF2-40B4-BE49-F238E27FC236}">
                  <a16:creationId xmlns:a16="http://schemas.microsoft.com/office/drawing/2014/main" id="{E245CDEB-3D57-42B7-B798-620EC0501235}"/>
                </a:ext>
              </a:extLst>
            </p:cNvPr>
            <p:cNvSpPr/>
            <p:nvPr/>
          </p:nvSpPr>
          <p:spPr>
            <a:xfrm>
              <a:off x="1925702" y="2013693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02-123-5471 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00" name="Rectangle 3">
            <a:extLst>
              <a:ext uri="{FF2B5EF4-FFF2-40B4-BE49-F238E27FC236}">
                <a16:creationId xmlns:a16="http://schemas.microsoft.com/office/drawing/2014/main" id="{4D4A2017-1CA5-4120-A11B-FAAAB15CC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7" y="2546109"/>
            <a:ext cx="531264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휴대 전화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1" name="Rounded Rectangle 9">
            <a:extLst>
              <a:ext uri="{FF2B5EF4-FFF2-40B4-BE49-F238E27FC236}">
                <a16:creationId xmlns:a16="http://schemas.microsoft.com/office/drawing/2014/main" id="{2170E469-D569-4DA9-AEB0-96B2EBB6E9C0}"/>
              </a:ext>
            </a:extLst>
          </p:cNvPr>
          <p:cNvSpPr/>
          <p:nvPr/>
        </p:nvSpPr>
        <p:spPr>
          <a:xfrm>
            <a:off x="1671532" y="2546109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010-1234-1235	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3" name="Rectangle 3">
            <a:extLst>
              <a:ext uri="{FF2B5EF4-FFF2-40B4-BE49-F238E27FC236}">
                <a16:creationId xmlns:a16="http://schemas.microsoft.com/office/drawing/2014/main" id="{3D9FF28D-C9A5-479A-B19C-5B1197F91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93" y="2253949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아이디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4" name="Rounded Rectangle 9">
            <a:extLst>
              <a:ext uri="{FF2B5EF4-FFF2-40B4-BE49-F238E27FC236}">
                <a16:creationId xmlns:a16="http://schemas.microsoft.com/office/drawing/2014/main" id="{451C7782-1A30-427D-B3AE-ADF79380DA0D}"/>
              </a:ext>
            </a:extLst>
          </p:cNvPr>
          <p:cNvSpPr/>
          <p:nvPr/>
        </p:nvSpPr>
        <p:spPr>
          <a:xfrm>
            <a:off x="1677995" y="2253949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defTabSz="914286" latinLnBrk="0"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U12345670002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83CAE6AF-6D1A-4BA3-B905-3853C3D9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93" y="1961922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이름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7" name="Rounded Rectangle 9">
            <a:extLst>
              <a:ext uri="{FF2B5EF4-FFF2-40B4-BE49-F238E27FC236}">
                <a16:creationId xmlns:a16="http://schemas.microsoft.com/office/drawing/2014/main" id="{EF7C0DAF-D249-4E9D-8E06-822658C0AC6C}"/>
              </a:ext>
            </a:extLst>
          </p:cNvPr>
          <p:cNvSpPr/>
          <p:nvPr/>
        </p:nvSpPr>
        <p:spPr>
          <a:xfrm>
            <a:off x="1677995" y="1961922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defTabSz="914286" latinLnBrk="0">
              <a:defRPr/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홍길동</a:t>
            </a: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9ABC4237-BD8F-4BD6-8336-CA0E819F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352" y="2870625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사용자 그룹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1A48901-8E12-42F6-849F-B1CBC3E71CEF}"/>
              </a:ext>
            </a:extLst>
          </p:cNvPr>
          <p:cNvGrpSpPr/>
          <p:nvPr/>
        </p:nvGrpSpPr>
        <p:grpSpPr>
          <a:xfrm>
            <a:off x="5074462" y="2870625"/>
            <a:ext cx="1800000" cy="147600"/>
            <a:chOff x="5463527" y="2053841"/>
            <a:chExt cx="1800000" cy="147600"/>
          </a:xfrm>
        </p:grpSpPr>
        <p:sp>
          <p:nvSpPr>
            <p:cNvPr id="113" name="Rounded Rectangle 9">
              <a:extLst>
                <a:ext uri="{FF2B5EF4-FFF2-40B4-BE49-F238E27FC236}">
                  <a16:creationId xmlns:a16="http://schemas.microsoft.com/office/drawing/2014/main" id="{7D9FB02A-A432-4909-9834-8813756387C7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시스템관리자   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14" name="Rounded Rectangle 9">
              <a:extLst>
                <a:ext uri="{FF2B5EF4-FFF2-40B4-BE49-F238E27FC236}">
                  <a16:creationId xmlns:a16="http://schemas.microsoft.com/office/drawing/2014/main" id="{5FCE22DD-CB7F-464E-BBE3-640562A3A875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7DDF4563-62D0-4CCE-AE63-557666AF4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99" y="2849711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사용자구분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87B6E2D-1D5B-4E97-A54C-7ABEB12FB437}"/>
              </a:ext>
            </a:extLst>
          </p:cNvPr>
          <p:cNvGrpSpPr/>
          <p:nvPr/>
        </p:nvGrpSpPr>
        <p:grpSpPr>
          <a:xfrm>
            <a:off x="1689601" y="2849711"/>
            <a:ext cx="1800000" cy="147600"/>
            <a:chOff x="5463527" y="2053841"/>
            <a:chExt cx="1800000" cy="147600"/>
          </a:xfrm>
        </p:grpSpPr>
        <p:sp>
          <p:nvSpPr>
            <p:cNvPr id="117" name="Rounded Rectangle 9">
              <a:extLst>
                <a:ext uri="{FF2B5EF4-FFF2-40B4-BE49-F238E27FC236}">
                  <a16:creationId xmlns:a16="http://schemas.microsoft.com/office/drawing/2014/main" id="{F2E8EF5D-09A1-44B1-8B9C-45F6277331AB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일반관리자</a:t>
              </a:r>
            </a:p>
          </p:txBody>
        </p:sp>
        <p:sp>
          <p:nvSpPr>
            <p:cNvPr id="118" name="Rounded Rectangle 9">
              <a:extLst>
                <a:ext uri="{FF2B5EF4-FFF2-40B4-BE49-F238E27FC236}">
                  <a16:creationId xmlns:a16="http://schemas.microsoft.com/office/drawing/2014/main" id="{8D433327-CF13-4D6F-8B4C-ADD0549E095A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20" name="Rounded Rectangle 9">
            <a:extLst>
              <a:ext uri="{FF2B5EF4-FFF2-40B4-BE49-F238E27FC236}">
                <a16:creationId xmlns:a16="http://schemas.microsoft.com/office/drawing/2014/main" id="{EAA7302C-095B-4BBC-82B9-38B6AAAAC07C}"/>
              </a:ext>
            </a:extLst>
          </p:cNvPr>
          <p:cNvSpPr/>
          <p:nvPr/>
        </p:nvSpPr>
        <p:spPr>
          <a:xfrm>
            <a:off x="5053464" y="3600120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2021-06-28 13:21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B08817E-B4A9-46CA-BDCB-28D9DCF83E3D}"/>
              </a:ext>
            </a:extLst>
          </p:cNvPr>
          <p:cNvCxnSpPr>
            <a:cxnSpLocks/>
          </p:cNvCxnSpPr>
          <p:nvPr/>
        </p:nvCxnSpPr>
        <p:spPr>
          <a:xfrm>
            <a:off x="904491" y="1829470"/>
            <a:ext cx="620830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9A62B72-EC1B-4ABE-9836-BF05BEDF9AE4}"/>
              </a:ext>
            </a:extLst>
          </p:cNvPr>
          <p:cNvCxnSpPr>
            <a:cxnSpLocks/>
          </p:cNvCxnSpPr>
          <p:nvPr/>
        </p:nvCxnSpPr>
        <p:spPr>
          <a:xfrm>
            <a:off x="914339" y="5434039"/>
            <a:ext cx="61023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3">
            <a:extLst>
              <a:ext uri="{FF2B5EF4-FFF2-40B4-BE49-F238E27FC236}">
                <a16:creationId xmlns:a16="http://schemas.microsoft.com/office/drawing/2014/main" id="{F9CE40AF-DDA4-4CD1-8BBA-C0EFD59F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001" y="3618705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최종수정일시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A1552A53-0FA6-4666-A024-BA4E3B05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83" y="4011807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승인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4" name="Rectangle 3">
            <a:extLst>
              <a:ext uri="{FF2B5EF4-FFF2-40B4-BE49-F238E27FC236}">
                <a16:creationId xmlns:a16="http://schemas.microsoft.com/office/drawing/2014/main" id="{2671DA6F-2D9D-4FEC-859B-33D62AABD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354" y="3963063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승인일시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5" name="Rounded Rectangle 9">
            <a:extLst>
              <a:ext uri="{FF2B5EF4-FFF2-40B4-BE49-F238E27FC236}">
                <a16:creationId xmlns:a16="http://schemas.microsoft.com/office/drawing/2014/main" id="{E549D955-F143-46B9-8F14-38C494C91B19}"/>
              </a:ext>
            </a:extLst>
          </p:cNvPr>
          <p:cNvSpPr/>
          <p:nvPr/>
        </p:nvSpPr>
        <p:spPr>
          <a:xfrm>
            <a:off x="5053464" y="3963063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2021-06-28 13:21</a:t>
            </a: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C8FC5060-BE0C-40C0-8E3D-33E523BAFC06}"/>
              </a:ext>
            </a:extLst>
          </p:cNvPr>
          <p:cNvSpPr/>
          <p:nvPr/>
        </p:nvSpPr>
        <p:spPr>
          <a:xfrm>
            <a:off x="1498935" y="252268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C3D8843F-014D-4B0F-894B-0D668F18EB82}"/>
              </a:ext>
            </a:extLst>
          </p:cNvPr>
          <p:cNvSpPr/>
          <p:nvPr/>
        </p:nvSpPr>
        <p:spPr>
          <a:xfrm>
            <a:off x="1498935" y="281156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6508B48-E949-4CB0-898F-C3CF176805AD}"/>
              </a:ext>
            </a:extLst>
          </p:cNvPr>
          <p:cNvSpPr/>
          <p:nvPr/>
        </p:nvSpPr>
        <p:spPr>
          <a:xfrm>
            <a:off x="4913543" y="269455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9027AAB-BA66-4FB8-A8F7-119732FA6DBD}"/>
              </a:ext>
            </a:extLst>
          </p:cNvPr>
          <p:cNvSpPr/>
          <p:nvPr/>
        </p:nvSpPr>
        <p:spPr>
          <a:xfrm>
            <a:off x="1465054" y="357645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CAC1F355-83B8-4F3D-BDCC-AC99EAF40DE9}"/>
              </a:ext>
            </a:extLst>
          </p:cNvPr>
          <p:cNvSpPr/>
          <p:nvPr/>
        </p:nvSpPr>
        <p:spPr>
          <a:xfrm>
            <a:off x="4160912" y="357941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F3054E-0ADB-4737-BA13-38AD34C1DCF3}"/>
              </a:ext>
            </a:extLst>
          </p:cNvPr>
          <p:cNvSpPr/>
          <p:nvPr/>
        </p:nvSpPr>
        <p:spPr>
          <a:xfrm>
            <a:off x="4160912" y="393305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2482433-F85E-46BF-8C67-D4257CF1C71E}"/>
              </a:ext>
            </a:extLst>
          </p:cNvPr>
          <p:cNvSpPr txBox="1"/>
          <p:nvPr/>
        </p:nvSpPr>
        <p:spPr>
          <a:xfrm>
            <a:off x="7866723" y="962165"/>
            <a:ext cx="1944216" cy="50405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부서정보</a:t>
            </a: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값 쿼리 조회 후 출력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부서에 따른 팀 정보</a:t>
            </a:r>
            <a:endParaRPr lang="en-US" altLang="ko-KR" sz="90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값 쿼리 조회 후 출력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이메일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이메일과 아이디 동일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구분정보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마스터관리자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일반관리자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그룹대표관리자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입력담당자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05: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기타사용자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 정보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메뉴권한 정보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정보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최종 변경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상태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신청중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사용정지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 정보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제어 버튼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사용자 정보를 삭제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정보를 저장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목록화면 이동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닫기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9251C3F-60C4-4FCD-BE76-603886499AE6}"/>
              </a:ext>
            </a:extLst>
          </p:cNvPr>
          <p:cNvGrpSpPr/>
          <p:nvPr/>
        </p:nvGrpSpPr>
        <p:grpSpPr>
          <a:xfrm>
            <a:off x="4434781" y="2253949"/>
            <a:ext cx="2445110" cy="147733"/>
            <a:chOff x="4818417" y="2053841"/>
            <a:chExt cx="2445110" cy="147733"/>
          </a:xfrm>
        </p:grpSpPr>
        <p:sp>
          <p:nvSpPr>
            <p:cNvPr id="156" name="Rectangle 3">
              <a:extLst>
                <a:ext uri="{FF2B5EF4-FFF2-40B4-BE49-F238E27FC236}">
                  <a16:creationId xmlns:a16="http://schemas.microsoft.com/office/drawing/2014/main" id="{1B23A99C-3C28-4EFD-BEF9-0134E4FC5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417" y="2053841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이메일</a:t>
              </a: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57" name="Rounded Rectangle 9">
              <a:extLst>
                <a:ext uri="{FF2B5EF4-FFF2-40B4-BE49-F238E27FC236}">
                  <a16:creationId xmlns:a16="http://schemas.microsoft.com/office/drawing/2014/main" id="{F108C058-C0F3-490B-BD1F-643F698E8E1D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defTabSz="914286" latinLnBrk="0">
                <a:defRPr/>
              </a:pP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manager@mcst.go.kr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58" name="타원 157">
            <a:extLst>
              <a:ext uri="{FF2B5EF4-FFF2-40B4-BE49-F238E27FC236}">
                <a16:creationId xmlns:a16="http://schemas.microsoft.com/office/drawing/2014/main" id="{0B6FF1B8-7076-4835-A4B1-C63AD620D235}"/>
              </a:ext>
            </a:extLst>
          </p:cNvPr>
          <p:cNvSpPr/>
          <p:nvPr/>
        </p:nvSpPr>
        <p:spPr>
          <a:xfrm>
            <a:off x="1464734" y="221756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A2ED5E8-2B9B-44F7-B321-C0EA17D8D6BC}"/>
              </a:ext>
            </a:extLst>
          </p:cNvPr>
          <p:cNvSpPr/>
          <p:nvPr/>
        </p:nvSpPr>
        <p:spPr>
          <a:xfrm>
            <a:off x="4864837" y="220250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1C7854-5E2D-4454-BFD1-C1EF36347284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MS_0002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26BFAD3-37CB-4F02-A425-E0D541B1C0EF}"/>
              </a:ext>
            </a:extLst>
          </p:cNvPr>
          <p:cNvCxnSpPr>
            <a:cxnSpLocks/>
          </p:cNvCxnSpPr>
          <p:nvPr/>
        </p:nvCxnSpPr>
        <p:spPr>
          <a:xfrm>
            <a:off x="632072" y="1253406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D1AFEE49-C038-4DAE-8095-C326C190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14" y="1062914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사용자정보 상세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2460FD84-1D47-49D2-AA5B-51A616430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56" y="1056371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사용자 상세정보를 조회합니다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..</a:t>
            </a:r>
          </a:p>
        </p:txBody>
      </p:sp>
      <p:sp>
        <p:nvSpPr>
          <p:cNvPr id="74" name="Delete"/>
          <p:cNvSpPr>
            <a:spLocks noChangeAspect="1"/>
          </p:cNvSpPr>
          <p:nvPr/>
        </p:nvSpPr>
        <p:spPr bwMode="auto">
          <a:xfrm>
            <a:off x="7006916" y="952715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Button">
            <a:extLst>
              <a:ext uri="{FF2B5EF4-FFF2-40B4-BE49-F238E27FC236}">
                <a16:creationId xmlns:a16="http://schemas.microsoft.com/office/drawing/2014/main" id="{E069B366-737E-4838-8902-87B324749609}"/>
              </a:ext>
            </a:extLst>
          </p:cNvPr>
          <p:cNvSpPr/>
          <p:nvPr/>
        </p:nvSpPr>
        <p:spPr>
          <a:xfrm>
            <a:off x="5965994" y="5533974"/>
            <a:ext cx="431573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Button">
            <a:extLst>
              <a:ext uri="{FF2B5EF4-FFF2-40B4-BE49-F238E27FC236}">
                <a16:creationId xmlns:a16="http://schemas.microsoft.com/office/drawing/2014/main" id="{E73667D4-1AAA-42D4-AF8C-620099FE2CC0}"/>
              </a:ext>
            </a:extLst>
          </p:cNvPr>
          <p:cNvSpPr/>
          <p:nvPr/>
        </p:nvSpPr>
        <p:spPr>
          <a:xfrm>
            <a:off x="6531078" y="5533974"/>
            <a:ext cx="473198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</a:t>
            </a:r>
            <a:endParaRPr lang="en-US" altLang="ko-KR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Button">
            <a:extLst>
              <a:ext uri="{FF2B5EF4-FFF2-40B4-BE49-F238E27FC236}">
                <a16:creationId xmlns:a16="http://schemas.microsoft.com/office/drawing/2014/main" id="{E9D756CE-8221-4A8F-8236-E3838B7F113D}"/>
              </a:ext>
            </a:extLst>
          </p:cNvPr>
          <p:cNvSpPr/>
          <p:nvPr/>
        </p:nvSpPr>
        <p:spPr>
          <a:xfrm>
            <a:off x="5380098" y="5533974"/>
            <a:ext cx="431573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7E5E9B8-27BD-4D4C-8349-AB4729BF83AC}"/>
              </a:ext>
            </a:extLst>
          </p:cNvPr>
          <p:cNvSpPr/>
          <p:nvPr/>
        </p:nvSpPr>
        <p:spPr>
          <a:xfrm>
            <a:off x="5079823" y="5496123"/>
            <a:ext cx="262299" cy="262299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0" name="Drop-Down Box (Expanded)">
            <a:extLst>
              <a:ext uri="{FF2B5EF4-FFF2-40B4-BE49-F238E27FC236}">
                <a16:creationId xmlns:a16="http://schemas.microsoft.com/office/drawing/2014/main" id="{F70C13CC-2C91-40ED-ACC3-DAA690A9ABD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91022" y="3999943"/>
            <a:ext cx="1827707" cy="974959"/>
            <a:chOff x="595685" y="1261242"/>
            <a:chExt cx="1368151" cy="974959"/>
          </a:xfrm>
        </p:grpSpPr>
        <p:grpSp>
          <p:nvGrpSpPr>
            <p:cNvPr id="181" name="Drop-Down Box">
              <a:extLst>
                <a:ext uri="{FF2B5EF4-FFF2-40B4-BE49-F238E27FC236}">
                  <a16:creationId xmlns:a16="http://schemas.microsoft.com/office/drawing/2014/main" id="{C90C40D1-1DF7-4ABC-87BD-7FE10829AF8D}"/>
                </a:ext>
              </a:extLst>
            </p:cNvPr>
            <p:cNvGrpSpPr/>
            <p:nvPr/>
          </p:nvGrpSpPr>
          <p:grpSpPr>
            <a:xfrm>
              <a:off x="595685" y="1261242"/>
              <a:ext cx="1368150" cy="241092"/>
              <a:chOff x="595685" y="1261242"/>
              <a:chExt cx="1368150" cy="241092"/>
            </a:xfrm>
          </p:grpSpPr>
          <p:sp>
            <p:nvSpPr>
              <p:cNvPr id="185" name="Text Box">
                <a:extLst>
                  <a:ext uri="{FF2B5EF4-FFF2-40B4-BE49-F238E27FC236}">
                    <a16:creationId xmlns:a16="http://schemas.microsoft.com/office/drawing/2014/main" id="{74A81F42-47E0-4B5F-BAEA-D8217505728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5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신청중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Arrow Down">
                <a:extLst>
                  <a:ext uri="{FF2B5EF4-FFF2-40B4-BE49-F238E27FC236}">
                    <a16:creationId xmlns:a16="http://schemas.microsoft.com/office/drawing/2014/main" id="{8F727911-0E21-41F1-BA5C-7B31F1D0C8B9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 flipH="1">
                <a:off x="1877750" y="1363700"/>
                <a:ext cx="47914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Drop-Down Menu">
              <a:extLst>
                <a:ext uri="{FF2B5EF4-FFF2-40B4-BE49-F238E27FC236}">
                  <a16:creationId xmlns:a16="http://schemas.microsoft.com/office/drawing/2014/main" id="{1A80E0D8-6D3D-456C-8133-79E8BC7383A0}"/>
                </a:ext>
              </a:extLst>
            </p:cNvPr>
            <p:cNvGrpSpPr/>
            <p:nvPr/>
          </p:nvGrpSpPr>
          <p:grpSpPr>
            <a:xfrm>
              <a:off x="595685" y="1502667"/>
              <a:ext cx="1368151" cy="733534"/>
              <a:chOff x="595685" y="1502667"/>
              <a:chExt cx="1368151" cy="733534"/>
            </a:xfrm>
          </p:grpSpPr>
          <p:sp>
            <p:nvSpPr>
              <p:cNvPr id="183" name="Box">
                <a:extLst>
                  <a:ext uri="{FF2B5EF4-FFF2-40B4-BE49-F238E27FC236}">
                    <a16:creationId xmlns:a16="http://schemas.microsoft.com/office/drawing/2014/main" id="{38E6ECFA-45F0-4599-8769-0F5F4573E3EF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5" y="1502667"/>
                <a:ext cx="1368151" cy="7335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신청중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승인완료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반려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사용정지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election Overlay">
                <a:extLst>
                  <a:ext uri="{FF2B5EF4-FFF2-40B4-BE49-F238E27FC236}">
                    <a16:creationId xmlns:a16="http://schemas.microsoft.com/office/drawing/2014/main" id="{05994923-B0FC-43AC-9CC8-C0FB0EC52F97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5" y="1702670"/>
                <a:ext cx="1368151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7" name="타원 186">
            <a:extLst>
              <a:ext uri="{FF2B5EF4-FFF2-40B4-BE49-F238E27FC236}">
                <a16:creationId xmlns:a16="http://schemas.microsoft.com/office/drawing/2014/main" id="{60129934-D57E-42C7-9884-9889C0291C2C}"/>
              </a:ext>
            </a:extLst>
          </p:cNvPr>
          <p:cNvSpPr/>
          <p:nvPr/>
        </p:nvSpPr>
        <p:spPr>
          <a:xfrm>
            <a:off x="1424608" y="396411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Rectangle 3">
            <a:extLst>
              <a:ext uri="{FF2B5EF4-FFF2-40B4-BE49-F238E27FC236}">
                <a16:creationId xmlns:a16="http://schemas.microsoft.com/office/drawing/2014/main" id="{F9DD18BE-146B-4609-94D6-1A47FB0DA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83" y="4662021"/>
            <a:ext cx="550920" cy="575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기타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반려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/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정지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사유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611B0-C4BB-4D24-AFE6-B3321694A503}"/>
              </a:ext>
            </a:extLst>
          </p:cNvPr>
          <p:cNvSpPr txBox="1"/>
          <p:nvPr/>
        </p:nvSpPr>
        <p:spPr>
          <a:xfrm>
            <a:off x="249425" y="5476567"/>
            <a:ext cx="4611593" cy="8927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 anchor="t">
            <a:no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사용만기일자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최초승인일자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YY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비밀번호만기일자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가입일이후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(90/120/150/180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마다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 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로그인실패횟수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오류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회시 잠금 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416B0-0D08-1D85-B0A7-7C20614664DB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EDF52CD-3CD5-912F-0BDF-8A4AB4E38B77}"/>
              </a:ext>
            </a:extLst>
          </p:cNvPr>
          <p:cNvSpPr/>
          <p:nvPr/>
        </p:nvSpPr>
        <p:spPr>
          <a:xfrm>
            <a:off x="1517939" y="134221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80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">
            <a:extLst>
              <a:ext uri="{FF2B5EF4-FFF2-40B4-BE49-F238E27FC236}">
                <a16:creationId xmlns:a16="http://schemas.microsoft.com/office/drawing/2014/main" id="{11C44393-B09B-4506-97ED-4A5116245FBE}"/>
              </a:ext>
            </a:extLst>
          </p:cNvPr>
          <p:cNvSpPr/>
          <p:nvPr/>
        </p:nvSpPr>
        <p:spPr>
          <a:xfrm>
            <a:off x="1688617" y="4706477"/>
            <a:ext cx="5164847" cy="490706"/>
          </a:xfrm>
          <a:prstGeom prst="roundRect">
            <a:avLst>
              <a:gd name="adj" fmla="val 391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상세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운영관리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상세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A2234CD-52E2-4BCF-BFCB-25BB3BA4F264}"/>
              </a:ext>
            </a:extLst>
          </p:cNvPr>
          <p:cNvCxnSpPr>
            <a:cxnSpLocks/>
          </p:cNvCxnSpPr>
          <p:nvPr/>
        </p:nvCxnSpPr>
        <p:spPr>
          <a:xfrm>
            <a:off x="654189" y="1253406"/>
            <a:ext cx="6458603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0C90A591-4A73-430B-97F8-A67B53843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95" y="1539067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팀명</a:t>
            </a:r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2" name="Rounded Rectangle 9">
            <a:extLst>
              <a:ext uri="{FF2B5EF4-FFF2-40B4-BE49-F238E27FC236}">
                <a16:creationId xmlns:a16="http://schemas.microsoft.com/office/drawing/2014/main" id="{3073B8E7-BF64-4D3E-B737-CB125E862CF7}"/>
              </a:ext>
            </a:extLst>
          </p:cNvPr>
          <p:cNvSpPr/>
          <p:nvPr/>
        </p:nvSpPr>
        <p:spPr>
          <a:xfrm>
            <a:off x="5096568" y="1539066"/>
            <a:ext cx="1800000" cy="155783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선택</a:t>
            </a:r>
            <a:endParaRPr lang="ko-KR" altLang="en-US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C6B646DD-C023-4F0D-AD89-583B0F41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44" y="1535724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부서</a:t>
            </a:r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4E78662-2F37-4DC5-BD76-6B0F355DF483}"/>
              </a:ext>
            </a:extLst>
          </p:cNvPr>
          <p:cNvGrpSpPr/>
          <p:nvPr/>
        </p:nvGrpSpPr>
        <p:grpSpPr>
          <a:xfrm>
            <a:off x="1681454" y="1535724"/>
            <a:ext cx="5212285" cy="154693"/>
            <a:chOff x="5463527" y="2053841"/>
            <a:chExt cx="5212285" cy="154693"/>
          </a:xfrm>
        </p:grpSpPr>
        <p:sp>
          <p:nvSpPr>
            <p:cNvPr id="85" name="Rounded Rectangle 9">
              <a:extLst>
                <a:ext uri="{FF2B5EF4-FFF2-40B4-BE49-F238E27FC236}">
                  <a16:creationId xmlns:a16="http://schemas.microsoft.com/office/drawing/2014/main" id="{13B37096-6B10-4DC0-8205-6CCF189DFCAF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선택</a:t>
              </a:r>
              <a:endPara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86" name="Rounded Rectangle 9">
              <a:extLst>
                <a:ext uri="{FF2B5EF4-FFF2-40B4-BE49-F238E27FC236}">
                  <a16:creationId xmlns:a16="http://schemas.microsoft.com/office/drawing/2014/main" id="{4735C888-AC73-4362-AD8C-03C2A95BF0CA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10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9C5997CC-4919-7B79-2EA4-B147B80EB16F}"/>
                </a:ext>
              </a:extLst>
            </p:cNvPr>
            <p:cNvSpPr/>
            <p:nvPr/>
          </p:nvSpPr>
          <p:spPr>
            <a:xfrm>
              <a:off x="10534294" y="2060934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10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4CE0556C-B83F-424A-BE95-A75B01D28149}"/>
              </a:ext>
            </a:extLst>
          </p:cNvPr>
          <p:cNvSpPr/>
          <p:nvPr/>
        </p:nvSpPr>
        <p:spPr>
          <a:xfrm>
            <a:off x="4312820" y="132074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E33A55E4-4F13-4674-9AC6-7C7063CA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36" y="3587614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상태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A5EFEEC-4BAE-42BF-8828-A2E6CF752104}"/>
              </a:ext>
            </a:extLst>
          </p:cNvPr>
          <p:cNvGrpSpPr/>
          <p:nvPr/>
        </p:nvGrpSpPr>
        <p:grpSpPr>
          <a:xfrm>
            <a:off x="1690938" y="3587614"/>
            <a:ext cx="1800000" cy="147600"/>
            <a:chOff x="5463527" y="2053841"/>
            <a:chExt cx="1800000" cy="147600"/>
          </a:xfrm>
        </p:grpSpPr>
        <p:sp>
          <p:nvSpPr>
            <p:cNvPr id="91" name="Rounded Rectangle 9">
              <a:extLst>
                <a:ext uri="{FF2B5EF4-FFF2-40B4-BE49-F238E27FC236}">
                  <a16:creationId xmlns:a16="http://schemas.microsoft.com/office/drawing/2014/main" id="{DDC9BC2B-9A92-4C26-B781-8A6917AC7A77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사용중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2" name="Rounded Rectangle 9">
              <a:extLst>
                <a:ext uri="{FF2B5EF4-FFF2-40B4-BE49-F238E27FC236}">
                  <a16:creationId xmlns:a16="http://schemas.microsoft.com/office/drawing/2014/main" id="{88FF3C8C-7242-4E9E-B9B3-C311C95FAFCE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AF655C1-6F58-4D18-BD4C-DF9EE60D2E05}"/>
              </a:ext>
            </a:extLst>
          </p:cNvPr>
          <p:cNvGrpSpPr/>
          <p:nvPr/>
        </p:nvGrpSpPr>
        <p:grpSpPr>
          <a:xfrm>
            <a:off x="4429352" y="2526364"/>
            <a:ext cx="2445110" cy="147733"/>
            <a:chOff x="1280592" y="2013693"/>
            <a:chExt cx="2445110" cy="147733"/>
          </a:xfrm>
        </p:grpSpPr>
        <p:sp>
          <p:nvSpPr>
            <p:cNvPr id="97" name="Rectangle 3">
              <a:extLst>
                <a:ext uri="{FF2B5EF4-FFF2-40B4-BE49-F238E27FC236}">
                  <a16:creationId xmlns:a16="http://schemas.microsoft.com/office/drawing/2014/main" id="{C9018E99-6956-4ECD-8B14-95441485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592" y="2013693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유선 전화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8" name="Rounded Rectangle 9">
              <a:extLst>
                <a:ext uri="{FF2B5EF4-FFF2-40B4-BE49-F238E27FC236}">
                  <a16:creationId xmlns:a16="http://schemas.microsoft.com/office/drawing/2014/main" id="{E245CDEB-3D57-42B7-B798-620EC0501235}"/>
                </a:ext>
              </a:extLst>
            </p:cNvPr>
            <p:cNvSpPr/>
            <p:nvPr/>
          </p:nvSpPr>
          <p:spPr>
            <a:xfrm>
              <a:off x="1925702" y="2013693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02-123-5471 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00" name="Rectangle 3">
            <a:extLst>
              <a:ext uri="{FF2B5EF4-FFF2-40B4-BE49-F238E27FC236}">
                <a16:creationId xmlns:a16="http://schemas.microsoft.com/office/drawing/2014/main" id="{4D4A2017-1CA5-4120-A11B-FAAAB15CC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7" y="2546109"/>
            <a:ext cx="531264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휴대 전화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1" name="Rounded Rectangle 9">
            <a:extLst>
              <a:ext uri="{FF2B5EF4-FFF2-40B4-BE49-F238E27FC236}">
                <a16:creationId xmlns:a16="http://schemas.microsoft.com/office/drawing/2014/main" id="{2170E469-D569-4DA9-AEB0-96B2EBB6E9C0}"/>
              </a:ext>
            </a:extLst>
          </p:cNvPr>
          <p:cNvSpPr/>
          <p:nvPr/>
        </p:nvSpPr>
        <p:spPr>
          <a:xfrm>
            <a:off x="1671532" y="2546109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010-1234-1235	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3" name="Rectangle 3">
            <a:extLst>
              <a:ext uri="{FF2B5EF4-FFF2-40B4-BE49-F238E27FC236}">
                <a16:creationId xmlns:a16="http://schemas.microsoft.com/office/drawing/2014/main" id="{3D9FF28D-C9A5-479A-B19C-5B1197F91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93" y="2253949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아이디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4" name="Rounded Rectangle 9">
            <a:extLst>
              <a:ext uri="{FF2B5EF4-FFF2-40B4-BE49-F238E27FC236}">
                <a16:creationId xmlns:a16="http://schemas.microsoft.com/office/drawing/2014/main" id="{451C7782-1A30-427D-B3AE-ADF79380DA0D}"/>
              </a:ext>
            </a:extLst>
          </p:cNvPr>
          <p:cNvSpPr/>
          <p:nvPr/>
        </p:nvSpPr>
        <p:spPr>
          <a:xfrm>
            <a:off x="1677995" y="2253949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defTabSz="914286" latinLnBrk="0"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U12345670002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83CAE6AF-6D1A-4BA3-B905-3853C3D9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93" y="1961922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이름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7" name="Rounded Rectangle 9">
            <a:extLst>
              <a:ext uri="{FF2B5EF4-FFF2-40B4-BE49-F238E27FC236}">
                <a16:creationId xmlns:a16="http://schemas.microsoft.com/office/drawing/2014/main" id="{EF7C0DAF-D249-4E9D-8E06-822658C0AC6C}"/>
              </a:ext>
            </a:extLst>
          </p:cNvPr>
          <p:cNvSpPr/>
          <p:nvPr/>
        </p:nvSpPr>
        <p:spPr>
          <a:xfrm>
            <a:off x="1677995" y="1961922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defTabSz="914286" latinLnBrk="0">
              <a:defRPr/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홍길동</a:t>
            </a: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9ABC4237-BD8F-4BD6-8336-CA0E819F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352" y="2870625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사용자 그룹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1A48901-8E12-42F6-849F-B1CBC3E71CEF}"/>
              </a:ext>
            </a:extLst>
          </p:cNvPr>
          <p:cNvGrpSpPr/>
          <p:nvPr/>
        </p:nvGrpSpPr>
        <p:grpSpPr>
          <a:xfrm>
            <a:off x="5074462" y="2870625"/>
            <a:ext cx="1800000" cy="147600"/>
            <a:chOff x="5463527" y="2053841"/>
            <a:chExt cx="1800000" cy="147600"/>
          </a:xfrm>
        </p:grpSpPr>
        <p:sp>
          <p:nvSpPr>
            <p:cNvPr id="113" name="Rounded Rectangle 9">
              <a:extLst>
                <a:ext uri="{FF2B5EF4-FFF2-40B4-BE49-F238E27FC236}">
                  <a16:creationId xmlns:a16="http://schemas.microsoft.com/office/drawing/2014/main" id="{7D9FB02A-A432-4909-9834-8813756387C7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시스템관리자   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14" name="Rounded Rectangle 9">
              <a:extLst>
                <a:ext uri="{FF2B5EF4-FFF2-40B4-BE49-F238E27FC236}">
                  <a16:creationId xmlns:a16="http://schemas.microsoft.com/office/drawing/2014/main" id="{5FCE22DD-CB7F-464E-BBE3-640562A3A875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7DDF4563-62D0-4CCE-AE63-557666AF4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99" y="2849711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사용자구분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87B6E2D-1D5B-4E97-A54C-7ABEB12FB437}"/>
              </a:ext>
            </a:extLst>
          </p:cNvPr>
          <p:cNvGrpSpPr/>
          <p:nvPr/>
        </p:nvGrpSpPr>
        <p:grpSpPr>
          <a:xfrm>
            <a:off x="1689601" y="2849711"/>
            <a:ext cx="1800000" cy="147600"/>
            <a:chOff x="5463527" y="2053841"/>
            <a:chExt cx="1800000" cy="147600"/>
          </a:xfrm>
        </p:grpSpPr>
        <p:sp>
          <p:nvSpPr>
            <p:cNvPr id="117" name="Rounded Rectangle 9">
              <a:extLst>
                <a:ext uri="{FF2B5EF4-FFF2-40B4-BE49-F238E27FC236}">
                  <a16:creationId xmlns:a16="http://schemas.microsoft.com/office/drawing/2014/main" id="{F2E8EF5D-09A1-44B1-8B9C-45F6277331AB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일반관리자</a:t>
              </a:r>
            </a:p>
          </p:txBody>
        </p:sp>
        <p:sp>
          <p:nvSpPr>
            <p:cNvPr id="118" name="Rounded Rectangle 9">
              <a:extLst>
                <a:ext uri="{FF2B5EF4-FFF2-40B4-BE49-F238E27FC236}">
                  <a16:creationId xmlns:a16="http://schemas.microsoft.com/office/drawing/2014/main" id="{8D433327-CF13-4D6F-8B4C-ADD0549E095A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20" name="Rounded Rectangle 9">
            <a:extLst>
              <a:ext uri="{FF2B5EF4-FFF2-40B4-BE49-F238E27FC236}">
                <a16:creationId xmlns:a16="http://schemas.microsoft.com/office/drawing/2014/main" id="{EAA7302C-095B-4BBC-82B9-38B6AAAAC07C}"/>
              </a:ext>
            </a:extLst>
          </p:cNvPr>
          <p:cNvSpPr/>
          <p:nvPr/>
        </p:nvSpPr>
        <p:spPr>
          <a:xfrm>
            <a:off x="5053464" y="3600120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2021-06-28 13:21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B08817E-B4A9-46CA-BDCB-28D9DCF83E3D}"/>
              </a:ext>
            </a:extLst>
          </p:cNvPr>
          <p:cNvCxnSpPr>
            <a:cxnSpLocks/>
          </p:cNvCxnSpPr>
          <p:nvPr/>
        </p:nvCxnSpPr>
        <p:spPr>
          <a:xfrm>
            <a:off x="904491" y="1829470"/>
            <a:ext cx="620830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9A62B72-EC1B-4ABE-9836-BF05BEDF9AE4}"/>
              </a:ext>
            </a:extLst>
          </p:cNvPr>
          <p:cNvCxnSpPr>
            <a:cxnSpLocks/>
          </p:cNvCxnSpPr>
          <p:nvPr/>
        </p:nvCxnSpPr>
        <p:spPr>
          <a:xfrm>
            <a:off x="914339" y="5434039"/>
            <a:ext cx="61023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3">
            <a:extLst>
              <a:ext uri="{FF2B5EF4-FFF2-40B4-BE49-F238E27FC236}">
                <a16:creationId xmlns:a16="http://schemas.microsoft.com/office/drawing/2014/main" id="{F9CE40AF-DDA4-4CD1-8BBA-C0EFD59F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001" y="3618705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최종수정일시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A1552A53-0FA6-4666-A024-BA4E3B05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83" y="4011807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승인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4" name="Rectangle 3">
            <a:extLst>
              <a:ext uri="{FF2B5EF4-FFF2-40B4-BE49-F238E27FC236}">
                <a16:creationId xmlns:a16="http://schemas.microsoft.com/office/drawing/2014/main" id="{2671DA6F-2D9D-4FEC-859B-33D62AABD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354" y="3963063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승인일시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5" name="Rounded Rectangle 9">
            <a:extLst>
              <a:ext uri="{FF2B5EF4-FFF2-40B4-BE49-F238E27FC236}">
                <a16:creationId xmlns:a16="http://schemas.microsoft.com/office/drawing/2014/main" id="{E549D955-F143-46B9-8F14-38C494C91B19}"/>
              </a:ext>
            </a:extLst>
          </p:cNvPr>
          <p:cNvSpPr/>
          <p:nvPr/>
        </p:nvSpPr>
        <p:spPr>
          <a:xfrm>
            <a:off x="5053464" y="3963063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2021-06-28 13:21</a:t>
            </a: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C8FC5060-BE0C-40C0-8E3D-33E523BAFC06}"/>
              </a:ext>
            </a:extLst>
          </p:cNvPr>
          <p:cNvSpPr/>
          <p:nvPr/>
        </p:nvSpPr>
        <p:spPr>
          <a:xfrm>
            <a:off x="1498935" y="252268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C3D8843F-014D-4B0F-894B-0D668F18EB82}"/>
              </a:ext>
            </a:extLst>
          </p:cNvPr>
          <p:cNvSpPr/>
          <p:nvPr/>
        </p:nvSpPr>
        <p:spPr>
          <a:xfrm>
            <a:off x="1498935" y="281156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6508B48-E949-4CB0-898F-C3CF176805AD}"/>
              </a:ext>
            </a:extLst>
          </p:cNvPr>
          <p:cNvSpPr/>
          <p:nvPr/>
        </p:nvSpPr>
        <p:spPr>
          <a:xfrm>
            <a:off x="4913543" y="269455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9027AAB-BA66-4FB8-A8F7-119732FA6DBD}"/>
              </a:ext>
            </a:extLst>
          </p:cNvPr>
          <p:cNvSpPr/>
          <p:nvPr/>
        </p:nvSpPr>
        <p:spPr>
          <a:xfrm>
            <a:off x="1465054" y="357645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CAC1F355-83B8-4F3D-BDCC-AC99EAF40DE9}"/>
              </a:ext>
            </a:extLst>
          </p:cNvPr>
          <p:cNvSpPr/>
          <p:nvPr/>
        </p:nvSpPr>
        <p:spPr>
          <a:xfrm>
            <a:off x="4160912" y="357941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F3054E-0ADB-4737-BA13-38AD34C1DCF3}"/>
              </a:ext>
            </a:extLst>
          </p:cNvPr>
          <p:cNvSpPr/>
          <p:nvPr/>
        </p:nvSpPr>
        <p:spPr>
          <a:xfrm>
            <a:off x="4160912" y="393305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2482433-F85E-46BF-8C67-D4257CF1C71E}"/>
              </a:ext>
            </a:extLst>
          </p:cNvPr>
          <p:cNvSpPr txBox="1"/>
          <p:nvPr/>
        </p:nvSpPr>
        <p:spPr>
          <a:xfrm>
            <a:off x="7866723" y="962165"/>
            <a:ext cx="1944216" cy="50405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부서정보</a:t>
            </a: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값 쿼리 조회 후 출력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부서에 따른 팀 정보</a:t>
            </a:r>
            <a:endParaRPr lang="en-US" altLang="ko-KR" sz="90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값 쿼리 조회 후 출력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이메일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이메일과 아이디 동일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구분정보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마스터관리자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일반관리자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그룹대표관리자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입력담당자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05: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기타사용자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 정보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메뉴권한 정보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정보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최종 변경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상태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신청중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사용정지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 정보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제어 버튼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사용자 정보를 삭제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정보를 저장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목록화면 이동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닫기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9251C3F-60C4-4FCD-BE76-603886499AE6}"/>
              </a:ext>
            </a:extLst>
          </p:cNvPr>
          <p:cNvGrpSpPr/>
          <p:nvPr/>
        </p:nvGrpSpPr>
        <p:grpSpPr>
          <a:xfrm>
            <a:off x="4434781" y="2253949"/>
            <a:ext cx="2445110" cy="147733"/>
            <a:chOff x="4818417" y="2053841"/>
            <a:chExt cx="2445110" cy="147733"/>
          </a:xfrm>
        </p:grpSpPr>
        <p:sp>
          <p:nvSpPr>
            <p:cNvPr id="156" name="Rectangle 3">
              <a:extLst>
                <a:ext uri="{FF2B5EF4-FFF2-40B4-BE49-F238E27FC236}">
                  <a16:creationId xmlns:a16="http://schemas.microsoft.com/office/drawing/2014/main" id="{1B23A99C-3C28-4EFD-BEF9-0134E4FC5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417" y="2053841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이메일</a:t>
              </a: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57" name="Rounded Rectangle 9">
              <a:extLst>
                <a:ext uri="{FF2B5EF4-FFF2-40B4-BE49-F238E27FC236}">
                  <a16:creationId xmlns:a16="http://schemas.microsoft.com/office/drawing/2014/main" id="{F108C058-C0F3-490B-BD1F-643F698E8E1D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defTabSz="914286" latinLnBrk="0">
                <a:defRPr/>
              </a:pP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manager@mcst.go.kr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58" name="타원 157">
            <a:extLst>
              <a:ext uri="{FF2B5EF4-FFF2-40B4-BE49-F238E27FC236}">
                <a16:creationId xmlns:a16="http://schemas.microsoft.com/office/drawing/2014/main" id="{0B6FF1B8-7076-4835-A4B1-C63AD620D235}"/>
              </a:ext>
            </a:extLst>
          </p:cNvPr>
          <p:cNvSpPr/>
          <p:nvPr/>
        </p:nvSpPr>
        <p:spPr>
          <a:xfrm>
            <a:off x="1464734" y="221756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A2ED5E8-2B9B-44F7-B321-C0EA17D8D6BC}"/>
              </a:ext>
            </a:extLst>
          </p:cNvPr>
          <p:cNvSpPr/>
          <p:nvPr/>
        </p:nvSpPr>
        <p:spPr>
          <a:xfrm>
            <a:off x="4864837" y="220250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1C7854-5E2D-4454-BFD1-C1EF36347284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MS_0002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26BFAD3-37CB-4F02-A425-E0D541B1C0EF}"/>
              </a:ext>
            </a:extLst>
          </p:cNvPr>
          <p:cNvCxnSpPr>
            <a:cxnSpLocks/>
          </p:cNvCxnSpPr>
          <p:nvPr/>
        </p:nvCxnSpPr>
        <p:spPr>
          <a:xfrm>
            <a:off x="632072" y="1253406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D1AFEE49-C038-4DAE-8095-C326C190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14" y="1062914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사용자정보 상세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2460FD84-1D47-49D2-AA5B-51A616430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56" y="1056371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사용자 상세정보를 조회합니다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..</a:t>
            </a:r>
          </a:p>
        </p:txBody>
      </p:sp>
      <p:sp>
        <p:nvSpPr>
          <p:cNvPr id="74" name="Delete"/>
          <p:cNvSpPr>
            <a:spLocks noChangeAspect="1"/>
          </p:cNvSpPr>
          <p:nvPr/>
        </p:nvSpPr>
        <p:spPr bwMode="auto">
          <a:xfrm>
            <a:off x="7006916" y="952715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Button">
            <a:extLst>
              <a:ext uri="{FF2B5EF4-FFF2-40B4-BE49-F238E27FC236}">
                <a16:creationId xmlns:a16="http://schemas.microsoft.com/office/drawing/2014/main" id="{E069B366-737E-4838-8902-87B324749609}"/>
              </a:ext>
            </a:extLst>
          </p:cNvPr>
          <p:cNvSpPr/>
          <p:nvPr/>
        </p:nvSpPr>
        <p:spPr>
          <a:xfrm>
            <a:off x="5965994" y="5533974"/>
            <a:ext cx="431573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Button">
            <a:extLst>
              <a:ext uri="{FF2B5EF4-FFF2-40B4-BE49-F238E27FC236}">
                <a16:creationId xmlns:a16="http://schemas.microsoft.com/office/drawing/2014/main" id="{E73667D4-1AAA-42D4-AF8C-620099FE2CC0}"/>
              </a:ext>
            </a:extLst>
          </p:cNvPr>
          <p:cNvSpPr/>
          <p:nvPr/>
        </p:nvSpPr>
        <p:spPr>
          <a:xfrm>
            <a:off x="6531078" y="5533974"/>
            <a:ext cx="473198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</a:t>
            </a:r>
            <a:endParaRPr lang="en-US" altLang="ko-KR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Button">
            <a:extLst>
              <a:ext uri="{FF2B5EF4-FFF2-40B4-BE49-F238E27FC236}">
                <a16:creationId xmlns:a16="http://schemas.microsoft.com/office/drawing/2014/main" id="{E9D756CE-8221-4A8F-8236-E3838B7F113D}"/>
              </a:ext>
            </a:extLst>
          </p:cNvPr>
          <p:cNvSpPr/>
          <p:nvPr/>
        </p:nvSpPr>
        <p:spPr>
          <a:xfrm>
            <a:off x="5380098" y="5533974"/>
            <a:ext cx="431573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7E5E9B8-27BD-4D4C-8349-AB4729BF83AC}"/>
              </a:ext>
            </a:extLst>
          </p:cNvPr>
          <p:cNvSpPr/>
          <p:nvPr/>
        </p:nvSpPr>
        <p:spPr>
          <a:xfrm>
            <a:off x="5079823" y="5496123"/>
            <a:ext cx="262299" cy="262299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0" name="Drop-Down Box (Expanded)">
            <a:extLst>
              <a:ext uri="{FF2B5EF4-FFF2-40B4-BE49-F238E27FC236}">
                <a16:creationId xmlns:a16="http://schemas.microsoft.com/office/drawing/2014/main" id="{F70C13CC-2C91-40ED-ACC3-DAA690A9ABD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91022" y="3999943"/>
            <a:ext cx="1827707" cy="974959"/>
            <a:chOff x="595685" y="1261242"/>
            <a:chExt cx="1368151" cy="974959"/>
          </a:xfrm>
        </p:grpSpPr>
        <p:grpSp>
          <p:nvGrpSpPr>
            <p:cNvPr id="181" name="Drop-Down Box">
              <a:extLst>
                <a:ext uri="{FF2B5EF4-FFF2-40B4-BE49-F238E27FC236}">
                  <a16:creationId xmlns:a16="http://schemas.microsoft.com/office/drawing/2014/main" id="{C90C40D1-1DF7-4ABC-87BD-7FE10829AF8D}"/>
                </a:ext>
              </a:extLst>
            </p:cNvPr>
            <p:cNvGrpSpPr/>
            <p:nvPr/>
          </p:nvGrpSpPr>
          <p:grpSpPr>
            <a:xfrm>
              <a:off x="595685" y="1261242"/>
              <a:ext cx="1368150" cy="241092"/>
              <a:chOff x="595685" y="1261242"/>
              <a:chExt cx="1368150" cy="241092"/>
            </a:xfrm>
          </p:grpSpPr>
          <p:sp>
            <p:nvSpPr>
              <p:cNvPr id="185" name="Text Box">
                <a:extLst>
                  <a:ext uri="{FF2B5EF4-FFF2-40B4-BE49-F238E27FC236}">
                    <a16:creationId xmlns:a16="http://schemas.microsoft.com/office/drawing/2014/main" id="{74A81F42-47E0-4B5F-BAEA-D8217505728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5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신청중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Arrow Down">
                <a:extLst>
                  <a:ext uri="{FF2B5EF4-FFF2-40B4-BE49-F238E27FC236}">
                    <a16:creationId xmlns:a16="http://schemas.microsoft.com/office/drawing/2014/main" id="{8F727911-0E21-41F1-BA5C-7B31F1D0C8B9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 flipH="1">
                <a:off x="1877750" y="1363700"/>
                <a:ext cx="47914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Drop-Down Menu">
              <a:extLst>
                <a:ext uri="{FF2B5EF4-FFF2-40B4-BE49-F238E27FC236}">
                  <a16:creationId xmlns:a16="http://schemas.microsoft.com/office/drawing/2014/main" id="{1A80E0D8-6D3D-456C-8133-79E8BC7383A0}"/>
                </a:ext>
              </a:extLst>
            </p:cNvPr>
            <p:cNvGrpSpPr/>
            <p:nvPr/>
          </p:nvGrpSpPr>
          <p:grpSpPr>
            <a:xfrm>
              <a:off x="595685" y="1502667"/>
              <a:ext cx="1368151" cy="733534"/>
              <a:chOff x="595685" y="1502667"/>
              <a:chExt cx="1368151" cy="733534"/>
            </a:xfrm>
          </p:grpSpPr>
          <p:sp>
            <p:nvSpPr>
              <p:cNvPr id="183" name="Box">
                <a:extLst>
                  <a:ext uri="{FF2B5EF4-FFF2-40B4-BE49-F238E27FC236}">
                    <a16:creationId xmlns:a16="http://schemas.microsoft.com/office/drawing/2014/main" id="{38E6ECFA-45F0-4599-8769-0F5F4573E3EF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5" y="1502667"/>
                <a:ext cx="1368151" cy="7335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신청중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승인완료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반려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사용정지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election Overlay">
                <a:extLst>
                  <a:ext uri="{FF2B5EF4-FFF2-40B4-BE49-F238E27FC236}">
                    <a16:creationId xmlns:a16="http://schemas.microsoft.com/office/drawing/2014/main" id="{05994923-B0FC-43AC-9CC8-C0FB0EC52F97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5" y="1702670"/>
                <a:ext cx="1368151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7" name="타원 186">
            <a:extLst>
              <a:ext uri="{FF2B5EF4-FFF2-40B4-BE49-F238E27FC236}">
                <a16:creationId xmlns:a16="http://schemas.microsoft.com/office/drawing/2014/main" id="{60129934-D57E-42C7-9884-9889C0291C2C}"/>
              </a:ext>
            </a:extLst>
          </p:cNvPr>
          <p:cNvSpPr/>
          <p:nvPr/>
        </p:nvSpPr>
        <p:spPr>
          <a:xfrm>
            <a:off x="1424608" y="396411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Rectangle 3">
            <a:extLst>
              <a:ext uri="{FF2B5EF4-FFF2-40B4-BE49-F238E27FC236}">
                <a16:creationId xmlns:a16="http://schemas.microsoft.com/office/drawing/2014/main" id="{F9DD18BE-146B-4609-94D6-1A47FB0DA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83" y="4662021"/>
            <a:ext cx="550920" cy="575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기타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반려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/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정지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사유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611B0-C4BB-4D24-AFE6-B3321694A503}"/>
              </a:ext>
            </a:extLst>
          </p:cNvPr>
          <p:cNvSpPr txBox="1"/>
          <p:nvPr/>
        </p:nvSpPr>
        <p:spPr>
          <a:xfrm>
            <a:off x="249425" y="5476567"/>
            <a:ext cx="4611593" cy="8927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 anchor="t">
            <a:no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사용만기일자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최초승인일자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YY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비밀번호만기일자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가입일이후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(90/120/150/180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마다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 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로그인실패횟수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오류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회시 잠금 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416B0-0D08-1D85-B0A7-7C20614664DB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EDF52CD-3CD5-912F-0BDF-8A4AB4E38B77}"/>
              </a:ext>
            </a:extLst>
          </p:cNvPr>
          <p:cNvSpPr/>
          <p:nvPr/>
        </p:nvSpPr>
        <p:spPr>
          <a:xfrm>
            <a:off x="1517939" y="134221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5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">
            <a:extLst>
              <a:ext uri="{FF2B5EF4-FFF2-40B4-BE49-F238E27FC236}">
                <a16:creationId xmlns:a16="http://schemas.microsoft.com/office/drawing/2014/main" id="{11C44393-B09B-4506-97ED-4A5116245FBE}"/>
              </a:ext>
            </a:extLst>
          </p:cNvPr>
          <p:cNvSpPr/>
          <p:nvPr/>
        </p:nvSpPr>
        <p:spPr>
          <a:xfrm>
            <a:off x="1688617" y="4706477"/>
            <a:ext cx="5164847" cy="490706"/>
          </a:xfrm>
          <a:prstGeom prst="roundRect">
            <a:avLst>
              <a:gd name="adj" fmla="val 391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상세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운영관리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상세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A2234CD-52E2-4BCF-BFCB-25BB3BA4F264}"/>
              </a:ext>
            </a:extLst>
          </p:cNvPr>
          <p:cNvCxnSpPr>
            <a:cxnSpLocks/>
          </p:cNvCxnSpPr>
          <p:nvPr/>
        </p:nvCxnSpPr>
        <p:spPr>
          <a:xfrm>
            <a:off x="654189" y="1253406"/>
            <a:ext cx="6458603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0C90A591-4A73-430B-97F8-A67B53843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95" y="1539067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팀명</a:t>
            </a:r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2" name="Rounded Rectangle 9">
            <a:extLst>
              <a:ext uri="{FF2B5EF4-FFF2-40B4-BE49-F238E27FC236}">
                <a16:creationId xmlns:a16="http://schemas.microsoft.com/office/drawing/2014/main" id="{3073B8E7-BF64-4D3E-B737-CB125E862CF7}"/>
              </a:ext>
            </a:extLst>
          </p:cNvPr>
          <p:cNvSpPr/>
          <p:nvPr/>
        </p:nvSpPr>
        <p:spPr>
          <a:xfrm>
            <a:off x="5096568" y="1539066"/>
            <a:ext cx="1800000" cy="155783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선택</a:t>
            </a:r>
            <a:endParaRPr lang="ko-KR" altLang="en-US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C6B646DD-C023-4F0D-AD89-583B0F41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44" y="1535724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부서</a:t>
            </a:r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4E78662-2F37-4DC5-BD76-6B0F355DF483}"/>
              </a:ext>
            </a:extLst>
          </p:cNvPr>
          <p:cNvGrpSpPr/>
          <p:nvPr/>
        </p:nvGrpSpPr>
        <p:grpSpPr>
          <a:xfrm>
            <a:off x="1681454" y="1535724"/>
            <a:ext cx="5212285" cy="154693"/>
            <a:chOff x="5463527" y="2053841"/>
            <a:chExt cx="5212285" cy="154693"/>
          </a:xfrm>
        </p:grpSpPr>
        <p:sp>
          <p:nvSpPr>
            <p:cNvPr id="85" name="Rounded Rectangle 9">
              <a:extLst>
                <a:ext uri="{FF2B5EF4-FFF2-40B4-BE49-F238E27FC236}">
                  <a16:creationId xmlns:a16="http://schemas.microsoft.com/office/drawing/2014/main" id="{13B37096-6B10-4DC0-8205-6CCF189DFCAF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선택</a:t>
              </a:r>
              <a:endPara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86" name="Rounded Rectangle 9">
              <a:extLst>
                <a:ext uri="{FF2B5EF4-FFF2-40B4-BE49-F238E27FC236}">
                  <a16:creationId xmlns:a16="http://schemas.microsoft.com/office/drawing/2014/main" id="{4735C888-AC73-4362-AD8C-03C2A95BF0CA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10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9C5997CC-4919-7B79-2EA4-B147B80EB16F}"/>
                </a:ext>
              </a:extLst>
            </p:cNvPr>
            <p:cNvSpPr/>
            <p:nvPr/>
          </p:nvSpPr>
          <p:spPr>
            <a:xfrm>
              <a:off x="10534294" y="2060934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10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4CE0556C-B83F-424A-BE95-A75B01D28149}"/>
              </a:ext>
            </a:extLst>
          </p:cNvPr>
          <p:cNvSpPr/>
          <p:nvPr/>
        </p:nvSpPr>
        <p:spPr>
          <a:xfrm>
            <a:off x="4312820" y="132074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E33A55E4-4F13-4674-9AC6-7C7063CA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36" y="3587614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상태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A5EFEEC-4BAE-42BF-8828-A2E6CF752104}"/>
              </a:ext>
            </a:extLst>
          </p:cNvPr>
          <p:cNvGrpSpPr/>
          <p:nvPr/>
        </p:nvGrpSpPr>
        <p:grpSpPr>
          <a:xfrm>
            <a:off x="1690938" y="3587614"/>
            <a:ext cx="1800000" cy="147600"/>
            <a:chOff x="5463527" y="2053841"/>
            <a:chExt cx="1800000" cy="147600"/>
          </a:xfrm>
        </p:grpSpPr>
        <p:sp>
          <p:nvSpPr>
            <p:cNvPr id="91" name="Rounded Rectangle 9">
              <a:extLst>
                <a:ext uri="{FF2B5EF4-FFF2-40B4-BE49-F238E27FC236}">
                  <a16:creationId xmlns:a16="http://schemas.microsoft.com/office/drawing/2014/main" id="{DDC9BC2B-9A92-4C26-B781-8A6917AC7A77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사용중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2" name="Rounded Rectangle 9">
              <a:extLst>
                <a:ext uri="{FF2B5EF4-FFF2-40B4-BE49-F238E27FC236}">
                  <a16:creationId xmlns:a16="http://schemas.microsoft.com/office/drawing/2014/main" id="{88FF3C8C-7242-4E9E-B9B3-C311C95FAFCE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AF655C1-6F58-4D18-BD4C-DF9EE60D2E05}"/>
              </a:ext>
            </a:extLst>
          </p:cNvPr>
          <p:cNvGrpSpPr/>
          <p:nvPr/>
        </p:nvGrpSpPr>
        <p:grpSpPr>
          <a:xfrm>
            <a:off x="4429352" y="2526364"/>
            <a:ext cx="2445110" cy="147733"/>
            <a:chOff x="1280592" y="2013693"/>
            <a:chExt cx="2445110" cy="147733"/>
          </a:xfrm>
        </p:grpSpPr>
        <p:sp>
          <p:nvSpPr>
            <p:cNvPr id="97" name="Rectangle 3">
              <a:extLst>
                <a:ext uri="{FF2B5EF4-FFF2-40B4-BE49-F238E27FC236}">
                  <a16:creationId xmlns:a16="http://schemas.microsoft.com/office/drawing/2014/main" id="{C9018E99-6956-4ECD-8B14-95441485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592" y="2013693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유선 전화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8" name="Rounded Rectangle 9">
              <a:extLst>
                <a:ext uri="{FF2B5EF4-FFF2-40B4-BE49-F238E27FC236}">
                  <a16:creationId xmlns:a16="http://schemas.microsoft.com/office/drawing/2014/main" id="{E245CDEB-3D57-42B7-B798-620EC0501235}"/>
                </a:ext>
              </a:extLst>
            </p:cNvPr>
            <p:cNvSpPr/>
            <p:nvPr/>
          </p:nvSpPr>
          <p:spPr>
            <a:xfrm>
              <a:off x="1925702" y="2013693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02-123-5471 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00" name="Rectangle 3">
            <a:extLst>
              <a:ext uri="{FF2B5EF4-FFF2-40B4-BE49-F238E27FC236}">
                <a16:creationId xmlns:a16="http://schemas.microsoft.com/office/drawing/2014/main" id="{4D4A2017-1CA5-4120-A11B-FAAAB15CC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7" y="2546109"/>
            <a:ext cx="531264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휴대 전화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1" name="Rounded Rectangle 9">
            <a:extLst>
              <a:ext uri="{FF2B5EF4-FFF2-40B4-BE49-F238E27FC236}">
                <a16:creationId xmlns:a16="http://schemas.microsoft.com/office/drawing/2014/main" id="{2170E469-D569-4DA9-AEB0-96B2EBB6E9C0}"/>
              </a:ext>
            </a:extLst>
          </p:cNvPr>
          <p:cNvSpPr/>
          <p:nvPr/>
        </p:nvSpPr>
        <p:spPr>
          <a:xfrm>
            <a:off x="1671532" y="2546109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010-1234-1235	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3" name="Rectangle 3">
            <a:extLst>
              <a:ext uri="{FF2B5EF4-FFF2-40B4-BE49-F238E27FC236}">
                <a16:creationId xmlns:a16="http://schemas.microsoft.com/office/drawing/2014/main" id="{3D9FF28D-C9A5-479A-B19C-5B1197F91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93" y="2253949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아이디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4" name="Rounded Rectangle 9">
            <a:extLst>
              <a:ext uri="{FF2B5EF4-FFF2-40B4-BE49-F238E27FC236}">
                <a16:creationId xmlns:a16="http://schemas.microsoft.com/office/drawing/2014/main" id="{451C7782-1A30-427D-B3AE-ADF79380DA0D}"/>
              </a:ext>
            </a:extLst>
          </p:cNvPr>
          <p:cNvSpPr/>
          <p:nvPr/>
        </p:nvSpPr>
        <p:spPr>
          <a:xfrm>
            <a:off x="1677995" y="2253949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defTabSz="914286" latinLnBrk="0"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U12345670002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83CAE6AF-6D1A-4BA3-B905-3853C3D9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93" y="1961922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이름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7" name="Rounded Rectangle 9">
            <a:extLst>
              <a:ext uri="{FF2B5EF4-FFF2-40B4-BE49-F238E27FC236}">
                <a16:creationId xmlns:a16="http://schemas.microsoft.com/office/drawing/2014/main" id="{EF7C0DAF-D249-4E9D-8E06-822658C0AC6C}"/>
              </a:ext>
            </a:extLst>
          </p:cNvPr>
          <p:cNvSpPr/>
          <p:nvPr/>
        </p:nvSpPr>
        <p:spPr>
          <a:xfrm>
            <a:off x="1677995" y="1961922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defTabSz="914286" latinLnBrk="0">
              <a:defRPr/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홍길동</a:t>
            </a: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9ABC4237-BD8F-4BD6-8336-CA0E819F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352" y="2870625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사용자 그룹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1A48901-8E12-42F6-849F-B1CBC3E71CEF}"/>
              </a:ext>
            </a:extLst>
          </p:cNvPr>
          <p:cNvGrpSpPr/>
          <p:nvPr/>
        </p:nvGrpSpPr>
        <p:grpSpPr>
          <a:xfrm>
            <a:off x="5074462" y="2870625"/>
            <a:ext cx="1800000" cy="147600"/>
            <a:chOff x="5463527" y="2053841"/>
            <a:chExt cx="1800000" cy="147600"/>
          </a:xfrm>
        </p:grpSpPr>
        <p:sp>
          <p:nvSpPr>
            <p:cNvPr id="113" name="Rounded Rectangle 9">
              <a:extLst>
                <a:ext uri="{FF2B5EF4-FFF2-40B4-BE49-F238E27FC236}">
                  <a16:creationId xmlns:a16="http://schemas.microsoft.com/office/drawing/2014/main" id="{7D9FB02A-A432-4909-9834-8813756387C7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시스템관리자   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14" name="Rounded Rectangle 9">
              <a:extLst>
                <a:ext uri="{FF2B5EF4-FFF2-40B4-BE49-F238E27FC236}">
                  <a16:creationId xmlns:a16="http://schemas.microsoft.com/office/drawing/2014/main" id="{5FCE22DD-CB7F-464E-BBE3-640562A3A875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7DDF4563-62D0-4CCE-AE63-557666AF4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99" y="2849711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사용자구분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87B6E2D-1D5B-4E97-A54C-7ABEB12FB437}"/>
              </a:ext>
            </a:extLst>
          </p:cNvPr>
          <p:cNvGrpSpPr/>
          <p:nvPr/>
        </p:nvGrpSpPr>
        <p:grpSpPr>
          <a:xfrm>
            <a:off x="1689601" y="2849711"/>
            <a:ext cx="1800000" cy="147600"/>
            <a:chOff x="5463527" y="2053841"/>
            <a:chExt cx="1800000" cy="147600"/>
          </a:xfrm>
        </p:grpSpPr>
        <p:sp>
          <p:nvSpPr>
            <p:cNvPr id="117" name="Rounded Rectangle 9">
              <a:extLst>
                <a:ext uri="{FF2B5EF4-FFF2-40B4-BE49-F238E27FC236}">
                  <a16:creationId xmlns:a16="http://schemas.microsoft.com/office/drawing/2014/main" id="{F2E8EF5D-09A1-44B1-8B9C-45F6277331AB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일반관리자</a:t>
              </a:r>
            </a:p>
          </p:txBody>
        </p:sp>
        <p:sp>
          <p:nvSpPr>
            <p:cNvPr id="118" name="Rounded Rectangle 9">
              <a:extLst>
                <a:ext uri="{FF2B5EF4-FFF2-40B4-BE49-F238E27FC236}">
                  <a16:creationId xmlns:a16="http://schemas.microsoft.com/office/drawing/2014/main" id="{8D433327-CF13-4D6F-8B4C-ADD0549E095A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20" name="Rounded Rectangle 9">
            <a:extLst>
              <a:ext uri="{FF2B5EF4-FFF2-40B4-BE49-F238E27FC236}">
                <a16:creationId xmlns:a16="http://schemas.microsoft.com/office/drawing/2014/main" id="{EAA7302C-095B-4BBC-82B9-38B6AAAAC07C}"/>
              </a:ext>
            </a:extLst>
          </p:cNvPr>
          <p:cNvSpPr/>
          <p:nvPr/>
        </p:nvSpPr>
        <p:spPr>
          <a:xfrm>
            <a:off x="5053464" y="3600120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2021-06-28 13:21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B08817E-B4A9-46CA-BDCB-28D9DCF83E3D}"/>
              </a:ext>
            </a:extLst>
          </p:cNvPr>
          <p:cNvCxnSpPr>
            <a:cxnSpLocks/>
          </p:cNvCxnSpPr>
          <p:nvPr/>
        </p:nvCxnSpPr>
        <p:spPr>
          <a:xfrm>
            <a:off x="904491" y="1829470"/>
            <a:ext cx="620830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9A62B72-EC1B-4ABE-9836-BF05BEDF9AE4}"/>
              </a:ext>
            </a:extLst>
          </p:cNvPr>
          <p:cNvCxnSpPr>
            <a:cxnSpLocks/>
          </p:cNvCxnSpPr>
          <p:nvPr/>
        </p:nvCxnSpPr>
        <p:spPr>
          <a:xfrm>
            <a:off x="914339" y="5434039"/>
            <a:ext cx="61023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3">
            <a:extLst>
              <a:ext uri="{FF2B5EF4-FFF2-40B4-BE49-F238E27FC236}">
                <a16:creationId xmlns:a16="http://schemas.microsoft.com/office/drawing/2014/main" id="{F9CE40AF-DDA4-4CD1-8BBA-C0EFD59F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001" y="3618705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최종수정일시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A1552A53-0FA6-4666-A024-BA4E3B05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83" y="4011807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승인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4" name="Rectangle 3">
            <a:extLst>
              <a:ext uri="{FF2B5EF4-FFF2-40B4-BE49-F238E27FC236}">
                <a16:creationId xmlns:a16="http://schemas.microsoft.com/office/drawing/2014/main" id="{2671DA6F-2D9D-4FEC-859B-33D62AABD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354" y="3963063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승인일시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5" name="Rounded Rectangle 9">
            <a:extLst>
              <a:ext uri="{FF2B5EF4-FFF2-40B4-BE49-F238E27FC236}">
                <a16:creationId xmlns:a16="http://schemas.microsoft.com/office/drawing/2014/main" id="{E549D955-F143-46B9-8F14-38C494C91B19}"/>
              </a:ext>
            </a:extLst>
          </p:cNvPr>
          <p:cNvSpPr/>
          <p:nvPr/>
        </p:nvSpPr>
        <p:spPr>
          <a:xfrm>
            <a:off x="5053464" y="3963063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2021-06-28 13:21</a:t>
            </a: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C8FC5060-BE0C-40C0-8E3D-33E523BAFC06}"/>
              </a:ext>
            </a:extLst>
          </p:cNvPr>
          <p:cNvSpPr/>
          <p:nvPr/>
        </p:nvSpPr>
        <p:spPr>
          <a:xfrm>
            <a:off x="1498935" y="252268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C3D8843F-014D-4B0F-894B-0D668F18EB82}"/>
              </a:ext>
            </a:extLst>
          </p:cNvPr>
          <p:cNvSpPr/>
          <p:nvPr/>
        </p:nvSpPr>
        <p:spPr>
          <a:xfrm>
            <a:off x="1498935" y="281156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6508B48-E949-4CB0-898F-C3CF176805AD}"/>
              </a:ext>
            </a:extLst>
          </p:cNvPr>
          <p:cNvSpPr/>
          <p:nvPr/>
        </p:nvSpPr>
        <p:spPr>
          <a:xfrm>
            <a:off x="4913543" y="269455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9027AAB-BA66-4FB8-A8F7-119732FA6DBD}"/>
              </a:ext>
            </a:extLst>
          </p:cNvPr>
          <p:cNvSpPr/>
          <p:nvPr/>
        </p:nvSpPr>
        <p:spPr>
          <a:xfrm>
            <a:off x="1465054" y="357645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CAC1F355-83B8-4F3D-BDCC-AC99EAF40DE9}"/>
              </a:ext>
            </a:extLst>
          </p:cNvPr>
          <p:cNvSpPr/>
          <p:nvPr/>
        </p:nvSpPr>
        <p:spPr>
          <a:xfrm>
            <a:off x="4160912" y="357941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F3054E-0ADB-4737-BA13-38AD34C1DCF3}"/>
              </a:ext>
            </a:extLst>
          </p:cNvPr>
          <p:cNvSpPr/>
          <p:nvPr/>
        </p:nvSpPr>
        <p:spPr>
          <a:xfrm>
            <a:off x="4160912" y="393305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2482433-F85E-46BF-8C67-D4257CF1C71E}"/>
              </a:ext>
            </a:extLst>
          </p:cNvPr>
          <p:cNvSpPr txBox="1"/>
          <p:nvPr/>
        </p:nvSpPr>
        <p:spPr>
          <a:xfrm>
            <a:off x="7866723" y="962165"/>
            <a:ext cx="1944216" cy="504055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부서정보</a:t>
            </a: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값 쿼리 조회 후 출력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부서에 따른 팀 정보</a:t>
            </a:r>
            <a:endParaRPr lang="en-US" altLang="ko-KR" sz="90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값 쿼리 조회 후 출력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이메일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이메일과 아이디 동일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구분정보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마스터관리자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일반관리자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그룹대표관리자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입력담당자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05: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기타사용자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 정보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메뉴권한 정보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정보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최종 변경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상태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신청중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사용정지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 정보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제어 버튼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사용자 정보를 삭제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정보를 저장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목록화면 이동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닫기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9251C3F-60C4-4FCD-BE76-603886499AE6}"/>
              </a:ext>
            </a:extLst>
          </p:cNvPr>
          <p:cNvGrpSpPr/>
          <p:nvPr/>
        </p:nvGrpSpPr>
        <p:grpSpPr>
          <a:xfrm>
            <a:off x="4434781" y="2253949"/>
            <a:ext cx="2445110" cy="147733"/>
            <a:chOff x="4818417" y="2053841"/>
            <a:chExt cx="2445110" cy="147733"/>
          </a:xfrm>
        </p:grpSpPr>
        <p:sp>
          <p:nvSpPr>
            <p:cNvPr id="156" name="Rectangle 3">
              <a:extLst>
                <a:ext uri="{FF2B5EF4-FFF2-40B4-BE49-F238E27FC236}">
                  <a16:creationId xmlns:a16="http://schemas.microsoft.com/office/drawing/2014/main" id="{1B23A99C-3C28-4EFD-BEF9-0134E4FC5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417" y="2053841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이메일</a:t>
              </a: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57" name="Rounded Rectangle 9">
              <a:extLst>
                <a:ext uri="{FF2B5EF4-FFF2-40B4-BE49-F238E27FC236}">
                  <a16:creationId xmlns:a16="http://schemas.microsoft.com/office/drawing/2014/main" id="{F108C058-C0F3-490B-BD1F-643F698E8E1D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defTabSz="914286" latinLnBrk="0">
                <a:defRPr/>
              </a:pP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manager@mcst.go.kr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58" name="타원 157">
            <a:extLst>
              <a:ext uri="{FF2B5EF4-FFF2-40B4-BE49-F238E27FC236}">
                <a16:creationId xmlns:a16="http://schemas.microsoft.com/office/drawing/2014/main" id="{0B6FF1B8-7076-4835-A4B1-C63AD620D235}"/>
              </a:ext>
            </a:extLst>
          </p:cNvPr>
          <p:cNvSpPr/>
          <p:nvPr/>
        </p:nvSpPr>
        <p:spPr>
          <a:xfrm>
            <a:off x="1464734" y="221756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A2ED5E8-2B9B-44F7-B321-C0EA17D8D6BC}"/>
              </a:ext>
            </a:extLst>
          </p:cNvPr>
          <p:cNvSpPr/>
          <p:nvPr/>
        </p:nvSpPr>
        <p:spPr>
          <a:xfrm>
            <a:off x="4864837" y="220250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1C7854-5E2D-4454-BFD1-C1EF36347284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MS_0002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26BFAD3-37CB-4F02-A425-E0D541B1C0EF}"/>
              </a:ext>
            </a:extLst>
          </p:cNvPr>
          <p:cNvCxnSpPr>
            <a:cxnSpLocks/>
          </p:cNvCxnSpPr>
          <p:nvPr/>
        </p:nvCxnSpPr>
        <p:spPr>
          <a:xfrm>
            <a:off x="632072" y="1253406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D1AFEE49-C038-4DAE-8095-C326C190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14" y="1062914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사용자정보 상세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2460FD84-1D47-49D2-AA5B-51A616430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56" y="1056371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사용자 상세정보를 조회합니다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..</a:t>
            </a:r>
          </a:p>
        </p:txBody>
      </p:sp>
      <p:sp>
        <p:nvSpPr>
          <p:cNvPr id="74" name="Delete"/>
          <p:cNvSpPr>
            <a:spLocks noChangeAspect="1"/>
          </p:cNvSpPr>
          <p:nvPr/>
        </p:nvSpPr>
        <p:spPr bwMode="auto">
          <a:xfrm>
            <a:off x="7006916" y="952715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Button">
            <a:extLst>
              <a:ext uri="{FF2B5EF4-FFF2-40B4-BE49-F238E27FC236}">
                <a16:creationId xmlns:a16="http://schemas.microsoft.com/office/drawing/2014/main" id="{E069B366-737E-4838-8902-87B324749609}"/>
              </a:ext>
            </a:extLst>
          </p:cNvPr>
          <p:cNvSpPr/>
          <p:nvPr/>
        </p:nvSpPr>
        <p:spPr>
          <a:xfrm>
            <a:off x="5965994" y="5533974"/>
            <a:ext cx="431573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Button">
            <a:extLst>
              <a:ext uri="{FF2B5EF4-FFF2-40B4-BE49-F238E27FC236}">
                <a16:creationId xmlns:a16="http://schemas.microsoft.com/office/drawing/2014/main" id="{E73667D4-1AAA-42D4-AF8C-620099FE2CC0}"/>
              </a:ext>
            </a:extLst>
          </p:cNvPr>
          <p:cNvSpPr/>
          <p:nvPr/>
        </p:nvSpPr>
        <p:spPr>
          <a:xfrm>
            <a:off x="6531078" y="5533974"/>
            <a:ext cx="473198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</a:t>
            </a:r>
            <a:endParaRPr lang="en-US" altLang="ko-KR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Button">
            <a:extLst>
              <a:ext uri="{FF2B5EF4-FFF2-40B4-BE49-F238E27FC236}">
                <a16:creationId xmlns:a16="http://schemas.microsoft.com/office/drawing/2014/main" id="{E9D756CE-8221-4A8F-8236-E3838B7F113D}"/>
              </a:ext>
            </a:extLst>
          </p:cNvPr>
          <p:cNvSpPr/>
          <p:nvPr/>
        </p:nvSpPr>
        <p:spPr>
          <a:xfrm>
            <a:off x="5380098" y="5533974"/>
            <a:ext cx="431573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7E5E9B8-27BD-4D4C-8349-AB4729BF83AC}"/>
              </a:ext>
            </a:extLst>
          </p:cNvPr>
          <p:cNvSpPr/>
          <p:nvPr/>
        </p:nvSpPr>
        <p:spPr>
          <a:xfrm>
            <a:off x="5079823" y="5496123"/>
            <a:ext cx="262299" cy="262299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0" name="Drop-Down Box (Expanded)">
            <a:extLst>
              <a:ext uri="{FF2B5EF4-FFF2-40B4-BE49-F238E27FC236}">
                <a16:creationId xmlns:a16="http://schemas.microsoft.com/office/drawing/2014/main" id="{F70C13CC-2C91-40ED-ACC3-DAA690A9ABD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91022" y="3999943"/>
            <a:ext cx="1827707" cy="974959"/>
            <a:chOff x="595685" y="1261242"/>
            <a:chExt cx="1368151" cy="974959"/>
          </a:xfrm>
        </p:grpSpPr>
        <p:grpSp>
          <p:nvGrpSpPr>
            <p:cNvPr id="181" name="Drop-Down Box">
              <a:extLst>
                <a:ext uri="{FF2B5EF4-FFF2-40B4-BE49-F238E27FC236}">
                  <a16:creationId xmlns:a16="http://schemas.microsoft.com/office/drawing/2014/main" id="{C90C40D1-1DF7-4ABC-87BD-7FE10829AF8D}"/>
                </a:ext>
              </a:extLst>
            </p:cNvPr>
            <p:cNvGrpSpPr/>
            <p:nvPr/>
          </p:nvGrpSpPr>
          <p:grpSpPr>
            <a:xfrm>
              <a:off x="595685" y="1261242"/>
              <a:ext cx="1368150" cy="241092"/>
              <a:chOff x="595685" y="1261242"/>
              <a:chExt cx="1368150" cy="241092"/>
            </a:xfrm>
          </p:grpSpPr>
          <p:sp>
            <p:nvSpPr>
              <p:cNvPr id="185" name="Text Box">
                <a:extLst>
                  <a:ext uri="{FF2B5EF4-FFF2-40B4-BE49-F238E27FC236}">
                    <a16:creationId xmlns:a16="http://schemas.microsoft.com/office/drawing/2014/main" id="{74A81F42-47E0-4B5F-BAEA-D8217505728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5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신청중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Arrow Down">
                <a:extLst>
                  <a:ext uri="{FF2B5EF4-FFF2-40B4-BE49-F238E27FC236}">
                    <a16:creationId xmlns:a16="http://schemas.microsoft.com/office/drawing/2014/main" id="{8F727911-0E21-41F1-BA5C-7B31F1D0C8B9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 flipH="1">
                <a:off x="1877750" y="1363700"/>
                <a:ext cx="47914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Drop-Down Menu">
              <a:extLst>
                <a:ext uri="{FF2B5EF4-FFF2-40B4-BE49-F238E27FC236}">
                  <a16:creationId xmlns:a16="http://schemas.microsoft.com/office/drawing/2014/main" id="{1A80E0D8-6D3D-456C-8133-79E8BC7383A0}"/>
                </a:ext>
              </a:extLst>
            </p:cNvPr>
            <p:cNvGrpSpPr/>
            <p:nvPr/>
          </p:nvGrpSpPr>
          <p:grpSpPr>
            <a:xfrm>
              <a:off x="595685" y="1502667"/>
              <a:ext cx="1368151" cy="733534"/>
              <a:chOff x="595685" y="1502667"/>
              <a:chExt cx="1368151" cy="733534"/>
            </a:xfrm>
          </p:grpSpPr>
          <p:sp>
            <p:nvSpPr>
              <p:cNvPr id="183" name="Box">
                <a:extLst>
                  <a:ext uri="{FF2B5EF4-FFF2-40B4-BE49-F238E27FC236}">
                    <a16:creationId xmlns:a16="http://schemas.microsoft.com/office/drawing/2014/main" id="{38E6ECFA-45F0-4599-8769-0F5F4573E3EF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5" y="1502667"/>
                <a:ext cx="1368151" cy="7335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신청중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승인완료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반려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사용정지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election Overlay">
                <a:extLst>
                  <a:ext uri="{FF2B5EF4-FFF2-40B4-BE49-F238E27FC236}">
                    <a16:creationId xmlns:a16="http://schemas.microsoft.com/office/drawing/2014/main" id="{05994923-B0FC-43AC-9CC8-C0FB0EC52F97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5" y="1702670"/>
                <a:ext cx="1368151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7" name="타원 186">
            <a:extLst>
              <a:ext uri="{FF2B5EF4-FFF2-40B4-BE49-F238E27FC236}">
                <a16:creationId xmlns:a16="http://schemas.microsoft.com/office/drawing/2014/main" id="{60129934-D57E-42C7-9884-9889C0291C2C}"/>
              </a:ext>
            </a:extLst>
          </p:cNvPr>
          <p:cNvSpPr/>
          <p:nvPr/>
        </p:nvSpPr>
        <p:spPr>
          <a:xfrm>
            <a:off x="1424608" y="396411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Rectangle 3">
            <a:extLst>
              <a:ext uri="{FF2B5EF4-FFF2-40B4-BE49-F238E27FC236}">
                <a16:creationId xmlns:a16="http://schemas.microsoft.com/office/drawing/2014/main" id="{F9DD18BE-146B-4609-94D6-1A47FB0DA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83" y="4662021"/>
            <a:ext cx="550920" cy="575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기타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반려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/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정지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사유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611B0-C4BB-4D24-AFE6-B3321694A503}"/>
              </a:ext>
            </a:extLst>
          </p:cNvPr>
          <p:cNvSpPr txBox="1"/>
          <p:nvPr/>
        </p:nvSpPr>
        <p:spPr>
          <a:xfrm>
            <a:off x="249425" y="5476567"/>
            <a:ext cx="4611593" cy="8927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 anchor="t">
            <a:no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사용만기일자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최초승인일자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YY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비밀번호만기일자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가입일이후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(90/120/150/180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마다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 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로그인실패횟수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오류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회시 잠금 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416B0-0D08-1D85-B0A7-7C20614664DB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EDF52CD-3CD5-912F-0BDF-8A4AB4E38B77}"/>
              </a:ext>
            </a:extLst>
          </p:cNvPr>
          <p:cNvSpPr/>
          <p:nvPr/>
        </p:nvSpPr>
        <p:spPr>
          <a:xfrm>
            <a:off x="1517939" y="134221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54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그룹대표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시스템운영관리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그룹정보관리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그룹정보관리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그룹대표자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정보등록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EF146F9-1160-4A33-AC58-8224A09D7923}"/>
              </a:ext>
            </a:extLst>
          </p:cNvPr>
          <p:cNvCxnSpPr>
            <a:cxnSpLocks/>
          </p:cNvCxnSpPr>
          <p:nvPr/>
        </p:nvCxnSpPr>
        <p:spPr>
          <a:xfrm>
            <a:off x="578872" y="1772816"/>
            <a:ext cx="69664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14E0FE91-597F-4594-873A-0F1A6C0F9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909" y="1848002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그룹명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448F00F4-EC0D-4CEB-BE62-D6F4CE4A06B7}"/>
              </a:ext>
            </a:extLst>
          </p:cNvPr>
          <p:cNvSpPr/>
          <p:nvPr/>
        </p:nvSpPr>
        <p:spPr>
          <a:xfrm>
            <a:off x="4827182" y="1848001"/>
            <a:ext cx="1944216" cy="17495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92685857-A9BE-4A77-9469-43DF81B7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01" y="1848002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부서구분 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21522B4-8357-4CD0-BA09-02A285CF5FA0}"/>
              </a:ext>
            </a:extLst>
          </p:cNvPr>
          <p:cNvGrpSpPr/>
          <p:nvPr/>
        </p:nvGrpSpPr>
        <p:grpSpPr>
          <a:xfrm>
            <a:off x="1413711" y="1848002"/>
            <a:ext cx="1800000" cy="147600"/>
            <a:chOff x="5463527" y="2053841"/>
            <a:chExt cx="1800000" cy="147600"/>
          </a:xfrm>
        </p:grpSpPr>
        <p:sp>
          <p:nvSpPr>
            <p:cNvPr id="35" name="Rounded Rectangle 9">
              <a:extLst>
                <a:ext uri="{FF2B5EF4-FFF2-40B4-BE49-F238E27FC236}">
                  <a16:creationId xmlns:a16="http://schemas.microsoft.com/office/drawing/2014/main" id="{464152F7-6EAA-4675-81AD-9F43751DFE8B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컨버전스사업부</a:t>
              </a:r>
              <a:endPara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36" name="Rounded Rectangle 9">
              <a:extLst>
                <a:ext uri="{FF2B5EF4-FFF2-40B4-BE49-F238E27FC236}">
                  <a16:creationId xmlns:a16="http://schemas.microsoft.com/office/drawing/2014/main" id="{8AD458E4-4BE2-4335-B7D6-9347473F02C0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10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D732C976-4A61-4B59-8027-B1001A8B811E}"/>
              </a:ext>
            </a:extLst>
          </p:cNvPr>
          <p:cNvSpPr/>
          <p:nvPr/>
        </p:nvSpPr>
        <p:spPr>
          <a:xfrm>
            <a:off x="341141" y="174084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705CF9C-C158-4EF4-B6CC-98D131FFAA3F}"/>
              </a:ext>
            </a:extLst>
          </p:cNvPr>
          <p:cNvCxnSpPr>
            <a:cxnSpLocks/>
          </p:cNvCxnSpPr>
          <p:nvPr/>
        </p:nvCxnSpPr>
        <p:spPr>
          <a:xfrm>
            <a:off x="578872" y="2060848"/>
            <a:ext cx="69664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607A98-B3EC-45A1-9A92-8DB90C198218}"/>
              </a:ext>
            </a:extLst>
          </p:cNvPr>
          <p:cNvSpPr txBox="1"/>
          <p:nvPr/>
        </p:nvSpPr>
        <p:spPr>
          <a:xfrm>
            <a:off x="7833320" y="980727"/>
            <a:ext cx="1944216" cy="53984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그룹구분 선택</a:t>
            </a:r>
            <a:endParaRPr lang="en-US" altLang="ko-KR" sz="90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전체</a:t>
            </a:r>
            <a:r>
              <a:rPr lang="en-US" altLang="ko-KR" sz="900">
                <a:latin typeface="Verdana" panose="020B060403050404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경영지원부</a:t>
            </a:r>
            <a:endParaRPr lang="en-US" altLang="ko-KR" sz="90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latin typeface="Verdana" panose="020B0604030504040204" pitchFamily="34" charset="0"/>
                <a:ea typeface="맑은 고딕" panose="020B0503020000020004" pitchFamily="50" charset="-127"/>
              </a:rPr>
              <a:t>   ,</a:t>
            </a: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솔루션사업부</a:t>
            </a:r>
            <a:r>
              <a:rPr lang="en-US" altLang="ko-KR" sz="900">
                <a:latin typeface="Verdana" panose="020B060403050404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컨버전스사업부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그룹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명을 입력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그룹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관리자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관리자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E-mail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주소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사용자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아이디 정보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그룹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주소 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주소검색 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POPUP)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그룹관련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첨부파일 관리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그룹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등록 상태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입력 정보를 저장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입력 상태를 초기화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그룹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등록현황 페이지 이동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그룹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등록완료 후 출력됨 </a:t>
            </a:r>
            <a:br>
              <a:rPr lang="en-US" altLang="ko-KR" sz="90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그룹등록이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완료된 </a:t>
            </a: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후 그룹 대표 관리자 등록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화면 이동</a:t>
            </a:r>
            <a:br>
              <a:rPr lang="en-US" altLang="ko-KR" sz="90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900">
                <a:latin typeface="Verdana" panose="020B060403050404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그룹</a:t>
            </a:r>
            <a:r>
              <a:rPr lang="en-US" altLang="ko-KR" sz="900">
                <a:latin typeface="Verdana" panose="020B0604030504040204" pitchFamily="34" charset="0"/>
                <a:ea typeface="맑은 고딕" panose="020B0503020000020004" pitchFamily="50" charset="-127"/>
              </a:rPr>
              <a:t>ID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값 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param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전달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1" name="Button">
            <a:extLst>
              <a:ext uri="{FF2B5EF4-FFF2-40B4-BE49-F238E27FC236}">
                <a16:creationId xmlns:a16="http://schemas.microsoft.com/office/drawing/2014/main" id="{F0D68956-27EE-446E-89B5-48B333C58CC4}"/>
              </a:ext>
            </a:extLst>
          </p:cNvPr>
          <p:cNvSpPr/>
          <p:nvPr/>
        </p:nvSpPr>
        <p:spPr>
          <a:xfrm>
            <a:off x="6899420" y="5508146"/>
            <a:ext cx="612000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Button">
            <a:extLst>
              <a:ext uri="{FF2B5EF4-FFF2-40B4-BE49-F238E27FC236}">
                <a16:creationId xmlns:a16="http://schemas.microsoft.com/office/drawing/2014/main" id="{8D308125-E913-48B8-9AF0-A5C80C190546}"/>
              </a:ext>
            </a:extLst>
          </p:cNvPr>
          <p:cNvSpPr/>
          <p:nvPr/>
        </p:nvSpPr>
        <p:spPr>
          <a:xfrm>
            <a:off x="6174567" y="5508146"/>
            <a:ext cx="612000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초기화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Rectangle 3">
            <a:extLst>
              <a:ext uri="{FF2B5EF4-FFF2-40B4-BE49-F238E27FC236}">
                <a16:creationId xmlns:a16="http://schemas.microsoft.com/office/drawing/2014/main" id="{0F5D20CC-BE25-4BBD-8598-7A483C99E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4" y="1534218"/>
            <a:ext cx="720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대표그룹 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정보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38BDCAD3-3A45-4F79-9036-0EEAA10E8D8D}"/>
              </a:ext>
            </a:extLst>
          </p:cNvPr>
          <p:cNvSpPr/>
          <p:nvPr/>
        </p:nvSpPr>
        <p:spPr>
          <a:xfrm>
            <a:off x="4874214" y="5508146"/>
            <a:ext cx="1190546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대표자 변경 신청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C00C2E-8361-4DF9-9525-505B0449D425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UI_MS_0103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036952D-1E97-4B61-BA98-D041A3071DBD}"/>
              </a:ext>
            </a:extLst>
          </p:cNvPr>
          <p:cNvCxnSpPr>
            <a:cxnSpLocks/>
          </p:cNvCxnSpPr>
          <p:nvPr/>
        </p:nvCxnSpPr>
        <p:spPr>
          <a:xfrm>
            <a:off x="429284" y="1393787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Rectangle 3">
            <a:extLst>
              <a:ext uri="{FF2B5EF4-FFF2-40B4-BE49-F238E27FC236}">
                <a16:creationId xmlns:a16="http://schemas.microsoft.com/office/drawing/2014/main" id="{9EEA6C12-F96D-43EE-876E-5B9BE29C4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26" y="1203295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대표관리자 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선택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FD323DBE-60E6-4418-8442-F565F197E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802" y="1196752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대표관리자 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정보를 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CE9CFFF-69F2-4F6C-AF29-E8527BA59536}"/>
              </a:ext>
            </a:extLst>
          </p:cNvPr>
          <p:cNvSpPr/>
          <p:nvPr/>
        </p:nvSpPr>
        <p:spPr>
          <a:xfrm>
            <a:off x="7137047" y="573602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AAFB4EC-D154-47C4-9CB8-0BDAD9653E90}"/>
              </a:ext>
            </a:extLst>
          </p:cNvPr>
          <p:cNvSpPr/>
          <p:nvPr/>
        </p:nvSpPr>
        <p:spPr>
          <a:xfrm>
            <a:off x="6342445" y="573602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82CA256-BAEA-4C15-8F8B-163E4F18B51F}"/>
              </a:ext>
            </a:extLst>
          </p:cNvPr>
          <p:cNvSpPr/>
          <p:nvPr/>
        </p:nvSpPr>
        <p:spPr>
          <a:xfrm>
            <a:off x="4819154" y="573602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B58CF3-1ED5-4790-9621-699ACA0DC2C4}"/>
              </a:ext>
            </a:extLst>
          </p:cNvPr>
          <p:cNvSpPr/>
          <p:nvPr/>
        </p:nvSpPr>
        <p:spPr>
          <a:xfrm>
            <a:off x="4458045" y="5470849"/>
            <a:ext cx="1653615" cy="517377"/>
          </a:xfrm>
          <a:prstGeom prst="rect">
            <a:avLst/>
          </a:prstGeom>
          <a:solidFill>
            <a:schemeClr val="accent2">
              <a:lumMod val="20000"/>
              <a:lumOff val="80000"/>
              <a:alpha val="58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D9C85B6B-E4D7-4E04-A97D-F7B8B3A1B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49493"/>
              </p:ext>
            </p:extLst>
          </p:nvPr>
        </p:nvGraphicFramePr>
        <p:xfrm>
          <a:off x="375907" y="2246590"/>
          <a:ext cx="7214089" cy="136639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0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450">
                  <a:extLst>
                    <a:ext uri="{9D8B030D-6E8A-4147-A177-3AD203B41FA5}">
                      <a16:colId xmlns:a16="http://schemas.microsoft.com/office/drawing/2014/main" val="3853517979"/>
                    </a:ext>
                  </a:extLst>
                </a:gridCol>
                <a:gridCol w="1031450">
                  <a:extLst>
                    <a:ext uri="{9D8B030D-6E8A-4147-A177-3AD203B41FA5}">
                      <a16:colId xmlns:a16="http://schemas.microsoft.com/office/drawing/2014/main" val="666225186"/>
                    </a:ext>
                  </a:extLst>
                </a:gridCol>
                <a:gridCol w="1981192">
                  <a:extLst>
                    <a:ext uri="{9D8B030D-6E8A-4147-A177-3AD203B41FA5}">
                      <a16:colId xmlns:a16="http://schemas.microsoft.com/office/drawing/2014/main" val="2538315897"/>
                    </a:ext>
                  </a:extLst>
                </a:gridCol>
                <a:gridCol w="985011">
                  <a:extLst>
                    <a:ext uri="{9D8B030D-6E8A-4147-A177-3AD203B41FA5}">
                      <a16:colId xmlns:a16="http://schemas.microsoft.com/office/drawing/2014/main" val="95882264"/>
                    </a:ext>
                  </a:extLst>
                </a:gridCol>
                <a:gridCol w="985011">
                  <a:extLst>
                    <a:ext uri="{9D8B030D-6E8A-4147-A177-3AD203B41FA5}">
                      <a16:colId xmlns:a16="http://schemas.microsoft.com/office/drawing/2014/main" val="2724990446"/>
                    </a:ext>
                  </a:extLst>
                </a:gridCol>
              </a:tblGrid>
              <a:tr h="39103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아이디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사용자구분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휴대폰번호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등록일자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U1273000001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홍길동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그룹대표관리자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test1@korea.kr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010-111-2222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U1273000002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김길동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일반사용자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  <a:hlinkClick r:id="rId3"/>
                        </a:rPr>
                        <a:t>test2@korea.kr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010-111-2222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U1273000003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이길동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일반사용자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  <a:hlinkClick r:id="rId4"/>
                        </a:rPr>
                        <a:t>test3@korea.kr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010-111-2222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U1273000004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박길동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일반사용자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test4@korea.kr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010-111-2222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55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7113B5-6609-B9EA-746B-27F96E5AD019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02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운영관리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186162-D218-4737-80A2-97E2B0B72ED0}"/>
              </a:ext>
            </a:extLst>
          </p:cNvPr>
          <p:cNvCxnSpPr>
            <a:cxnSpLocks/>
          </p:cNvCxnSpPr>
          <p:nvPr/>
        </p:nvCxnSpPr>
        <p:spPr>
          <a:xfrm>
            <a:off x="356876" y="1196752"/>
            <a:ext cx="7216718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01C0A6-5D05-4D01-BC4E-6C3F21562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69619"/>
              </p:ext>
            </p:extLst>
          </p:nvPr>
        </p:nvGraphicFramePr>
        <p:xfrm>
          <a:off x="321400" y="2298652"/>
          <a:ext cx="7272808" cy="1219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3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923">
                  <a:extLst>
                    <a:ext uri="{9D8B030D-6E8A-4147-A177-3AD203B41FA5}">
                      <a16:colId xmlns:a16="http://schemas.microsoft.com/office/drawing/2014/main" val="3932116364"/>
                    </a:ext>
                  </a:extLst>
                </a:gridCol>
                <a:gridCol w="144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527">
                  <a:extLst>
                    <a:ext uri="{9D8B030D-6E8A-4147-A177-3AD203B41FA5}">
                      <a16:colId xmlns:a16="http://schemas.microsoft.com/office/drawing/2014/main" val="2724990446"/>
                    </a:ext>
                  </a:extLst>
                </a:gridCol>
                <a:gridCol w="636037">
                  <a:extLst>
                    <a:ext uri="{9D8B030D-6E8A-4147-A177-3AD203B41FA5}">
                      <a16:colId xmlns:a16="http://schemas.microsoft.com/office/drawing/2014/main" val="1504246768"/>
                    </a:ext>
                  </a:extLst>
                </a:gridCol>
                <a:gridCol w="636037">
                  <a:extLst>
                    <a:ext uri="{9D8B030D-6E8A-4147-A177-3AD203B41FA5}">
                      <a16:colId xmlns:a16="http://schemas.microsoft.com/office/drawing/2014/main" val="3401594391"/>
                    </a:ext>
                  </a:extLst>
                </a:gridCol>
              </a:tblGrid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아이디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사용자구분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소속 그룹명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등록일자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사용여부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상태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aa@domain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문화정보원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일반관리자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한국문화정보원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2021-01-01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예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bb@domain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이길동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일반관리자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한국문화정보원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2021-01-01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아니오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승인대기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cc@domain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박실동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그룹관리자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한국문화정보원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2021-01-01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아니오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승인대기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dd@domain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홍길동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입력담당자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한국문화정보원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2021-01-01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아니오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승인대기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55056"/>
                  </a:ext>
                </a:extLst>
              </a:tr>
            </a:tbl>
          </a:graphicData>
        </a:graphic>
      </p:graphicFrame>
      <p:grpSp>
        <p:nvGrpSpPr>
          <p:cNvPr id="21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29FCD599-4493-4610-8E64-A302E733376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033120" y="1306302"/>
            <a:ext cx="608372" cy="241092"/>
            <a:chOff x="595687" y="1261242"/>
            <a:chExt cx="608372" cy="241092"/>
          </a:xfrm>
          <a:solidFill>
            <a:srgbClr val="FFFFFF"/>
          </a:solidFill>
        </p:grpSpPr>
        <p:sp>
          <p:nvSpPr>
            <p:cNvPr id="23" name="Text Box">
              <a:extLst>
                <a:ext uri="{FF2B5EF4-FFF2-40B4-BE49-F238E27FC236}">
                  <a16:creationId xmlns:a16="http://schemas.microsoft.com/office/drawing/2014/main" id="{41042A5D-26AD-405E-8D71-777BAEFEABF9}"/>
                </a:ext>
              </a:extLst>
            </p:cNvPr>
            <p:cNvSpPr/>
            <p:nvPr/>
          </p:nvSpPr>
          <p:spPr>
            <a:xfrm>
              <a:off x="595687" y="1261242"/>
              <a:ext cx="608372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조회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Search Icon">
              <a:extLst>
                <a:ext uri="{FF2B5EF4-FFF2-40B4-BE49-F238E27FC236}">
                  <a16:creationId xmlns:a16="http://schemas.microsoft.com/office/drawing/2014/main" id="{9FA1D17F-0A11-46F0-8FED-D023EF653CE0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5" name="Text Box">
            <a:extLst>
              <a:ext uri="{FF2B5EF4-FFF2-40B4-BE49-F238E27FC236}">
                <a16:creationId xmlns:a16="http://schemas.microsoft.com/office/drawing/2014/main" id="{FE62E593-271F-4C1F-9757-AD8A5CECD5B9}"/>
              </a:ext>
            </a:extLst>
          </p:cNvPr>
          <p:cNvSpPr/>
          <p:nvPr/>
        </p:nvSpPr>
        <p:spPr>
          <a:xfrm>
            <a:off x="3426474" y="1318724"/>
            <a:ext cx="137747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이름을 입력하세요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A2234CD-52E2-4BCF-BFCB-25BB3BA4F264}"/>
              </a:ext>
            </a:extLst>
          </p:cNvPr>
          <p:cNvCxnSpPr>
            <a:cxnSpLocks/>
          </p:cNvCxnSpPr>
          <p:nvPr/>
        </p:nvCxnSpPr>
        <p:spPr>
          <a:xfrm>
            <a:off x="377490" y="1619300"/>
            <a:ext cx="7216718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ectangle 3">
            <a:extLst>
              <a:ext uri="{FF2B5EF4-FFF2-40B4-BE49-F238E27FC236}">
                <a16:creationId xmlns:a16="http://schemas.microsoft.com/office/drawing/2014/main" id="{67E9EFB7-7EF3-41B9-A622-56D04A0F5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787" y="1971267"/>
            <a:ext cx="655504" cy="15524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Total</a:t>
            </a:r>
            <a:r>
              <a:rPr lang="ko-KR" altLang="en-US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:</a:t>
            </a:r>
            <a:r>
              <a:rPr lang="ko-KR" altLang="en-US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43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0A5E95E5-F008-4A49-804B-AEC1F9E88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20" y="1901155"/>
            <a:ext cx="140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관리자 목록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6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36CE9A-F4F2-4738-AD54-7C6BE7CF57E0}"/>
              </a:ext>
            </a:extLst>
          </p:cNvPr>
          <p:cNvGrpSpPr/>
          <p:nvPr/>
        </p:nvGrpSpPr>
        <p:grpSpPr>
          <a:xfrm>
            <a:off x="356876" y="2348808"/>
            <a:ext cx="131628" cy="131628"/>
            <a:chOff x="554563" y="2632644"/>
            <a:chExt cx="131556" cy="131556"/>
          </a:xfrm>
        </p:grpSpPr>
        <p:sp>
          <p:nvSpPr>
            <p:cNvPr id="67" name="Box">
              <a:extLst>
                <a:ext uri="{FF2B5EF4-FFF2-40B4-BE49-F238E27FC236}">
                  <a16:creationId xmlns:a16="http://schemas.microsoft.com/office/drawing/2014/main" id="{212BC87D-567F-4C30-B3C9-41FC034CB9D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Check" hidden="1">
              <a:extLst>
                <a:ext uri="{FF2B5EF4-FFF2-40B4-BE49-F238E27FC236}">
                  <a16:creationId xmlns:a16="http://schemas.microsoft.com/office/drawing/2014/main" id="{3A12F9A0-B8E7-4909-8E3D-C5750EB8D6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EC88F95-EC82-4E4D-8EB1-E7B29DA5713B}"/>
              </a:ext>
            </a:extLst>
          </p:cNvPr>
          <p:cNvGrpSpPr/>
          <p:nvPr/>
        </p:nvGrpSpPr>
        <p:grpSpPr>
          <a:xfrm>
            <a:off x="356876" y="2599072"/>
            <a:ext cx="131628" cy="131628"/>
            <a:chOff x="554563" y="2632644"/>
            <a:chExt cx="131556" cy="131556"/>
          </a:xfrm>
        </p:grpSpPr>
        <p:sp>
          <p:nvSpPr>
            <p:cNvPr id="70" name="Box">
              <a:extLst>
                <a:ext uri="{FF2B5EF4-FFF2-40B4-BE49-F238E27FC236}">
                  <a16:creationId xmlns:a16="http://schemas.microsoft.com/office/drawing/2014/main" id="{DE62773A-3664-428E-9065-35766FCBCDAF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1" name="Check" hidden="1">
              <a:extLst>
                <a:ext uri="{FF2B5EF4-FFF2-40B4-BE49-F238E27FC236}">
                  <a16:creationId xmlns:a16="http://schemas.microsoft.com/office/drawing/2014/main" id="{DDECDE7D-2CE5-48C4-891B-655A07A44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0BC3F508-C749-4F52-8BF4-25F43183CBBF}"/>
              </a:ext>
            </a:extLst>
          </p:cNvPr>
          <p:cNvGrpSpPr/>
          <p:nvPr/>
        </p:nvGrpSpPr>
        <p:grpSpPr>
          <a:xfrm>
            <a:off x="356876" y="2841169"/>
            <a:ext cx="131628" cy="131628"/>
            <a:chOff x="554563" y="2632644"/>
            <a:chExt cx="131556" cy="131556"/>
          </a:xfrm>
        </p:grpSpPr>
        <p:sp>
          <p:nvSpPr>
            <p:cNvPr id="73" name="Box">
              <a:extLst>
                <a:ext uri="{FF2B5EF4-FFF2-40B4-BE49-F238E27FC236}">
                  <a16:creationId xmlns:a16="http://schemas.microsoft.com/office/drawing/2014/main" id="{17DF4523-EE03-45E2-8509-5F58893FC02D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Check" hidden="1">
              <a:extLst>
                <a:ext uri="{FF2B5EF4-FFF2-40B4-BE49-F238E27FC236}">
                  <a16:creationId xmlns:a16="http://schemas.microsoft.com/office/drawing/2014/main" id="{98B5C6F2-4299-41BC-A62C-7788E7A45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D444E45-8C90-4A4E-97EB-8363234B1853}"/>
              </a:ext>
            </a:extLst>
          </p:cNvPr>
          <p:cNvGrpSpPr/>
          <p:nvPr/>
        </p:nvGrpSpPr>
        <p:grpSpPr>
          <a:xfrm>
            <a:off x="356876" y="3084473"/>
            <a:ext cx="131628" cy="131628"/>
            <a:chOff x="554563" y="2632644"/>
            <a:chExt cx="131556" cy="131556"/>
          </a:xfrm>
        </p:grpSpPr>
        <p:sp>
          <p:nvSpPr>
            <p:cNvPr id="76" name="Box">
              <a:extLst>
                <a:ext uri="{FF2B5EF4-FFF2-40B4-BE49-F238E27FC236}">
                  <a16:creationId xmlns:a16="http://schemas.microsoft.com/office/drawing/2014/main" id="{357E1B7F-9F62-41DE-8675-51AEF3423A42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Check" hidden="1">
              <a:extLst>
                <a:ext uri="{FF2B5EF4-FFF2-40B4-BE49-F238E27FC236}">
                  <a16:creationId xmlns:a16="http://schemas.microsoft.com/office/drawing/2014/main" id="{F4CBD65F-B90E-4DF8-8180-78764C025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DB34471-9874-4204-BBD1-AC89771F8C8E}"/>
              </a:ext>
            </a:extLst>
          </p:cNvPr>
          <p:cNvGrpSpPr/>
          <p:nvPr/>
        </p:nvGrpSpPr>
        <p:grpSpPr>
          <a:xfrm>
            <a:off x="356876" y="3334737"/>
            <a:ext cx="131628" cy="131628"/>
            <a:chOff x="554563" y="2632644"/>
            <a:chExt cx="131556" cy="131556"/>
          </a:xfrm>
        </p:grpSpPr>
        <p:sp>
          <p:nvSpPr>
            <p:cNvPr id="79" name="Box">
              <a:extLst>
                <a:ext uri="{FF2B5EF4-FFF2-40B4-BE49-F238E27FC236}">
                  <a16:creationId xmlns:a16="http://schemas.microsoft.com/office/drawing/2014/main" id="{8F511535-7E25-4708-982A-A6ADDBF7A862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Check" hidden="1">
              <a:extLst>
                <a:ext uri="{FF2B5EF4-FFF2-40B4-BE49-F238E27FC236}">
                  <a16:creationId xmlns:a16="http://schemas.microsoft.com/office/drawing/2014/main" id="{CF7F1ADD-94ED-4BE7-85CD-D81B7005A0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6DAC345-06D4-402E-A839-3DCDE3E185FD}"/>
              </a:ext>
            </a:extLst>
          </p:cNvPr>
          <p:cNvSpPr txBox="1"/>
          <p:nvPr/>
        </p:nvSpPr>
        <p:spPr>
          <a:xfrm>
            <a:off x="7833320" y="980727"/>
            <a:ext cx="1944216" cy="52565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그룹명을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검색하는 팝업창을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open. 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리스트를 검색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또는 전체 리스트를 조회 출력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자료 전체 건 수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네비게이션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strike="sngStrik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관리자를 등록하는 화면으로 이동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F1E9D7-49B6-483A-B0D3-AF04BE439530}"/>
              </a:ext>
            </a:extLst>
          </p:cNvPr>
          <p:cNvSpPr/>
          <p:nvPr/>
        </p:nvSpPr>
        <p:spPr>
          <a:xfrm>
            <a:off x="2573987" y="216487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C014264-B026-4B09-B631-9726BBFD18F6}"/>
              </a:ext>
            </a:extLst>
          </p:cNvPr>
          <p:cNvSpPr/>
          <p:nvPr/>
        </p:nvSpPr>
        <p:spPr>
          <a:xfrm>
            <a:off x="6993543" y="187610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">
            <a:extLst>
              <a:ext uri="{FF2B5EF4-FFF2-40B4-BE49-F238E27FC236}">
                <a16:creationId xmlns:a16="http://schemas.microsoft.com/office/drawing/2014/main" id="{BE1EF95C-7FA0-4C23-AB7F-778CF229D7E7}"/>
              </a:ext>
            </a:extLst>
          </p:cNvPr>
          <p:cNvSpPr/>
          <p:nvPr/>
        </p:nvSpPr>
        <p:spPr>
          <a:xfrm>
            <a:off x="1019760" y="1316580"/>
            <a:ext cx="137747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E3FE5-6527-46D7-A13D-ED4B3362CD6B}"/>
              </a:ext>
            </a:extLst>
          </p:cNvPr>
          <p:cNvSpPr txBox="1"/>
          <p:nvPr/>
        </p:nvSpPr>
        <p:spPr>
          <a:xfrm>
            <a:off x="409056" y="1284081"/>
            <a:ext cx="608372" cy="285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Search 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7D93FDCF-E24D-42F8-84E2-AD5A2CF724C2}"/>
              </a:ext>
            </a:extLst>
          </p:cNvPr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2217122" y="1364761"/>
            <a:ext cx="135690" cy="136786"/>
          </a:xfrm>
          <a:custGeom>
            <a:avLst/>
            <a:gdLst>
              <a:gd name="T0" fmla="*/ 339 w 537"/>
              <a:gd name="T1" fmla="*/ 338 h 536"/>
              <a:gd name="T2" fmla="*/ 537 w 537"/>
              <a:gd name="T3" fmla="*/ 536 h 536"/>
              <a:gd name="T4" fmla="*/ 392 w 537"/>
              <a:gd name="T5" fmla="*/ 196 h 536"/>
              <a:gd name="T6" fmla="*/ 196 w 537"/>
              <a:gd name="T7" fmla="*/ 392 h 536"/>
              <a:gd name="T8" fmla="*/ 0 w 537"/>
              <a:gd name="T9" fmla="*/ 196 h 536"/>
              <a:gd name="T10" fmla="*/ 196 w 537"/>
              <a:gd name="T11" fmla="*/ 0 h 536"/>
              <a:gd name="T12" fmla="*/ 392 w 537"/>
              <a:gd name="T13" fmla="*/ 1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536">
                <a:moveTo>
                  <a:pt x="339" y="338"/>
                </a:moveTo>
                <a:lnTo>
                  <a:pt x="537" y="536"/>
                </a:lnTo>
                <a:moveTo>
                  <a:pt x="392" y="196"/>
                </a:moveTo>
                <a:cubicBezTo>
                  <a:pt x="392" y="304"/>
                  <a:pt x="305" y="392"/>
                  <a:pt x="196" y="392"/>
                </a:cubicBezTo>
                <a:cubicBezTo>
                  <a:pt x="88" y="392"/>
                  <a:pt x="0" y="304"/>
                  <a:pt x="0" y="196"/>
                </a:cubicBezTo>
                <a:cubicBezTo>
                  <a:pt x="0" y="87"/>
                  <a:pt x="88" y="0"/>
                  <a:pt x="196" y="0"/>
                </a:cubicBezTo>
                <a:cubicBezTo>
                  <a:pt x="305" y="0"/>
                  <a:pt x="392" y="87"/>
                  <a:pt x="392" y="196"/>
                </a:cubicBez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0F8B47D-0597-4B83-A4C9-AD9A36F38CF2}"/>
              </a:ext>
            </a:extLst>
          </p:cNvPr>
          <p:cNvSpPr/>
          <p:nvPr/>
        </p:nvSpPr>
        <p:spPr>
          <a:xfrm>
            <a:off x="864480" y="119551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F8D0F3-A190-4799-83AE-F7CA5A5E3545}"/>
              </a:ext>
            </a:extLst>
          </p:cNvPr>
          <p:cNvSpPr txBox="1"/>
          <p:nvPr/>
        </p:nvSpPr>
        <p:spPr>
          <a:xfrm>
            <a:off x="2937777" y="1284081"/>
            <a:ext cx="699251" cy="285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3363D53-63E5-4D4C-A7CC-F2CE7CC90B48}"/>
              </a:ext>
            </a:extLst>
          </p:cNvPr>
          <p:cNvGrpSpPr/>
          <p:nvPr/>
        </p:nvGrpSpPr>
        <p:grpSpPr>
          <a:xfrm>
            <a:off x="373348" y="6113059"/>
            <a:ext cx="6091820" cy="240678"/>
            <a:chOff x="373348" y="6113059"/>
            <a:chExt cx="6091820" cy="240678"/>
          </a:xfrm>
        </p:grpSpPr>
        <p:sp>
          <p:nvSpPr>
            <p:cNvPr id="97" name="Button">
              <a:extLst>
                <a:ext uri="{FF2B5EF4-FFF2-40B4-BE49-F238E27FC236}">
                  <a16:creationId xmlns:a16="http://schemas.microsoft.com/office/drawing/2014/main" id="{0C833D16-2075-4390-91A0-550C785CB1FC}"/>
                </a:ext>
              </a:extLst>
            </p:cNvPr>
            <p:cNvSpPr/>
            <p:nvPr/>
          </p:nvSpPr>
          <p:spPr>
            <a:xfrm>
              <a:off x="5766755" y="6140146"/>
              <a:ext cx="698413" cy="209625"/>
            </a:xfrm>
            <a:prstGeom prst="roundRect">
              <a:avLst>
                <a:gd name="adj" fmla="val 11182"/>
              </a:avLst>
            </a:prstGeom>
            <a:solidFill>
              <a:srgbClr val="E46C0A"/>
            </a:solidFill>
            <a:ln w="63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엑셀다운로드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03283BD-3B65-4A53-BD12-025FC10B4B16}"/>
                </a:ext>
              </a:extLst>
            </p:cNvPr>
            <p:cNvSpPr txBox="1"/>
            <p:nvPr/>
          </p:nvSpPr>
          <p:spPr>
            <a:xfrm>
              <a:off x="373348" y="6113059"/>
              <a:ext cx="5371740" cy="2406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화면공통기능 </a:t>
              </a:r>
              <a:r>
                <a:rPr lang="en-US" altLang="ko-KR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화면상 표를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보여주는 모든 화면의 정보는 우측 하단에 엑셀 다운로드 구현</a:t>
              </a:r>
            </a:p>
          </p:txBody>
        </p:sp>
      </p:grpSp>
      <p:sp>
        <p:nvSpPr>
          <p:cNvPr id="99" name="Button">
            <a:extLst>
              <a:ext uri="{FF2B5EF4-FFF2-40B4-BE49-F238E27FC236}">
                <a16:creationId xmlns:a16="http://schemas.microsoft.com/office/drawing/2014/main" id="{A860052D-14DD-42D3-88F3-8A401F114BE1}"/>
              </a:ext>
            </a:extLst>
          </p:cNvPr>
          <p:cNvSpPr/>
          <p:nvPr/>
        </p:nvSpPr>
        <p:spPr>
          <a:xfrm>
            <a:off x="6913271" y="3651627"/>
            <a:ext cx="698413" cy="209625"/>
          </a:xfrm>
          <a:prstGeom prst="roundRect">
            <a:avLst>
              <a:gd name="adj" fmla="val 11182"/>
            </a:avLst>
          </a:prstGeom>
          <a:solidFill>
            <a:srgbClr val="E46C0A"/>
          </a:solidFill>
          <a:ln w="635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엑셀다운로드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476B179-B4BC-457B-AAEC-51FADA4620EA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UI_MS_0104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2252065-F6C3-4538-8215-3A067C2457D8}"/>
              </a:ext>
            </a:extLst>
          </p:cNvPr>
          <p:cNvCxnSpPr>
            <a:cxnSpLocks/>
          </p:cNvCxnSpPr>
          <p:nvPr/>
        </p:nvCxnSpPr>
        <p:spPr>
          <a:xfrm>
            <a:off x="1177997" y="1146514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3">
            <a:extLst>
              <a:ext uri="{FF2B5EF4-FFF2-40B4-BE49-F238E27FC236}">
                <a16:creationId xmlns:a16="http://schemas.microsoft.com/office/drawing/2014/main" id="{F750DC0D-17D7-40DD-848A-9C77F02F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51" y="956022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관리자 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D2D2AF44-5988-4DB4-8085-53E70F61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48" y="949479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일반관리자를 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7C5B823-FBD2-4D9B-BC3F-DFD4F6C8C11C}"/>
              </a:ext>
            </a:extLst>
          </p:cNvPr>
          <p:cNvSpPr/>
          <p:nvPr/>
        </p:nvSpPr>
        <p:spPr>
          <a:xfrm>
            <a:off x="5978046" y="365569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strike="sngStrike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strike="sngStrike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8D308125-E913-48B8-9AF0-A5C80C190546}"/>
              </a:ext>
            </a:extLst>
          </p:cNvPr>
          <p:cNvSpPr/>
          <p:nvPr/>
        </p:nvSpPr>
        <p:spPr>
          <a:xfrm>
            <a:off x="6194070" y="3629364"/>
            <a:ext cx="612000" cy="269462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trike="sngStrike" dirty="0">
                <a:solidFill>
                  <a:srgbClr val="FF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등록</a:t>
            </a:r>
            <a:endParaRPr lang="en-US" sz="800" strike="sngStrike" dirty="0">
              <a:solidFill>
                <a:srgbClr val="FF0000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05" name="Pagination">
            <a:extLst>
              <a:ext uri="{FF2B5EF4-FFF2-40B4-BE49-F238E27FC236}">
                <a16:creationId xmlns:a16="http://schemas.microsoft.com/office/drawing/2014/main" id="{D94C8D8E-EC4D-431E-99E0-AC2DC00541DD}"/>
              </a:ext>
            </a:extLst>
          </p:cNvPr>
          <p:cNvGrpSpPr/>
          <p:nvPr/>
        </p:nvGrpSpPr>
        <p:grpSpPr>
          <a:xfrm>
            <a:off x="3117759" y="3978688"/>
            <a:ext cx="1838689" cy="242408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06" name="Previous">
              <a:extLst>
                <a:ext uri="{FF2B5EF4-FFF2-40B4-BE49-F238E27FC236}">
                  <a16:creationId xmlns:a16="http://schemas.microsoft.com/office/drawing/2014/main" id="{BE49ED15-8422-4C18-B951-F73033714508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107" name="Page 1">
              <a:extLst>
                <a:ext uri="{FF2B5EF4-FFF2-40B4-BE49-F238E27FC236}">
                  <a16:creationId xmlns:a16="http://schemas.microsoft.com/office/drawing/2014/main" id="{74D91C5A-7B1B-498A-ADF2-DAA36E12D7F8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08" name="Page 2">
              <a:extLst>
                <a:ext uri="{FF2B5EF4-FFF2-40B4-BE49-F238E27FC236}">
                  <a16:creationId xmlns:a16="http://schemas.microsoft.com/office/drawing/2014/main" id="{BFEC6340-9265-4704-8B19-07059A8518AD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9" name="Page 3">
              <a:extLst>
                <a:ext uri="{FF2B5EF4-FFF2-40B4-BE49-F238E27FC236}">
                  <a16:creationId xmlns:a16="http://schemas.microsoft.com/office/drawing/2014/main" id="{1B155099-EA82-4645-A2CA-ED1F628DC91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10" name="Page 4">
              <a:extLst>
                <a:ext uri="{FF2B5EF4-FFF2-40B4-BE49-F238E27FC236}">
                  <a16:creationId xmlns:a16="http://schemas.microsoft.com/office/drawing/2014/main" id="{3818D6A1-93DA-4C03-B8DC-3BC5288E0383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11" name="Page 5">
              <a:extLst>
                <a:ext uri="{FF2B5EF4-FFF2-40B4-BE49-F238E27FC236}">
                  <a16:creationId xmlns:a16="http://schemas.microsoft.com/office/drawing/2014/main" id="{5279B562-DB40-43CB-887E-BF3F226B272C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12" name="Next">
              <a:extLst>
                <a:ext uri="{FF2B5EF4-FFF2-40B4-BE49-F238E27FC236}">
                  <a16:creationId xmlns:a16="http://schemas.microsoft.com/office/drawing/2014/main" id="{DAA484DC-E1B0-4889-99D4-5C21C64F4C01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113" name="타원 112">
            <a:extLst>
              <a:ext uri="{FF2B5EF4-FFF2-40B4-BE49-F238E27FC236}">
                <a16:creationId xmlns:a16="http://schemas.microsoft.com/office/drawing/2014/main" id="{BA3DC7F7-9883-4309-ADFE-C16EA947F52D}"/>
              </a:ext>
            </a:extLst>
          </p:cNvPr>
          <p:cNvSpPr/>
          <p:nvPr/>
        </p:nvSpPr>
        <p:spPr>
          <a:xfrm>
            <a:off x="2988686" y="387386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465512-570C-4672-BF19-6AC0BA163906}"/>
              </a:ext>
            </a:extLst>
          </p:cNvPr>
          <p:cNvSpPr txBox="1"/>
          <p:nvPr/>
        </p:nvSpPr>
        <p:spPr>
          <a:xfrm>
            <a:off x="276132" y="4681932"/>
            <a:ext cx="5701913" cy="563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조회시 마스터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관리자는 모든 사용자를 조회하고 관리하지만 일반관리자는</a:t>
            </a:r>
            <a:br>
              <a:rPr lang="en-US" altLang="ko-KR" sz="1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 관리자를 제외한 모든 사용자를 조회하고 권한을 관리하도록 구현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BD2E84-9CE5-451B-9331-3DAA7325DA6C}"/>
              </a:ext>
            </a:extLst>
          </p:cNvPr>
          <p:cNvSpPr/>
          <p:nvPr/>
        </p:nvSpPr>
        <p:spPr>
          <a:xfrm>
            <a:off x="2699561" y="2545905"/>
            <a:ext cx="1341381" cy="1259339"/>
          </a:xfrm>
          <a:prstGeom prst="rect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사용자구분</a:t>
            </a:r>
            <a:endParaRPr lang="en-US" altLang="ko-KR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마스터관리자</a:t>
            </a:r>
            <a:endParaRPr lang="en-US" altLang="ko-KR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일반관리자</a:t>
            </a:r>
            <a:endParaRPr lang="en-US" altLang="ko-KR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그룹대표관리자</a:t>
            </a:r>
            <a:endParaRPr lang="en-US" altLang="ko-KR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입력담당자</a:t>
            </a:r>
            <a:endParaRPr lang="en-US" altLang="ko-KR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시스템사용자</a:t>
            </a:r>
            <a:endParaRPr lang="en-US" altLang="ko-KR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67589-AF2D-2B35-D13D-0C43C2B5C443}"/>
              </a:ext>
            </a:extLst>
          </p:cNvPr>
          <p:cNvSpPr txBox="1"/>
          <p:nvPr/>
        </p:nvSpPr>
        <p:spPr>
          <a:xfrm>
            <a:off x="8769966" y="404664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97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utton">
            <a:extLst>
              <a:ext uri="{FF2B5EF4-FFF2-40B4-BE49-F238E27FC236}">
                <a16:creationId xmlns:a16="http://schemas.microsoft.com/office/drawing/2014/main" id="{7EBB990B-3BE8-494B-B4BA-363CCC31F25F}"/>
              </a:ext>
            </a:extLst>
          </p:cNvPr>
          <p:cNvSpPr/>
          <p:nvPr/>
        </p:nvSpPr>
        <p:spPr>
          <a:xfrm>
            <a:off x="6913271" y="3651627"/>
            <a:ext cx="698413" cy="209625"/>
          </a:xfrm>
          <a:prstGeom prst="roundRect">
            <a:avLst>
              <a:gd name="adj" fmla="val 11182"/>
            </a:avLst>
          </a:prstGeom>
          <a:solidFill>
            <a:srgbClr val="E46C0A"/>
          </a:solidFill>
          <a:ln w="635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엑셀다운로드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운영관리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186162-D218-4737-80A2-97E2B0B72ED0}"/>
              </a:ext>
            </a:extLst>
          </p:cNvPr>
          <p:cNvCxnSpPr>
            <a:cxnSpLocks/>
          </p:cNvCxnSpPr>
          <p:nvPr/>
        </p:nvCxnSpPr>
        <p:spPr>
          <a:xfrm>
            <a:off x="356876" y="1196752"/>
            <a:ext cx="7216718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01C0A6-5D05-4D01-BC4E-6C3F21562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83720"/>
              </p:ext>
            </p:extLst>
          </p:nvPr>
        </p:nvGraphicFramePr>
        <p:xfrm>
          <a:off x="299928" y="2307630"/>
          <a:ext cx="7258798" cy="1219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728">
                  <a:extLst>
                    <a:ext uri="{9D8B030D-6E8A-4147-A177-3AD203B41FA5}">
                      <a16:colId xmlns:a16="http://schemas.microsoft.com/office/drawing/2014/main" val="38535179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383158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588226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7249904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05588007"/>
                    </a:ext>
                  </a:extLst>
                </a:gridCol>
                <a:gridCol w="899006">
                  <a:extLst>
                    <a:ext uri="{9D8B030D-6E8A-4147-A177-3AD203B41FA5}">
                      <a16:colId xmlns:a16="http://schemas.microsoft.com/office/drawing/2014/main" val="1504246768"/>
                    </a:ext>
                  </a:extLst>
                </a:gridCol>
              </a:tblGrid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그룹코드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그룹명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신청자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상태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승인일자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승인자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신청일자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1212000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국립현대미술관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김문화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김현대표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1212000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국립현대미술관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김햔대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승인대기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1212000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국립현대미술관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정중앙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승인대기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55056"/>
                  </a:ext>
                </a:extLst>
              </a:tr>
            </a:tbl>
          </a:graphicData>
        </a:graphic>
      </p:graphicFrame>
      <p:grpSp>
        <p:nvGrpSpPr>
          <p:cNvPr id="21" name="Search Box">
            <a:extLst>
              <a:ext uri="{FF2B5EF4-FFF2-40B4-BE49-F238E27FC236}">
                <a16:creationId xmlns:a16="http://schemas.microsoft.com/office/drawing/2014/main" id="{29FCD599-4493-4610-8E64-A302E733376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958292" y="1306302"/>
            <a:ext cx="608372" cy="241092"/>
            <a:chOff x="595687" y="1261242"/>
            <a:chExt cx="608372" cy="241092"/>
          </a:xfrm>
          <a:solidFill>
            <a:srgbClr val="FFFFFF"/>
          </a:solidFill>
        </p:grpSpPr>
        <p:sp>
          <p:nvSpPr>
            <p:cNvPr id="23" name="Text Box">
              <a:extLst>
                <a:ext uri="{FF2B5EF4-FFF2-40B4-BE49-F238E27FC236}">
                  <a16:creationId xmlns:a16="http://schemas.microsoft.com/office/drawing/2014/main" id="{41042A5D-26AD-405E-8D71-777BAEFEABF9}"/>
                </a:ext>
              </a:extLst>
            </p:cNvPr>
            <p:cNvSpPr/>
            <p:nvPr/>
          </p:nvSpPr>
          <p:spPr>
            <a:xfrm>
              <a:off x="595687" y="1261242"/>
              <a:ext cx="608372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조회</a:t>
              </a:r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Search Icon">
              <a:extLst>
                <a:ext uri="{FF2B5EF4-FFF2-40B4-BE49-F238E27FC236}">
                  <a16:creationId xmlns:a16="http://schemas.microsoft.com/office/drawing/2014/main" id="{9FA1D17F-0A11-46F0-8FED-D023EF653CE0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A2234CD-52E2-4BCF-BFCB-25BB3BA4F264}"/>
              </a:ext>
            </a:extLst>
          </p:cNvPr>
          <p:cNvCxnSpPr>
            <a:cxnSpLocks/>
          </p:cNvCxnSpPr>
          <p:nvPr/>
        </p:nvCxnSpPr>
        <p:spPr>
          <a:xfrm>
            <a:off x="377490" y="1619300"/>
            <a:ext cx="7216718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ectangle 3">
            <a:extLst>
              <a:ext uri="{FF2B5EF4-FFF2-40B4-BE49-F238E27FC236}">
                <a16:creationId xmlns:a16="http://schemas.microsoft.com/office/drawing/2014/main" id="{67E9EFB7-7EF3-41B9-A622-56D04A0F5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787" y="1971267"/>
            <a:ext cx="655504" cy="15524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Total</a:t>
            </a:r>
            <a:r>
              <a:rPr lang="ko-KR" altLang="en-US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</a:t>
            </a:r>
            <a:r>
              <a:rPr lang="ko-KR" altLang="en-US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43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0A5E95E5-F008-4A49-804B-AEC1F9E88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67" y="2062844"/>
            <a:ext cx="140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승인 신청 목록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6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36CE9A-F4F2-4738-AD54-7C6BE7CF57E0}"/>
              </a:ext>
            </a:extLst>
          </p:cNvPr>
          <p:cNvGrpSpPr/>
          <p:nvPr/>
        </p:nvGrpSpPr>
        <p:grpSpPr>
          <a:xfrm>
            <a:off x="356876" y="2348808"/>
            <a:ext cx="131628" cy="131628"/>
            <a:chOff x="554563" y="2632644"/>
            <a:chExt cx="131556" cy="131556"/>
          </a:xfrm>
        </p:grpSpPr>
        <p:sp>
          <p:nvSpPr>
            <p:cNvPr id="67" name="Box">
              <a:extLst>
                <a:ext uri="{FF2B5EF4-FFF2-40B4-BE49-F238E27FC236}">
                  <a16:creationId xmlns:a16="http://schemas.microsoft.com/office/drawing/2014/main" id="{212BC87D-567F-4C30-B3C9-41FC034CB9D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Check" hidden="1">
              <a:extLst>
                <a:ext uri="{FF2B5EF4-FFF2-40B4-BE49-F238E27FC236}">
                  <a16:creationId xmlns:a16="http://schemas.microsoft.com/office/drawing/2014/main" id="{3A12F9A0-B8E7-4909-8E3D-C5750EB8D6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EC88F95-EC82-4E4D-8EB1-E7B29DA5713B}"/>
              </a:ext>
            </a:extLst>
          </p:cNvPr>
          <p:cNvGrpSpPr/>
          <p:nvPr/>
        </p:nvGrpSpPr>
        <p:grpSpPr>
          <a:xfrm>
            <a:off x="356876" y="2599072"/>
            <a:ext cx="131628" cy="131628"/>
            <a:chOff x="554563" y="2632644"/>
            <a:chExt cx="131556" cy="131556"/>
          </a:xfrm>
        </p:grpSpPr>
        <p:sp>
          <p:nvSpPr>
            <p:cNvPr id="70" name="Box">
              <a:extLst>
                <a:ext uri="{FF2B5EF4-FFF2-40B4-BE49-F238E27FC236}">
                  <a16:creationId xmlns:a16="http://schemas.microsoft.com/office/drawing/2014/main" id="{DE62773A-3664-428E-9065-35766FCBCDAF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1" name="Check" hidden="1">
              <a:extLst>
                <a:ext uri="{FF2B5EF4-FFF2-40B4-BE49-F238E27FC236}">
                  <a16:creationId xmlns:a16="http://schemas.microsoft.com/office/drawing/2014/main" id="{DDECDE7D-2CE5-48C4-891B-655A07A44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0BC3F508-C749-4F52-8BF4-25F43183CBBF}"/>
              </a:ext>
            </a:extLst>
          </p:cNvPr>
          <p:cNvGrpSpPr/>
          <p:nvPr/>
        </p:nvGrpSpPr>
        <p:grpSpPr>
          <a:xfrm>
            <a:off x="356876" y="2841169"/>
            <a:ext cx="131628" cy="131628"/>
            <a:chOff x="554563" y="2632644"/>
            <a:chExt cx="131556" cy="131556"/>
          </a:xfrm>
        </p:grpSpPr>
        <p:sp>
          <p:nvSpPr>
            <p:cNvPr id="73" name="Box">
              <a:extLst>
                <a:ext uri="{FF2B5EF4-FFF2-40B4-BE49-F238E27FC236}">
                  <a16:creationId xmlns:a16="http://schemas.microsoft.com/office/drawing/2014/main" id="{17DF4523-EE03-45E2-8509-5F58893FC02D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Check" hidden="1">
              <a:extLst>
                <a:ext uri="{FF2B5EF4-FFF2-40B4-BE49-F238E27FC236}">
                  <a16:creationId xmlns:a16="http://schemas.microsoft.com/office/drawing/2014/main" id="{98B5C6F2-4299-41BC-A62C-7788E7A45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D444E45-8C90-4A4E-97EB-8363234B1853}"/>
              </a:ext>
            </a:extLst>
          </p:cNvPr>
          <p:cNvGrpSpPr/>
          <p:nvPr/>
        </p:nvGrpSpPr>
        <p:grpSpPr>
          <a:xfrm>
            <a:off x="356876" y="3084473"/>
            <a:ext cx="131628" cy="131628"/>
            <a:chOff x="554563" y="2632644"/>
            <a:chExt cx="131556" cy="131556"/>
          </a:xfrm>
        </p:grpSpPr>
        <p:sp>
          <p:nvSpPr>
            <p:cNvPr id="76" name="Box">
              <a:extLst>
                <a:ext uri="{FF2B5EF4-FFF2-40B4-BE49-F238E27FC236}">
                  <a16:creationId xmlns:a16="http://schemas.microsoft.com/office/drawing/2014/main" id="{357E1B7F-9F62-41DE-8675-51AEF3423A42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Check" hidden="1">
              <a:extLst>
                <a:ext uri="{FF2B5EF4-FFF2-40B4-BE49-F238E27FC236}">
                  <a16:creationId xmlns:a16="http://schemas.microsoft.com/office/drawing/2014/main" id="{F4CBD65F-B90E-4DF8-8180-78764C025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6DAC345-06D4-402E-A839-3DCDE3E185FD}"/>
              </a:ext>
            </a:extLst>
          </p:cNvPr>
          <p:cNvSpPr txBox="1"/>
          <p:nvPr/>
        </p:nvSpPr>
        <p:spPr>
          <a:xfrm>
            <a:off x="7833320" y="980727"/>
            <a:ext cx="1944216" cy="52565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로그인한 그룹대표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관리자가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소속된 그룹명을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시스템관리자의 </a:t>
            </a:r>
            <a:r>
              <a:rPr lang="ko-KR" altLang="en-US" sz="9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 그룹명을 </a:t>
            </a:r>
            <a:r>
              <a:rPr lang="ko-KR" altLang="en-US" sz="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검색하는 공통 </a:t>
            </a:r>
            <a:r>
              <a:rPr lang="ko-KR" altLang="en-US" sz="9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승인상태에 따른 조건 검색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 전체 건수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발급된 그룹코드와 그룹명 </a:t>
            </a: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그룹코드와 그룹명은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xxxxxxx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(7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자리의 그룹코드로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시스템에서 발급관리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승인상태와 승인일자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정보를 출력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신청일자를 출력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처리 정보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표의 승인신청정보를 엑셀로 다운로드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Drop-Down Box (Expanded)">
            <a:extLst>
              <a:ext uri="{FF2B5EF4-FFF2-40B4-BE49-F238E27FC236}">
                <a16:creationId xmlns:a16="http://schemas.microsoft.com/office/drawing/2014/main" id="{95D4B421-D1D6-4B70-A442-BC50A6E9A9C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622455" y="1224558"/>
            <a:ext cx="793469" cy="880060"/>
            <a:chOff x="595686" y="1194058"/>
            <a:chExt cx="1370593" cy="853820"/>
          </a:xfrm>
        </p:grpSpPr>
        <p:grpSp>
          <p:nvGrpSpPr>
            <p:cNvPr id="62" name="Drop-Down Box">
              <a:extLst>
                <a:ext uri="{FF2B5EF4-FFF2-40B4-BE49-F238E27FC236}">
                  <a16:creationId xmlns:a16="http://schemas.microsoft.com/office/drawing/2014/main" id="{B2C91207-89F7-4B0A-9FB9-8AD5437D5EB7}"/>
                </a:ext>
              </a:extLst>
            </p:cNvPr>
            <p:cNvGrpSpPr/>
            <p:nvPr/>
          </p:nvGrpSpPr>
          <p:grpSpPr>
            <a:xfrm>
              <a:off x="595686" y="1194058"/>
              <a:ext cx="1366373" cy="233904"/>
              <a:chOff x="595686" y="1194058"/>
              <a:chExt cx="1366373" cy="233904"/>
            </a:xfrm>
          </p:grpSpPr>
          <p:sp>
            <p:nvSpPr>
              <p:cNvPr id="82" name="Text Box">
                <a:extLst>
                  <a:ext uri="{FF2B5EF4-FFF2-40B4-BE49-F238E27FC236}">
                    <a16:creationId xmlns:a16="http://schemas.microsoft.com/office/drawing/2014/main" id="{6602A641-506B-4A8B-9742-AA6C1B6281C2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194058"/>
                <a:ext cx="1366373" cy="2339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승인완료</a:t>
                </a:r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Arrow Down">
                <a:extLst>
                  <a:ext uri="{FF2B5EF4-FFF2-40B4-BE49-F238E27FC236}">
                    <a16:creationId xmlns:a16="http://schemas.microsoft.com/office/drawing/2014/main" id="{7888CDF2-6F8D-40CB-8B87-9EDC228DB471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763413" y="1293461"/>
                <a:ext cx="110564" cy="3509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3" name="Drop-Down Menu">
              <a:extLst>
                <a:ext uri="{FF2B5EF4-FFF2-40B4-BE49-F238E27FC236}">
                  <a16:creationId xmlns:a16="http://schemas.microsoft.com/office/drawing/2014/main" id="{F4D7BC4F-556A-4761-B2B9-56A2B073185E}"/>
                </a:ext>
              </a:extLst>
            </p:cNvPr>
            <p:cNvGrpSpPr/>
            <p:nvPr/>
          </p:nvGrpSpPr>
          <p:grpSpPr>
            <a:xfrm>
              <a:off x="595686" y="1428284"/>
              <a:ext cx="1370593" cy="619594"/>
              <a:chOff x="595686" y="1428284"/>
              <a:chExt cx="1370593" cy="619594"/>
            </a:xfrm>
          </p:grpSpPr>
          <p:sp>
            <p:nvSpPr>
              <p:cNvPr id="64" name="Box">
                <a:extLst>
                  <a:ext uri="{FF2B5EF4-FFF2-40B4-BE49-F238E27FC236}">
                    <a16:creationId xmlns:a16="http://schemas.microsoft.com/office/drawing/2014/main" id="{19D9C088-5563-4938-AB4B-BB6044C013C0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428284"/>
                <a:ext cx="1366373" cy="61959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altLang="ko-KR" sz="9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승인대기</a:t>
                </a:r>
                <a:endParaRPr lang="en-US" altLang="ko-KR" sz="9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승인완료</a:t>
                </a:r>
                <a:endParaRPr lang="en-US" sz="9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Selection Overlay">
                <a:extLst>
                  <a:ext uri="{FF2B5EF4-FFF2-40B4-BE49-F238E27FC236}">
                    <a16:creationId xmlns:a16="http://schemas.microsoft.com/office/drawing/2014/main" id="{094A2C0D-4910-4D09-8357-A9BF6109899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9906" y="1465930"/>
                <a:ext cx="1366373" cy="16073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87DA15B8-D6A7-4538-83F9-509EAC7D1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43" y="1295148"/>
            <a:ext cx="550920" cy="246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승인상태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5" name="Text Box">
            <a:extLst>
              <a:ext uri="{FF2B5EF4-FFF2-40B4-BE49-F238E27FC236}">
                <a16:creationId xmlns:a16="http://schemas.microsoft.com/office/drawing/2014/main" id="{7E65D673-CCD4-463F-835A-58F5D17E3926}"/>
              </a:ext>
            </a:extLst>
          </p:cNvPr>
          <p:cNvSpPr/>
          <p:nvPr/>
        </p:nvSpPr>
        <p:spPr>
          <a:xfrm>
            <a:off x="1013728" y="1298158"/>
            <a:ext cx="1722955" cy="2410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국립현대미술관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4606C502-E0D9-4D04-9B28-91D1D13C1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17" y="1302502"/>
            <a:ext cx="550920" cy="239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그룹명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E8B7F6-8166-48EA-9421-5CA4186349B4}"/>
              </a:ext>
            </a:extLst>
          </p:cNvPr>
          <p:cNvSpPr/>
          <p:nvPr/>
        </p:nvSpPr>
        <p:spPr>
          <a:xfrm>
            <a:off x="2649987" y="115232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7FEC93E-02E9-4B20-AEF3-BAFB97220A63}"/>
              </a:ext>
            </a:extLst>
          </p:cNvPr>
          <p:cNvSpPr/>
          <p:nvPr/>
        </p:nvSpPr>
        <p:spPr>
          <a:xfrm>
            <a:off x="4736976" y="242311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18D3813-69CC-466E-95DC-CE5DFA6805D2}"/>
              </a:ext>
            </a:extLst>
          </p:cNvPr>
          <p:cNvSpPr/>
          <p:nvPr/>
        </p:nvSpPr>
        <p:spPr>
          <a:xfrm>
            <a:off x="7384786" y="234370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975BA9D-C61A-4A60-96FF-4EB3C2CA6300}"/>
              </a:ext>
            </a:extLst>
          </p:cNvPr>
          <p:cNvSpPr/>
          <p:nvPr/>
        </p:nvSpPr>
        <p:spPr>
          <a:xfrm>
            <a:off x="4311111" y="1164459"/>
            <a:ext cx="209625" cy="21606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A8D3C50-3FD4-4E43-94E3-0A047866834A}"/>
              </a:ext>
            </a:extLst>
          </p:cNvPr>
          <p:cNvSpPr/>
          <p:nvPr/>
        </p:nvSpPr>
        <p:spPr>
          <a:xfrm>
            <a:off x="7468225" y="359854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D20BFDE-5ECB-48C4-8774-E73CC33FB915}"/>
              </a:ext>
            </a:extLst>
          </p:cNvPr>
          <p:cNvSpPr/>
          <p:nvPr/>
        </p:nvSpPr>
        <p:spPr>
          <a:xfrm>
            <a:off x="1221095" y="2322863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B82E5E0-BB49-4EAD-93EE-6E3B206305FF}"/>
              </a:ext>
            </a:extLst>
          </p:cNvPr>
          <p:cNvSpPr/>
          <p:nvPr/>
        </p:nvSpPr>
        <p:spPr>
          <a:xfrm>
            <a:off x="6956576" y="192674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9EDB03D-FCCA-4DCE-821A-B302AB8E16E8}"/>
              </a:ext>
            </a:extLst>
          </p:cNvPr>
          <p:cNvGrpSpPr/>
          <p:nvPr/>
        </p:nvGrpSpPr>
        <p:grpSpPr>
          <a:xfrm>
            <a:off x="373348" y="6113059"/>
            <a:ext cx="6091820" cy="240678"/>
            <a:chOff x="373348" y="6113059"/>
            <a:chExt cx="6091820" cy="240678"/>
          </a:xfrm>
        </p:grpSpPr>
        <p:sp>
          <p:nvSpPr>
            <p:cNvPr id="105" name="Button">
              <a:extLst>
                <a:ext uri="{FF2B5EF4-FFF2-40B4-BE49-F238E27FC236}">
                  <a16:creationId xmlns:a16="http://schemas.microsoft.com/office/drawing/2014/main" id="{3349EC28-553B-4B45-89B0-5C415467E73D}"/>
                </a:ext>
              </a:extLst>
            </p:cNvPr>
            <p:cNvSpPr/>
            <p:nvPr/>
          </p:nvSpPr>
          <p:spPr>
            <a:xfrm>
              <a:off x="5766755" y="6140146"/>
              <a:ext cx="698413" cy="209625"/>
            </a:xfrm>
            <a:prstGeom prst="roundRect">
              <a:avLst>
                <a:gd name="adj" fmla="val 11182"/>
              </a:avLst>
            </a:prstGeom>
            <a:solidFill>
              <a:srgbClr val="E46C0A"/>
            </a:solidFill>
            <a:ln w="63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엑셀다운로드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0D825C6-9E5C-4849-9CB6-63D654BE6D4E}"/>
                </a:ext>
              </a:extLst>
            </p:cNvPr>
            <p:cNvSpPr txBox="1"/>
            <p:nvPr/>
          </p:nvSpPr>
          <p:spPr>
            <a:xfrm>
              <a:off x="373348" y="6113059"/>
              <a:ext cx="5371740" cy="2406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화면공통기능 </a:t>
              </a:r>
              <a:r>
                <a:rPr lang="en-US" altLang="ko-KR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화면상 표를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보여주는 모든 화면의 정보는 우측 하단에 엑셀 다운로드 구현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36A91ED-9470-406D-A59F-5B37F34D9C11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UI_MS_0106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9854ED2-CD6F-4B23-BF3E-B1600EF8D9E9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3">
            <a:extLst>
              <a:ext uri="{FF2B5EF4-FFF2-40B4-BE49-F238E27FC236}">
                <a16:creationId xmlns:a16="http://schemas.microsoft.com/office/drawing/2014/main" id="{1E15AB97-B195-4162-A898-798EA39FB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승인신청관리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159F8AF6-6B06-41F2-8492-D805A5006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330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시스템 사용 승인 신청 목록을 조회합니다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grpSp>
        <p:nvGrpSpPr>
          <p:cNvPr id="96" name="Pagination">
            <a:extLst>
              <a:ext uri="{FF2B5EF4-FFF2-40B4-BE49-F238E27FC236}">
                <a16:creationId xmlns:a16="http://schemas.microsoft.com/office/drawing/2014/main" id="{D94C8D8E-EC4D-431E-99E0-AC2DC00541DD}"/>
              </a:ext>
            </a:extLst>
          </p:cNvPr>
          <p:cNvGrpSpPr/>
          <p:nvPr/>
        </p:nvGrpSpPr>
        <p:grpSpPr>
          <a:xfrm>
            <a:off x="3117759" y="3978688"/>
            <a:ext cx="1838689" cy="242408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97" name="Previous">
              <a:extLst>
                <a:ext uri="{FF2B5EF4-FFF2-40B4-BE49-F238E27FC236}">
                  <a16:creationId xmlns:a16="http://schemas.microsoft.com/office/drawing/2014/main" id="{BE49ED15-8422-4C18-B951-F73033714508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98" name="Page 1">
              <a:extLst>
                <a:ext uri="{FF2B5EF4-FFF2-40B4-BE49-F238E27FC236}">
                  <a16:creationId xmlns:a16="http://schemas.microsoft.com/office/drawing/2014/main" id="{74D91C5A-7B1B-498A-ADF2-DAA36E12D7F8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99" name="Page 2">
              <a:extLst>
                <a:ext uri="{FF2B5EF4-FFF2-40B4-BE49-F238E27FC236}">
                  <a16:creationId xmlns:a16="http://schemas.microsoft.com/office/drawing/2014/main" id="{BFEC6340-9265-4704-8B19-07059A8518AD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00" name="Page 3">
              <a:extLst>
                <a:ext uri="{FF2B5EF4-FFF2-40B4-BE49-F238E27FC236}">
                  <a16:creationId xmlns:a16="http://schemas.microsoft.com/office/drawing/2014/main" id="{1B155099-EA82-4645-A2CA-ED1F628DC91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9" name="Page 4">
              <a:extLst>
                <a:ext uri="{FF2B5EF4-FFF2-40B4-BE49-F238E27FC236}">
                  <a16:creationId xmlns:a16="http://schemas.microsoft.com/office/drawing/2014/main" id="{3818D6A1-93DA-4C03-B8DC-3BC5288E0383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10" name="Page 5">
              <a:extLst>
                <a:ext uri="{FF2B5EF4-FFF2-40B4-BE49-F238E27FC236}">
                  <a16:creationId xmlns:a16="http://schemas.microsoft.com/office/drawing/2014/main" id="{5279B562-DB40-43CB-887E-BF3F226B272C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11" name="Next">
              <a:extLst>
                <a:ext uri="{FF2B5EF4-FFF2-40B4-BE49-F238E27FC236}">
                  <a16:creationId xmlns:a16="http://schemas.microsoft.com/office/drawing/2014/main" id="{DAA484DC-E1B0-4889-99D4-5C21C64F4C01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93" name="타원 92">
            <a:extLst>
              <a:ext uri="{FF2B5EF4-FFF2-40B4-BE49-F238E27FC236}">
                <a16:creationId xmlns:a16="http://schemas.microsoft.com/office/drawing/2014/main" id="{1B2F72AB-F926-4A3D-A330-FE953370E86B}"/>
              </a:ext>
            </a:extLst>
          </p:cNvPr>
          <p:cNvSpPr/>
          <p:nvPr/>
        </p:nvSpPr>
        <p:spPr>
          <a:xfrm>
            <a:off x="2992867" y="388266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7D914-DC33-940C-16D3-A61CCAC7292A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97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정보 상세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운영관리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정보 상세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A2234CD-52E2-4BCF-BFCB-25BB3BA4F264}"/>
              </a:ext>
            </a:extLst>
          </p:cNvPr>
          <p:cNvCxnSpPr>
            <a:cxnSpLocks/>
          </p:cNvCxnSpPr>
          <p:nvPr/>
        </p:nvCxnSpPr>
        <p:spPr>
          <a:xfrm>
            <a:off x="362568" y="1165858"/>
            <a:ext cx="6458603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0C90A591-4A73-430B-97F8-A67B53843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26" y="1645477"/>
            <a:ext cx="550920" cy="179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그룹코드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2" name="Rounded Rectangle 9">
            <a:extLst>
              <a:ext uri="{FF2B5EF4-FFF2-40B4-BE49-F238E27FC236}">
                <a16:creationId xmlns:a16="http://schemas.microsoft.com/office/drawing/2014/main" id="{3073B8E7-BF64-4D3E-B737-CB125E862CF7}"/>
              </a:ext>
            </a:extLst>
          </p:cNvPr>
          <p:cNvSpPr/>
          <p:nvPr/>
        </p:nvSpPr>
        <p:spPr>
          <a:xfrm>
            <a:off x="1525707" y="1639478"/>
            <a:ext cx="1800000" cy="18515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1371033</a:t>
            </a:r>
            <a:endParaRPr lang="ko-KR" altLang="en-US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C6B646DD-C023-4F0D-AD89-583B0F41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2" y="1422680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 </a:t>
            </a: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구분 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4E78662-2F37-4DC5-BD76-6B0F355DF483}"/>
              </a:ext>
            </a:extLst>
          </p:cNvPr>
          <p:cNvGrpSpPr/>
          <p:nvPr/>
        </p:nvGrpSpPr>
        <p:grpSpPr>
          <a:xfrm>
            <a:off x="1521170" y="1422680"/>
            <a:ext cx="1800000" cy="147600"/>
            <a:chOff x="5463527" y="2053841"/>
            <a:chExt cx="1800000" cy="147600"/>
          </a:xfrm>
        </p:grpSpPr>
        <p:sp>
          <p:nvSpPr>
            <p:cNvPr id="85" name="Rounded Rectangle 9">
              <a:extLst>
                <a:ext uri="{FF2B5EF4-FFF2-40B4-BE49-F238E27FC236}">
                  <a16:creationId xmlns:a16="http://schemas.microsoft.com/office/drawing/2014/main" id="{13B37096-6B10-4DC0-8205-6CCF189DFCAF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지역문화전문그룹</a:t>
              </a:r>
              <a:endPara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86" name="Rounded Rectangle 9">
              <a:extLst>
                <a:ext uri="{FF2B5EF4-FFF2-40B4-BE49-F238E27FC236}">
                  <a16:creationId xmlns:a16="http://schemas.microsoft.com/office/drawing/2014/main" id="{4735C888-AC73-4362-AD8C-03C2A95BF0CA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10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4CE0556C-B83F-424A-BE95-A75B01D28149}"/>
              </a:ext>
            </a:extLst>
          </p:cNvPr>
          <p:cNvSpPr/>
          <p:nvPr/>
        </p:nvSpPr>
        <p:spPr>
          <a:xfrm>
            <a:off x="1207127" y="124300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E33A55E4-4F13-4674-9AC6-7C7063CA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231" y="4654911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상태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A5EFEEC-4BAE-42BF-8828-A2E6CF752104}"/>
              </a:ext>
            </a:extLst>
          </p:cNvPr>
          <p:cNvGrpSpPr/>
          <p:nvPr/>
        </p:nvGrpSpPr>
        <p:grpSpPr>
          <a:xfrm>
            <a:off x="4356341" y="4654911"/>
            <a:ext cx="1800000" cy="147600"/>
            <a:chOff x="5463527" y="2053841"/>
            <a:chExt cx="1800000" cy="147600"/>
          </a:xfrm>
        </p:grpSpPr>
        <p:sp>
          <p:nvSpPr>
            <p:cNvPr id="91" name="Rounded Rectangle 9">
              <a:extLst>
                <a:ext uri="{FF2B5EF4-FFF2-40B4-BE49-F238E27FC236}">
                  <a16:creationId xmlns:a16="http://schemas.microsoft.com/office/drawing/2014/main" id="{DDC9BC2B-9A92-4C26-B781-8A6917AC7A77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사용중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2" name="Rounded Rectangle 9">
              <a:extLst>
                <a:ext uri="{FF2B5EF4-FFF2-40B4-BE49-F238E27FC236}">
                  <a16:creationId xmlns:a16="http://schemas.microsoft.com/office/drawing/2014/main" id="{88FF3C8C-7242-4E9E-B9B3-C311C95FAFCE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6070D995-D00E-40B7-B335-AF6BD4A33BDA}"/>
              </a:ext>
            </a:extLst>
          </p:cNvPr>
          <p:cNvGrpSpPr/>
          <p:nvPr/>
        </p:nvGrpSpPr>
        <p:grpSpPr>
          <a:xfrm>
            <a:off x="704528" y="2856207"/>
            <a:ext cx="2604844" cy="158250"/>
            <a:chOff x="4818417" y="2043324"/>
            <a:chExt cx="2604844" cy="158250"/>
          </a:xfrm>
        </p:grpSpPr>
        <p:sp>
          <p:nvSpPr>
            <p:cNvPr id="94" name="Rectangle 3">
              <a:extLst>
                <a:ext uri="{FF2B5EF4-FFF2-40B4-BE49-F238E27FC236}">
                  <a16:creationId xmlns:a16="http://schemas.microsoft.com/office/drawing/2014/main" id="{F0DAD6EE-915D-46CB-93A0-D0388D61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417" y="2053841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이름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5" name="Rounded Rectangle 9">
              <a:extLst>
                <a:ext uri="{FF2B5EF4-FFF2-40B4-BE49-F238E27FC236}">
                  <a16:creationId xmlns:a16="http://schemas.microsoft.com/office/drawing/2014/main" id="{7EE13934-48AF-49F6-A82A-6630B4AA917D}"/>
                </a:ext>
              </a:extLst>
            </p:cNvPr>
            <p:cNvSpPr/>
            <p:nvPr/>
          </p:nvSpPr>
          <p:spPr>
            <a:xfrm>
              <a:off x="5623261" y="2043324"/>
              <a:ext cx="1800000" cy="15825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홍길동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AF655C1-6F58-4D18-BD4C-DF9EE60D2E05}"/>
              </a:ext>
            </a:extLst>
          </p:cNvPr>
          <p:cNvGrpSpPr/>
          <p:nvPr/>
        </p:nvGrpSpPr>
        <p:grpSpPr>
          <a:xfrm>
            <a:off x="3614023" y="3447865"/>
            <a:ext cx="2587978" cy="160671"/>
            <a:chOff x="1280592" y="2000755"/>
            <a:chExt cx="2587978" cy="160671"/>
          </a:xfrm>
        </p:grpSpPr>
        <p:sp>
          <p:nvSpPr>
            <p:cNvPr id="97" name="Rectangle 3">
              <a:extLst>
                <a:ext uri="{FF2B5EF4-FFF2-40B4-BE49-F238E27FC236}">
                  <a16:creationId xmlns:a16="http://schemas.microsoft.com/office/drawing/2014/main" id="{C9018E99-6956-4ECD-8B14-95441485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592" y="2013693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유선 전화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8" name="Rounded Rectangle 9">
              <a:extLst>
                <a:ext uri="{FF2B5EF4-FFF2-40B4-BE49-F238E27FC236}">
                  <a16:creationId xmlns:a16="http://schemas.microsoft.com/office/drawing/2014/main" id="{E245CDEB-3D57-42B7-B798-620EC0501235}"/>
                </a:ext>
              </a:extLst>
            </p:cNvPr>
            <p:cNvSpPr/>
            <p:nvPr/>
          </p:nvSpPr>
          <p:spPr>
            <a:xfrm>
              <a:off x="2068570" y="2000755"/>
              <a:ext cx="1800000" cy="14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02-123-5471 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FB85E27-385A-411B-952E-380A12A475BB}"/>
              </a:ext>
            </a:extLst>
          </p:cNvPr>
          <p:cNvGrpSpPr/>
          <p:nvPr/>
        </p:nvGrpSpPr>
        <p:grpSpPr>
          <a:xfrm>
            <a:off x="722068" y="3461893"/>
            <a:ext cx="2576906" cy="147733"/>
            <a:chOff x="1120051" y="2013693"/>
            <a:chExt cx="2672247" cy="147733"/>
          </a:xfrm>
        </p:grpSpPr>
        <p:sp>
          <p:nvSpPr>
            <p:cNvPr id="100" name="Rectangle 3">
              <a:extLst>
                <a:ext uri="{FF2B5EF4-FFF2-40B4-BE49-F238E27FC236}">
                  <a16:creationId xmlns:a16="http://schemas.microsoft.com/office/drawing/2014/main" id="{4D4A2017-1CA5-4120-A11B-FAAAB15CC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051" y="2013693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휴대 전화</a:t>
              </a: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*</a:t>
              </a:r>
            </a:p>
          </p:txBody>
        </p:sp>
        <p:sp>
          <p:nvSpPr>
            <p:cNvPr id="101" name="Rounded Rectangle 9">
              <a:extLst>
                <a:ext uri="{FF2B5EF4-FFF2-40B4-BE49-F238E27FC236}">
                  <a16:creationId xmlns:a16="http://schemas.microsoft.com/office/drawing/2014/main" id="{2170E469-D569-4DA9-AEB0-96B2EBB6E9C0}"/>
                </a:ext>
              </a:extLst>
            </p:cNvPr>
            <p:cNvSpPr/>
            <p:nvPr/>
          </p:nvSpPr>
          <p:spPr>
            <a:xfrm>
              <a:off x="1925701" y="2013693"/>
              <a:ext cx="1866597" cy="14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010-1234-1235	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0B1CEB1-D1A8-4B9C-80A9-D4422F1589CF}"/>
              </a:ext>
            </a:extLst>
          </p:cNvPr>
          <p:cNvGrpSpPr/>
          <p:nvPr/>
        </p:nvGrpSpPr>
        <p:grpSpPr>
          <a:xfrm>
            <a:off x="714672" y="2564921"/>
            <a:ext cx="2611980" cy="160340"/>
            <a:chOff x="4621723" y="2041101"/>
            <a:chExt cx="2611980" cy="160340"/>
          </a:xfrm>
        </p:grpSpPr>
        <p:sp>
          <p:nvSpPr>
            <p:cNvPr id="103" name="Rectangle 3">
              <a:extLst>
                <a:ext uri="{FF2B5EF4-FFF2-40B4-BE49-F238E27FC236}">
                  <a16:creationId xmlns:a16="http://schemas.microsoft.com/office/drawing/2014/main" id="{3D9FF28D-C9A5-479A-B19C-5B1197F9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723" y="2041101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사용자아이디</a:t>
              </a:r>
              <a:r>
                <a:rPr lang="en-US" altLang="ko-KR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04" name="Rounded Rectangle 9">
              <a:extLst>
                <a:ext uri="{FF2B5EF4-FFF2-40B4-BE49-F238E27FC236}">
                  <a16:creationId xmlns:a16="http://schemas.microsoft.com/office/drawing/2014/main" id="{451C7782-1A30-427D-B3AE-ADF79380DA0D}"/>
                </a:ext>
              </a:extLst>
            </p:cNvPr>
            <p:cNvSpPr/>
            <p:nvPr/>
          </p:nvSpPr>
          <p:spPr>
            <a:xfrm>
              <a:off x="5433703" y="2053841"/>
              <a:ext cx="1800000" cy="14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defTabSz="914286" latinLnBrk="0">
                <a:defRPr/>
              </a:pP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U13710330001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11" name="Rectangle 3">
            <a:extLst>
              <a:ext uri="{FF2B5EF4-FFF2-40B4-BE49-F238E27FC236}">
                <a16:creationId xmlns:a16="http://schemas.microsoft.com/office/drawing/2014/main" id="{9ABC4237-BD8F-4BD6-8336-CA0E819F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319" y="4375120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권한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1A48901-8E12-42F6-849F-B1CBC3E71CEF}"/>
              </a:ext>
            </a:extLst>
          </p:cNvPr>
          <p:cNvGrpSpPr/>
          <p:nvPr/>
        </p:nvGrpSpPr>
        <p:grpSpPr>
          <a:xfrm>
            <a:off x="4362429" y="4375120"/>
            <a:ext cx="1800000" cy="147600"/>
            <a:chOff x="5463527" y="2053841"/>
            <a:chExt cx="1800000" cy="147600"/>
          </a:xfrm>
        </p:grpSpPr>
        <p:sp>
          <p:nvSpPr>
            <p:cNvPr id="113" name="Rounded Rectangle 9">
              <a:extLst>
                <a:ext uri="{FF2B5EF4-FFF2-40B4-BE49-F238E27FC236}">
                  <a16:creationId xmlns:a16="http://schemas.microsoft.com/office/drawing/2014/main" id="{7D9FB02A-A432-4909-9834-8813756387C7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선택하세요   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14" name="Rounded Rectangle 9">
              <a:extLst>
                <a:ext uri="{FF2B5EF4-FFF2-40B4-BE49-F238E27FC236}">
                  <a16:creationId xmlns:a16="http://schemas.microsoft.com/office/drawing/2014/main" id="{5FCE22DD-CB7F-464E-BBE3-640562A3A875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7DDF4563-62D0-4CCE-AE63-557666AF4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42" y="4367628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87B6E2D-1D5B-4E97-A54C-7ABEB12FB437}"/>
              </a:ext>
            </a:extLst>
          </p:cNvPr>
          <p:cNvGrpSpPr/>
          <p:nvPr/>
        </p:nvGrpSpPr>
        <p:grpSpPr>
          <a:xfrm>
            <a:off x="1416752" y="4367628"/>
            <a:ext cx="1800000" cy="147600"/>
            <a:chOff x="5463527" y="2053841"/>
            <a:chExt cx="1800000" cy="147600"/>
          </a:xfrm>
        </p:grpSpPr>
        <p:sp>
          <p:nvSpPr>
            <p:cNvPr id="117" name="Rounded Rectangle 9">
              <a:extLst>
                <a:ext uri="{FF2B5EF4-FFF2-40B4-BE49-F238E27FC236}">
                  <a16:creationId xmlns:a16="http://schemas.microsoft.com/office/drawing/2014/main" id="{F2E8EF5D-09A1-44B1-8B9C-45F6277331AB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선택하세요</a:t>
              </a:r>
            </a:p>
          </p:txBody>
        </p:sp>
        <p:sp>
          <p:nvSpPr>
            <p:cNvPr id="118" name="Rounded Rectangle 9">
              <a:extLst>
                <a:ext uri="{FF2B5EF4-FFF2-40B4-BE49-F238E27FC236}">
                  <a16:creationId xmlns:a16="http://schemas.microsoft.com/office/drawing/2014/main" id="{8D433327-CF13-4D6F-8B4C-ADD0549E095A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20" name="Rounded Rectangle 9">
            <a:extLst>
              <a:ext uri="{FF2B5EF4-FFF2-40B4-BE49-F238E27FC236}">
                <a16:creationId xmlns:a16="http://schemas.microsoft.com/office/drawing/2014/main" id="{EAA7302C-095B-4BBC-82B9-38B6AAAAC07C}"/>
              </a:ext>
            </a:extLst>
          </p:cNvPr>
          <p:cNvSpPr/>
          <p:nvPr/>
        </p:nvSpPr>
        <p:spPr>
          <a:xfrm>
            <a:off x="1451129" y="3713761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2021-06-28</a:t>
            </a:r>
          </a:p>
        </p:txBody>
      </p:sp>
      <p:sp>
        <p:nvSpPr>
          <p:cNvPr id="130" name="Button">
            <a:extLst>
              <a:ext uri="{FF2B5EF4-FFF2-40B4-BE49-F238E27FC236}">
                <a16:creationId xmlns:a16="http://schemas.microsoft.com/office/drawing/2014/main" id="{42EF1B95-9FAD-4F90-8AB7-15046E7348AC}"/>
              </a:ext>
            </a:extLst>
          </p:cNvPr>
          <p:cNvSpPr/>
          <p:nvPr/>
        </p:nvSpPr>
        <p:spPr>
          <a:xfrm>
            <a:off x="6170873" y="5362711"/>
            <a:ext cx="612000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1" name="Button">
            <a:extLst>
              <a:ext uri="{FF2B5EF4-FFF2-40B4-BE49-F238E27FC236}">
                <a16:creationId xmlns:a16="http://schemas.microsoft.com/office/drawing/2014/main" id="{AFDE4EF7-7544-4E95-BF32-C4647AC5FE44}"/>
              </a:ext>
            </a:extLst>
          </p:cNvPr>
          <p:cNvSpPr/>
          <p:nvPr/>
        </p:nvSpPr>
        <p:spPr>
          <a:xfrm>
            <a:off x="5416858" y="5356878"/>
            <a:ext cx="612000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초기화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8" name="Rectangle 3">
            <a:extLst>
              <a:ext uri="{FF2B5EF4-FFF2-40B4-BE49-F238E27FC236}">
                <a16:creationId xmlns:a16="http://schemas.microsoft.com/office/drawing/2014/main" id="{F9CE40AF-DDA4-4CD1-8BBA-C0EFD59F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72" y="3722325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신청일자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A1552A53-0FA6-4666-A024-BA4E3B05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98" y="4634016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승인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B0E3CC63-75D7-409E-BAB3-5611BEABE3C2}"/>
              </a:ext>
            </a:extLst>
          </p:cNvPr>
          <p:cNvGrpSpPr/>
          <p:nvPr/>
        </p:nvGrpSpPr>
        <p:grpSpPr>
          <a:xfrm>
            <a:off x="1438008" y="4634016"/>
            <a:ext cx="1800000" cy="147600"/>
            <a:chOff x="5463527" y="2053841"/>
            <a:chExt cx="1800000" cy="147600"/>
          </a:xfrm>
        </p:grpSpPr>
        <p:sp>
          <p:nvSpPr>
            <p:cNvPr id="142" name="Rounded Rectangle 9">
              <a:extLst>
                <a:ext uri="{FF2B5EF4-FFF2-40B4-BE49-F238E27FC236}">
                  <a16:creationId xmlns:a16="http://schemas.microsoft.com/office/drawing/2014/main" id="{608687C4-9179-44B6-94D0-61F71DB6FBD8}"/>
                </a:ext>
              </a:extLst>
            </p:cNvPr>
            <p:cNvSpPr/>
            <p:nvPr/>
          </p:nvSpPr>
          <p:spPr>
            <a:xfrm>
              <a:off x="5463527" y="2053841"/>
              <a:ext cx="1800000" cy="14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승인대기</a:t>
              </a:r>
            </a:p>
          </p:txBody>
        </p:sp>
        <p:sp>
          <p:nvSpPr>
            <p:cNvPr id="143" name="Rounded Rectangle 9">
              <a:extLst>
                <a:ext uri="{FF2B5EF4-FFF2-40B4-BE49-F238E27FC236}">
                  <a16:creationId xmlns:a16="http://schemas.microsoft.com/office/drawing/2014/main" id="{F4D24062-EBFC-4B6F-AC3C-AD6304CAB4E7}"/>
                </a:ext>
              </a:extLst>
            </p:cNvPr>
            <p:cNvSpPr/>
            <p:nvPr/>
          </p:nvSpPr>
          <p:spPr>
            <a:xfrm>
              <a:off x="7122009" y="2053841"/>
              <a:ext cx="141518" cy="1476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▼</a:t>
              </a:r>
              <a:endPara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44" name="Rectangle 3">
            <a:extLst>
              <a:ext uri="{FF2B5EF4-FFF2-40B4-BE49-F238E27FC236}">
                <a16:creationId xmlns:a16="http://schemas.microsoft.com/office/drawing/2014/main" id="{2671DA6F-2D9D-4FEC-859B-33D62AABD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42" y="4920807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승인일시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5" name="Rounded Rectangle 9">
            <a:extLst>
              <a:ext uri="{FF2B5EF4-FFF2-40B4-BE49-F238E27FC236}">
                <a16:creationId xmlns:a16="http://schemas.microsoft.com/office/drawing/2014/main" id="{E549D955-F143-46B9-8F14-38C494C91B19}"/>
              </a:ext>
            </a:extLst>
          </p:cNvPr>
          <p:cNvSpPr/>
          <p:nvPr/>
        </p:nvSpPr>
        <p:spPr>
          <a:xfrm>
            <a:off x="1416752" y="4920807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2021-06-28</a:t>
            </a: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6508B48-E949-4CB0-898F-C3CF176805AD}"/>
              </a:ext>
            </a:extLst>
          </p:cNvPr>
          <p:cNvSpPr/>
          <p:nvPr/>
        </p:nvSpPr>
        <p:spPr>
          <a:xfrm>
            <a:off x="3332429" y="284627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A4236486-BCD1-44ED-B2B6-33A648F24108}"/>
              </a:ext>
            </a:extLst>
          </p:cNvPr>
          <p:cNvSpPr/>
          <p:nvPr/>
        </p:nvSpPr>
        <p:spPr>
          <a:xfrm>
            <a:off x="3220894" y="4293973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2482433-F85E-46BF-8C67-D4257CF1C71E}"/>
              </a:ext>
            </a:extLst>
          </p:cNvPr>
          <p:cNvSpPr txBox="1"/>
          <p:nvPr/>
        </p:nvSpPr>
        <p:spPr>
          <a:xfrm>
            <a:off x="7833320" y="980728"/>
            <a:ext cx="1944216" cy="4445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사용자소속 그룹정보를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사용자 정보 출력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소속 그룹명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신청자의 시스템 아이디로 발급</a:t>
            </a:r>
            <a:b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U+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0001(</a:t>
            </a:r>
            <a:r>
              <a:rPr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</a:t>
            </a:r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이름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부서명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이메일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휴대전화 정보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유선전화 정보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 정보 설정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권한 정보 설정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승인상태 정보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승인대기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시스템 이용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정보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사용중일경우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최종수정일시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사용중지일 경우 최종수정일시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정보를 저장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정보 초기화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A2ED5E8-2B9B-44F7-B321-C0EA17D8D6BC}"/>
              </a:ext>
            </a:extLst>
          </p:cNvPr>
          <p:cNvSpPr/>
          <p:nvPr/>
        </p:nvSpPr>
        <p:spPr>
          <a:xfrm>
            <a:off x="3347942" y="252582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163E54FE-EA5D-4768-80C7-5D3E3D0A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105" y="1599211"/>
            <a:ext cx="550920" cy="257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그룹명 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5" name="Rounded Rectangle 9">
            <a:extLst>
              <a:ext uri="{FF2B5EF4-FFF2-40B4-BE49-F238E27FC236}">
                <a16:creationId xmlns:a16="http://schemas.microsoft.com/office/drawing/2014/main" id="{8CFEE3BB-077F-47E7-897B-0CA76DE92254}"/>
              </a:ext>
            </a:extLst>
          </p:cNvPr>
          <p:cNvSpPr/>
          <p:nvPr/>
        </p:nvSpPr>
        <p:spPr>
          <a:xfrm>
            <a:off x="4515693" y="1615881"/>
            <a:ext cx="1800000" cy="18515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국립현대미술관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9C51B90-7A83-48F5-82E0-D5C1A6A51A49}"/>
              </a:ext>
            </a:extLst>
          </p:cNvPr>
          <p:cNvSpPr/>
          <p:nvPr/>
        </p:nvSpPr>
        <p:spPr>
          <a:xfrm>
            <a:off x="4402001" y="147177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96A186-3708-4F37-84C1-E1AD83993DD3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UI_MS_0107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EFEAB67C-C2D5-4E5C-B9F0-E6E82D2BE1F0}"/>
              </a:ext>
            </a:extLst>
          </p:cNvPr>
          <p:cNvCxnSpPr>
            <a:cxnSpLocks/>
          </p:cNvCxnSpPr>
          <p:nvPr/>
        </p:nvCxnSpPr>
        <p:spPr>
          <a:xfrm>
            <a:off x="362568" y="2060848"/>
            <a:ext cx="6458603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7" name="Rectangle 3">
            <a:extLst>
              <a:ext uri="{FF2B5EF4-FFF2-40B4-BE49-F238E27FC236}">
                <a16:creationId xmlns:a16="http://schemas.microsoft.com/office/drawing/2014/main" id="{09FEE45B-E80C-457D-85A0-B2D5C4EA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68" y="2264669"/>
            <a:ext cx="1404000" cy="24204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사용자 승인신청 상세정보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5206232F-F01A-4C66-84B9-28C94A657D02}"/>
              </a:ext>
            </a:extLst>
          </p:cNvPr>
          <p:cNvGrpSpPr/>
          <p:nvPr/>
        </p:nvGrpSpPr>
        <p:grpSpPr>
          <a:xfrm>
            <a:off x="714672" y="3164924"/>
            <a:ext cx="2611980" cy="158250"/>
            <a:chOff x="4818417" y="2043324"/>
            <a:chExt cx="2611980" cy="158250"/>
          </a:xfrm>
        </p:grpSpPr>
        <p:sp>
          <p:nvSpPr>
            <p:cNvPr id="169" name="Rectangle 3">
              <a:extLst>
                <a:ext uri="{FF2B5EF4-FFF2-40B4-BE49-F238E27FC236}">
                  <a16:creationId xmlns:a16="http://schemas.microsoft.com/office/drawing/2014/main" id="{5343EB28-DEFC-49E7-8072-43FDB7C1C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417" y="2053841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이메일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70" name="Rounded Rectangle 9">
              <a:extLst>
                <a:ext uri="{FF2B5EF4-FFF2-40B4-BE49-F238E27FC236}">
                  <a16:creationId xmlns:a16="http://schemas.microsoft.com/office/drawing/2014/main" id="{7B7467B5-20EA-4CB6-BB85-82B540A06A49}"/>
                </a:ext>
              </a:extLst>
            </p:cNvPr>
            <p:cNvSpPr/>
            <p:nvPr/>
          </p:nvSpPr>
          <p:spPr>
            <a:xfrm>
              <a:off x="5623261" y="2043324"/>
              <a:ext cx="1807136" cy="14963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test1234@korea.go.kr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2666DF0B-F095-4259-BF3E-FF4085049C46}"/>
              </a:ext>
            </a:extLst>
          </p:cNvPr>
          <p:cNvGrpSpPr/>
          <p:nvPr/>
        </p:nvGrpSpPr>
        <p:grpSpPr>
          <a:xfrm>
            <a:off x="3619604" y="2861261"/>
            <a:ext cx="2604844" cy="158250"/>
            <a:chOff x="4818417" y="2043324"/>
            <a:chExt cx="2604844" cy="158250"/>
          </a:xfrm>
        </p:grpSpPr>
        <p:sp>
          <p:nvSpPr>
            <p:cNvPr id="172" name="Rectangle 3">
              <a:extLst>
                <a:ext uri="{FF2B5EF4-FFF2-40B4-BE49-F238E27FC236}">
                  <a16:creationId xmlns:a16="http://schemas.microsoft.com/office/drawing/2014/main" id="{71863D7F-419E-4FB6-A086-67EF317B1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417" y="2053841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부서명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73" name="Rounded Rectangle 9">
              <a:extLst>
                <a:ext uri="{FF2B5EF4-FFF2-40B4-BE49-F238E27FC236}">
                  <a16:creationId xmlns:a16="http://schemas.microsoft.com/office/drawing/2014/main" id="{92C68202-342F-4CBD-A7F4-7CCBB49BFF83}"/>
                </a:ext>
              </a:extLst>
            </p:cNvPr>
            <p:cNvSpPr/>
            <p:nvPr/>
          </p:nvSpPr>
          <p:spPr>
            <a:xfrm>
              <a:off x="5623261" y="2043324"/>
              <a:ext cx="1800000" cy="15825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부서명</a:t>
              </a:r>
            </a:p>
          </p:txBody>
        </p:sp>
      </p:grpSp>
      <p:sp>
        <p:nvSpPr>
          <p:cNvPr id="174" name="Rectangle 3">
            <a:extLst>
              <a:ext uri="{FF2B5EF4-FFF2-40B4-BE49-F238E27FC236}">
                <a16:creationId xmlns:a16="http://schemas.microsoft.com/office/drawing/2014/main" id="{7D016379-1D0D-490A-95D7-393D700D6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15" y="4041847"/>
            <a:ext cx="1404000" cy="24204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사용자 승인신청 상세정보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12596DF1-985E-4284-9E0C-EB0E452D216F}"/>
              </a:ext>
            </a:extLst>
          </p:cNvPr>
          <p:cNvCxnSpPr>
            <a:cxnSpLocks/>
          </p:cNvCxnSpPr>
          <p:nvPr/>
        </p:nvCxnSpPr>
        <p:spPr>
          <a:xfrm>
            <a:off x="362567" y="2506714"/>
            <a:ext cx="6458603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C6B8B8B5-B994-470A-B0DF-05453E3A1712}"/>
              </a:ext>
            </a:extLst>
          </p:cNvPr>
          <p:cNvCxnSpPr>
            <a:cxnSpLocks/>
          </p:cNvCxnSpPr>
          <p:nvPr/>
        </p:nvCxnSpPr>
        <p:spPr>
          <a:xfrm>
            <a:off x="392228" y="4260566"/>
            <a:ext cx="6458603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7" name="타원 176">
            <a:extLst>
              <a:ext uri="{FF2B5EF4-FFF2-40B4-BE49-F238E27FC236}">
                <a16:creationId xmlns:a16="http://schemas.microsoft.com/office/drawing/2014/main" id="{D8B4DFFE-74A4-4EDA-8D99-09196021DA8C}"/>
              </a:ext>
            </a:extLst>
          </p:cNvPr>
          <p:cNvSpPr/>
          <p:nvPr/>
        </p:nvSpPr>
        <p:spPr>
          <a:xfrm>
            <a:off x="6162429" y="279876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03A30AA-AAF9-49BE-BDA5-DAF0A983B60E}"/>
              </a:ext>
            </a:extLst>
          </p:cNvPr>
          <p:cNvSpPr/>
          <p:nvPr/>
        </p:nvSpPr>
        <p:spPr>
          <a:xfrm>
            <a:off x="3321170" y="315168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2E94100-F6B2-4EBF-BC15-BCE9C875504C}"/>
              </a:ext>
            </a:extLst>
          </p:cNvPr>
          <p:cNvSpPr/>
          <p:nvPr/>
        </p:nvSpPr>
        <p:spPr>
          <a:xfrm>
            <a:off x="3284611" y="345961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AC6237A8-609A-4FD4-B302-FAC7A71DA9C3}"/>
              </a:ext>
            </a:extLst>
          </p:cNvPr>
          <p:cNvSpPr/>
          <p:nvPr/>
        </p:nvSpPr>
        <p:spPr>
          <a:xfrm>
            <a:off x="6027252" y="345961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732784E0-CD04-4EF9-BE99-E06F61DA7FAF}"/>
              </a:ext>
            </a:extLst>
          </p:cNvPr>
          <p:cNvSpPr/>
          <p:nvPr/>
        </p:nvSpPr>
        <p:spPr>
          <a:xfrm>
            <a:off x="6151806" y="427872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AA63A54D-31C8-4483-8C2F-62E878BA19CB}"/>
              </a:ext>
            </a:extLst>
          </p:cNvPr>
          <p:cNvSpPr/>
          <p:nvPr/>
        </p:nvSpPr>
        <p:spPr>
          <a:xfrm>
            <a:off x="3230475" y="460691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8842E65-BD8A-4C27-B2C2-897502AB7869}"/>
              </a:ext>
            </a:extLst>
          </p:cNvPr>
          <p:cNvSpPr/>
          <p:nvPr/>
        </p:nvSpPr>
        <p:spPr>
          <a:xfrm>
            <a:off x="6131442" y="460691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1666067D-DC66-4B04-8213-863F3D02AEC9}"/>
              </a:ext>
            </a:extLst>
          </p:cNvPr>
          <p:cNvSpPr/>
          <p:nvPr/>
        </p:nvSpPr>
        <p:spPr>
          <a:xfrm>
            <a:off x="6252078" y="558417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5F1B297-B582-4B85-9843-F648C2325872}"/>
              </a:ext>
            </a:extLst>
          </p:cNvPr>
          <p:cNvSpPr/>
          <p:nvPr/>
        </p:nvSpPr>
        <p:spPr>
          <a:xfrm>
            <a:off x="5461231" y="555822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Rectangle 3">
            <a:extLst>
              <a:ext uri="{FF2B5EF4-FFF2-40B4-BE49-F238E27FC236}">
                <a16:creationId xmlns:a16="http://schemas.microsoft.com/office/drawing/2014/main" id="{36E9B59E-CF5E-408B-BBBB-CAD885FE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07" y="4920807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최종수정일시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7" name="Rounded Rectangle 9">
            <a:extLst>
              <a:ext uri="{FF2B5EF4-FFF2-40B4-BE49-F238E27FC236}">
                <a16:creationId xmlns:a16="http://schemas.microsoft.com/office/drawing/2014/main" id="{DA5B608B-F636-44C6-9924-291491991460}"/>
              </a:ext>
            </a:extLst>
          </p:cNvPr>
          <p:cNvSpPr/>
          <p:nvPr/>
        </p:nvSpPr>
        <p:spPr>
          <a:xfrm>
            <a:off x="4385217" y="4920807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2021-06-28 13:21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56B59A1-D85F-4852-8516-3C75CEBBD99B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Rectangle 3">
            <a:extLst>
              <a:ext uri="{FF2B5EF4-FFF2-40B4-BE49-F238E27FC236}">
                <a16:creationId xmlns:a16="http://schemas.microsoft.com/office/drawing/2014/main" id="{382AC5D5-0C22-4B0A-BBF9-E9EE5BFF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승인신청정보관리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8" name="Rectangle 3">
            <a:extLst>
              <a:ext uri="{FF2B5EF4-FFF2-40B4-BE49-F238E27FC236}">
                <a16:creationId xmlns:a16="http://schemas.microsoft.com/office/drawing/2014/main" id="{5B6C1FFF-29D6-4CAF-8072-6D9482A4E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29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승인신청정보 상세조회 및 신청승인을 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F9FAF-96D5-8958-2C37-AA4D5AD2AFC0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4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알림발송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안내문구 발송관련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96A186-3708-4F37-84C1-E1AD83993DD3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UI_MS_0113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7785A5-8C06-4C6C-99F5-89F9801A5EB6}"/>
              </a:ext>
            </a:extLst>
          </p:cNvPr>
          <p:cNvGrpSpPr/>
          <p:nvPr/>
        </p:nvGrpSpPr>
        <p:grpSpPr>
          <a:xfrm>
            <a:off x="272319" y="836712"/>
            <a:ext cx="2148359" cy="3450558"/>
            <a:chOff x="272319" y="836712"/>
            <a:chExt cx="2148359" cy="34505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59F2590-FE1D-4417-9ACA-805375217F9C}"/>
                </a:ext>
              </a:extLst>
            </p:cNvPr>
            <p:cNvSpPr/>
            <p:nvPr/>
          </p:nvSpPr>
          <p:spPr>
            <a:xfrm>
              <a:off x="272319" y="1262934"/>
              <a:ext cx="2148359" cy="30243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 </a:t>
              </a:r>
              <a:r>
                <a:rPr lang="en-US" altLang="ko-KR" sz="1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endPara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사용승인 안내 </a:t>
              </a:r>
              <a:endPara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 </a:t>
              </a:r>
              <a:r>
                <a:rPr lang="en-US" altLang="ko-KR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</a:t>
              </a:r>
              <a:r>
                <a:rPr lang="en-US" altLang="ko-KR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u0300020001</a:t>
              </a:r>
            </a:p>
            <a:p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en-US" altLang="ko-KR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hlinkClick r:id="rId3"/>
                </a:rPr>
                <a:t>test@korea.kr</a:t>
              </a:r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신청하신 </a:t>
              </a:r>
              <a:endPara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사용신청이 승인되었습니다</a:t>
              </a:r>
              <a:r>
                <a:rPr lang="en-US" altLang="ko-KR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endPara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발신</a:t>
              </a:r>
              <a:r>
                <a:rPr lang="en-US" altLang="ko-KR" sz="10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1F77B7-042F-41EF-99C5-2A23F27924D8}"/>
                </a:ext>
              </a:extLst>
            </p:cNvPr>
            <p:cNvSpPr txBox="1"/>
            <p:nvPr/>
          </p:nvSpPr>
          <p:spPr>
            <a:xfrm>
              <a:off x="272480" y="836712"/>
              <a:ext cx="1368152" cy="2880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 서비스 </a:t>
              </a:r>
              <a:r>
                <a:rPr lang="en-US" altLang="ko-KR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SMS)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ACBA916-FD5D-421A-A03E-8DBD609455C7}"/>
              </a:ext>
            </a:extLst>
          </p:cNvPr>
          <p:cNvGrpSpPr/>
          <p:nvPr/>
        </p:nvGrpSpPr>
        <p:grpSpPr>
          <a:xfrm>
            <a:off x="2792760" y="836712"/>
            <a:ext cx="3234339" cy="5165295"/>
            <a:chOff x="2792760" y="836712"/>
            <a:chExt cx="3234339" cy="516529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3F25096-842B-499C-994C-9478289734AA}"/>
                </a:ext>
              </a:extLst>
            </p:cNvPr>
            <p:cNvSpPr txBox="1"/>
            <p:nvPr/>
          </p:nvSpPr>
          <p:spPr>
            <a:xfrm>
              <a:off x="2792760" y="836712"/>
              <a:ext cx="1368152" cy="2880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 서비스 </a:t>
              </a:r>
              <a:r>
                <a:rPr lang="en-US" altLang="ko-KR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알림톡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0094434-4DE6-4DE5-B56F-3298A0AD8E4D}"/>
                </a:ext>
              </a:extLst>
            </p:cNvPr>
            <p:cNvSpPr/>
            <p:nvPr/>
          </p:nvSpPr>
          <p:spPr>
            <a:xfrm>
              <a:off x="2870789" y="1171645"/>
              <a:ext cx="3156310" cy="4830362"/>
            </a:xfrm>
            <a:prstGeom prst="rect">
              <a:avLst/>
            </a:prstGeom>
            <a:solidFill>
              <a:srgbClr val="ABC1D1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6A50CCF-7E26-4EFA-9B3E-7A55D8F6F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7263" y="1195098"/>
              <a:ext cx="346525" cy="38502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D3E581-25C7-4960-B1AD-DB63B4C0DBC2}"/>
                </a:ext>
              </a:extLst>
            </p:cNvPr>
            <p:cNvSpPr txBox="1"/>
            <p:nvPr/>
          </p:nvSpPr>
          <p:spPr>
            <a:xfrm>
              <a:off x="2992202" y="1214820"/>
              <a:ext cx="2543612" cy="268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알림톡</a:t>
              </a: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BD46E02-82E8-4C32-91C5-229AC4CBF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0000" y="1195098"/>
              <a:ext cx="781159" cy="31436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2E6D25D-FA88-4194-90DB-A9F235132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0719" y="1607974"/>
              <a:ext cx="2953162" cy="141942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A25597-F426-42EB-99EC-EBCDF8059C10}"/>
                </a:ext>
              </a:extLst>
            </p:cNvPr>
            <p:cNvSpPr txBox="1"/>
            <p:nvPr/>
          </p:nvSpPr>
          <p:spPr>
            <a:xfrm>
              <a:off x="2977263" y="3061934"/>
              <a:ext cx="2956617" cy="2950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----------------2021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---------------</a:t>
              </a: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89984BC-1C76-4478-819F-2863D41369B2}"/>
                </a:ext>
              </a:extLst>
            </p:cNvPr>
            <p:cNvSpPr/>
            <p:nvPr/>
          </p:nvSpPr>
          <p:spPr>
            <a:xfrm>
              <a:off x="3012117" y="3316744"/>
              <a:ext cx="311671" cy="2950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RCIS</a:t>
              </a:r>
              <a:endPara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1058BD-8AAD-4B21-B4A2-B2C74048F317}"/>
                </a:ext>
              </a:extLst>
            </p:cNvPr>
            <p:cNvSpPr txBox="1"/>
            <p:nvPr/>
          </p:nvSpPr>
          <p:spPr>
            <a:xfrm>
              <a:off x="2866366" y="3236963"/>
              <a:ext cx="2543612" cy="268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알림톡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C990C3-4F3B-4646-B2BD-C9325765959D}"/>
                </a:ext>
              </a:extLst>
            </p:cNvPr>
            <p:cNvSpPr/>
            <p:nvPr/>
          </p:nvSpPr>
          <p:spPr>
            <a:xfrm>
              <a:off x="3318817" y="3713057"/>
              <a:ext cx="1994223" cy="288835"/>
            </a:xfrm>
            <a:prstGeom prst="rect">
              <a:avLst/>
            </a:prstGeom>
            <a:solidFill>
              <a:srgbClr val="FEE8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848679B-5A3A-4B0D-BFCF-E15977075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60631" y="3546346"/>
              <a:ext cx="333422" cy="33342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CA0C343-3C54-4590-A3C7-50E926EDF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53901" y="3716861"/>
              <a:ext cx="924054" cy="238158"/>
            </a:xfrm>
            <a:prstGeom prst="rect">
              <a:avLst/>
            </a:prstGeom>
          </p:spPr>
        </p:pic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F7AEF5A-D06F-450D-AA1B-651A54AF41A6}"/>
                </a:ext>
              </a:extLst>
            </p:cNvPr>
            <p:cNvSpPr/>
            <p:nvPr/>
          </p:nvSpPr>
          <p:spPr>
            <a:xfrm>
              <a:off x="3318817" y="3987033"/>
              <a:ext cx="1994223" cy="1262994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lang="ko-KR" altLang="en-US" sz="9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사용승인 </a:t>
              </a:r>
              <a:br>
                <a:rPr lang="en-US" altLang="ko-KR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안내 </a:t>
              </a:r>
              <a:endPara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 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u0300020001</a:t>
              </a:r>
            </a:p>
            <a:p>
              <a:r>
                <a:rPr lang="en-US" altLang="ko-KR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hlinkClick r:id="rId3"/>
                </a:rPr>
                <a:t>test@korea.kr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9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신청하신 </a:t>
              </a:r>
              <a:endPara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사용신청이 승인되었습니다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endParaRPr lang="ko-KR" altLang="en-US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C92DAE28-30C2-4D28-BCAD-BFD5C371DB94}"/>
              </a:ext>
            </a:extLst>
          </p:cNvPr>
          <p:cNvSpPr txBox="1"/>
          <p:nvPr/>
        </p:nvSpPr>
        <p:spPr>
          <a:xfrm>
            <a:off x="7833320" y="980728"/>
            <a:ext cx="1944216" cy="4445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사용승인이 완료된 경우 해당내역을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알림톡을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통하여 발송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계약에 따라 화면 디자인의 변동 있을 수 있음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알람서비스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메뉴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관리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70A283-5DF7-4435-8A1F-9476BF5D421C}"/>
              </a:ext>
            </a:extLst>
          </p:cNvPr>
          <p:cNvSpPr txBox="1"/>
          <p:nvPr/>
        </p:nvSpPr>
        <p:spPr>
          <a:xfrm>
            <a:off x="454852" y="3413198"/>
            <a:ext cx="1843206" cy="49744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ko-KR" altLang="en-US" sz="4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12E5D3A-FA4A-4DCB-8E5A-AD199D447F9F}"/>
              </a:ext>
            </a:extLst>
          </p:cNvPr>
          <p:cNvSpPr txBox="1"/>
          <p:nvPr/>
        </p:nvSpPr>
        <p:spPr>
          <a:xfrm>
            <a:off x="2648744" y="4864065"/>
            <a:ext cx="3875462" cy="126299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ko-KR" altLang="en-US" sz="6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D0188-B7A6-6970-0F9A-EBACC1972B0A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009DAF-6AFB-A6DE-6FEE-40FF2D2D1F77}"/>
              </a:ext>
            </a:extLst>
          </p:cNvPr>
          <p:cNvSpPr/>
          <p:nvPr/>
        </p:nvSpPr>
        <p:spPr>
          <a:xfrm>
            <a:off x="80158" y="936809"/>
            <a:ext cx="9721856" cy="5485294"/>
          </a:xfrm>
          <a:prstGeom prst="rect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970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운영관리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동의서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94A27E3-9424-41DB-A759-DB41D0D4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84" y="2669129"/>
            <a:ext cx="468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구분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40D5D49-1FF3-4F79-B6CB-2390E610A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824" y="2669129"/>
            <a:ext cx="720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제목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0346E9C-1C00-4A89-9E04-F4C720D95CC1}"/>
              </a:ext>
            </a:extLst>
          </p:cNvPr>
          <p:cNvCxnSpPr/>
          <p:nvPr/>
        </p:nvCxnSpPr>
        <p:spPr>
          <a:xfrm>
            <a:off x="848544" y="2888870"/>
            <a:ext cx="644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783845B0-5209-4070-B976-2A7BF513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404" y="2669129"/>
            <a:ext cx="55092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등록</a:t>
            </a:r>
            <a:r>
              <a:rPr lang="en-US" altLang="ko-KR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/</a:t>
            </a: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수정일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83603761-3821-4146-85F6-1A1DFE3361D9}"/>
              </a:ext>
            </a:extLst>
          </p:cNvPr>
          <p:cNvSpPr>
            <a:spLocks noChangeAspect="1"/>
          </p:cNvSpPr>
          <p:nvPr/>
        </p:nvSpPr>
        <p:spPr>
          <a:xfrm>
            <a:off x="920564" y="2689938"/>
            <a:ext cx="108000" cy="108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3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B1AC18-5D04-40C6-ABF5-2B6F8FCB660D}"/>
              </a:ext>
            </a:extLst>
          </p:cNvPr>
          <p:cNvCxnSpPr/>
          <p:nvPr/>
        </p:nvCxnSpPr>
        <p:spPr>
          <a:xfrm>
            <a:off x="848544" y="2587463"/>
            <a:ext cx="64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A310DDBA-5C81-4F01-9799-74BD7D07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544" y="2301783"/>
            <a:ext cx="288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총 </a:t>
            </a:r>
            <a:r>
              <a:rPr lang="en-US" altLang="ko-KR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43</a:t>
            </a:r>
            <a:r>
              <a:rPr lang="ko-KR" altLang="en-US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건</a:t>
            </a:r>
            <a:endParaRPr lang="en-US" altLang="ko-KR" sz="75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8" name="Rectangle 3">
            <a:extLst>
              <a:ext uri="{FF2B5EF4-FFF2-40B4-BE49-F238E27FC236}">
                <a16:creationId xmlns:a16="http://schemas.microsoft.com/office/drawing/2014/main" id="{B8077BD7-E026-4C60-B27A-82C7E9BA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184" y="3638804"/>
            <a:ext cx="360000" cy="196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등록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9" name="Rectangle 3">
            <a:extLst>
              <a:ext uri="{FF2B5EF4-FFF2-40B4-BE49-F238E27FC236}">
                <a16:creationId xmlns:a16="http://schemas.microsoft.com/office/drawing/2014/main" id="{50629A74-B53A-4B60-BBA0-9E1B1677D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52" y="3638804"/>
            <a:ext cx="360000" cy="196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삭제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5D869C5-A2E6-4B82-862E-1B76D2B5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006" y="2669129"/>
            <a:ext cx="3816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필수 여부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01A9454C-4430-4204-BE59-77DC54126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460" y="2669129"/>
            <a:ext cx="3816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1041FF-DD6B-4E5C-B898-13EFBDC171D3}"/>
              </a:ext>
            </a:extLst>
          </p:cNvPr>
          <p:cNvGrpSpPr/>
          <p:nvPr/>
        </p:nvGrpSpPr>
        <p:grpSpPr>
          <a:xfrm>
            <a:off x="920564" y="2993494"/>
            <a:ext cx="6356840" cy="147733"/>
            <a:chOff x="1352612" y="3164911"/>
            <a:chExt cx="6356840" cy="147733"/>
          </a:xfrm>
        </p:grpSpPr>
        <p:sp>
          <p:nvSpPr>
            <p:cNvPr id="92" name="Rounded Rectangle 9">
              <a:extLst>
                <a:ext uri="{FF2B5EF4-FFF2-40B4-BE49-F238E27FC236}">
                  <a16:creationId xmlns:a16="http://schemas.microsoft.com/office/drawing/2014/main" id="{7858FDA0-6288-48DA-9725-145AF95C8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2612" y="3184777"/>
              <a:ext cx="108000" cy="1080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3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3" name="Rectangle 3">
              <a:extLst>
                <a:ext uri="{FF2B5EF4-FFF2-40B4-BE49-F238E27FC236}">
                  <a16:creationId xmlns:a16="http://schemas.microsoft.com/office/drawing/2014/main" id="{E3E9CCB7-F0A6-47FA-8FC7-D13FA69E4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732" y="3164911"/>
              <a:ext cx="144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서비스 이용약관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4" name="Rectangle 3">
              <a:extLst>
                <a:ext uri="{FF2B5EF4-FFF2-40B4-BE49-F238E27FC236}">
                  <a16:creationId xmlns:a16="http://schemas.microsoft.com/office/drawing/2014/main" id="{968726B8-1492-4AD2-AF76-FD2672BC5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812" y="3164911"/>
              <a:ext cx="162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  <a:hlinkClick r:id="rId3" action="ppaction://hlinksldjump"/>
                </a:rPr>
                <a:t>서비스 이용 약관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4ADCE1AE-930E-45F4-8502-F4331B57C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452" y="3164911"/>
              <a:ext cx="90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2021-06-28 13:21</a:t>
              </a:r>
            </a:p>
          </p:txBody>
        </p:sp>
        <p:sp>
          <p:nvSpPr>
            <p:cNvPr id="96" name="Rectangle 3">
              <a:extLst>
                <a:ext uri="{FF2B5EF4-FFF2-40B4-BE49-F238E27FC236}">
                  <a16:creationId xmlns:a16="http://schemas.microsoft.com/office/drawing/2014/main" id="{48745517-DD92-40AB-8903-8E1E2F795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054" y="3164911"/>
              <a:ext cx="381688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예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7" name="Rectangle 3">
              <a:extLst>
                <a:ext uri="{FF2B5EF4-FFF2-40B4-BE49-F238E27FC236}">
                  <a16:creationId xmlns:a16="http://schemas.microsoft.com/office/drawing/2014/main" id="{BF1B25A2-A492-428A-B830-906540C98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508" y="3164911"/>
              <a:ext cx="381688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사용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8DE28E-74BE-4242-8A34-7364770E6F28}"/>
              </a:ext>
            </a:extLst>
          </p:cNvPr>
          <p:cNvGrpSpPr/>
          <p:nvPr/>
        </p:nvGrpSpPr>
        <p:grpSpPr>
          <a:xfrm>
            <a:off x="920564" y="3270775"/>
            <a:ext cx="6356840" cy="147733"/>
            <a:chOff x="1352612" y="3442192"/>
            <a:chExt cx="6356840" cy="147733"/>
          </a:xfrm>
        </p:grpSpPr>
        <p:sp>
          <p:nvSpPr>
            <p:cNvPr id="86" name="Rounded Rectangle 9">
              <a:extLst>
                <a:ext uri="{FF2B5EF4-FFF2-40B4-BE49-F238E27FC236}">
                  <a16:creationId xmlns:a16="http://schemas.microsoft.com/office/drawing/2014/main" id="{0BFCBC27-623C-4BEE-BC32-0035F7072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2612" y="3462058"/>
              <a:ext cx="108000" cy="1080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3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87" name="Rectangle 3">
              <a:extLst>
                <a:ext uri="{FF2B5EF4-FFF2-40B4-BE49-F238E27FC236}">
                  <a16:creationId xmlns:a16="http://schemas.microsoft.com/office/drawing/2014/main" id="{F5BE63DC-5830-4FFB-9339-2F4247732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732" y="3442192"/>
              <a:ext cx="144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서비스 이용약관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88" name="Rectangle 3">
              <a:extLst>
                <a:ext uri="{FF2B5EF4-FFF2-40B4-BE49-F238E27FC236}">
                  <a16:creationId xmlns:a16="http://schemas.microsoft.com/office/drawing/2014/main" id="{F0CFF6F0-1B2E-4C99-8DAA-319482B83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812" y="3442192"/>
              <a:ext cx="162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개인 정보 수집 및 이용 안내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89" name="Rectangle 3">
              <a:extLst>
                <a:ext uri="{FF2B5EF4-FFF2-40B4-BE49-F238E27FC236}">
                  <a16:creationId xmlns:a16="http://schemas.microsoft.com/office/drawing/2014/main" id="{6218208E-3A27-4DF0-A105-C62F694C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452" y="3442192"/>
              <a:ext cx="90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2021-06-28 13:21</a:t>
              </a:r>
            </a:p>
          </p:txBody>
        </p:sp>
        <p:sp>
          <p:nvSpPr>
            <p:cNvPr id="90" name="Rectangle 3">
              <a:extLst>
                <a:ext uri="{FF2B5EF4-FFF2-40B4-BE49-F238E27FC236}">
                  <a16:creationId xmlns:a16="http://schemas.microsoft.com/office/drawing/2014/main" id="{AFA937D8-9B51-484D-9F74-FE7233448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054" y="3442192"/>
              <a:ext cx="381688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아니오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1" name="Rectangle 3">
              <a:extLst>
                <a:ext uri="{FF2B5EF4-FFF2-40B4-BE49-F238E27FC236}">
                  <a16:creationId xmlns:a16="http://schemas.microsoft.com/office/drawing/2014/main" id="{F4C2B8E0-9851-4282-8784-90F0D830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508" y="3442192"/>
              <a:ext cx="381688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사용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DA3ED35-5F0F-4039-9ACE-12BD1130A6D8}"/>
              </a:ext>
            </a:extLst>
          </p:cNvPr>
          <p:cNvGrpSpPr/>
          <p:nvPr/>
        </p:nvGrpSpPr>
        <p:grpSpPr>
          <a:xfrm>
            <a:off x="848544" y="1398820"/>
            <a:ext cx="6448058" cy="585697"/>
            <a:chOff x="1280592" y="1304764"/>
            <a:chExt cx="6448058" cy="585697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87A821AB-8458-477D-A099-A90873EB0154}"/>
                </a:ext>
              </a:extLst>
            </p:cNvPr>
            <p:cNvCxnSpPr/>
            <p:nvPr/>
          </p:nvCxnSpPr>
          <p:spPr>
            <a:xfrm>
              <a:off x="1280592" y="1304764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FB92692-7539-4851-879A-8E12A8B0B9F6}"/>
                </a:ext>
              </a:extLst>
            </p:cNvPr>
            <p:cNvGrpSpPr/>
            <p:nvPr/>
          </p:nvGrpSpPr>
          <p:grpSpPr>
            <a:xfrm>
              <a:off x="3231346" y="1396801"/>
              <a:ext cx="2445110" cy="147733"/>
              <a:chOff x="3231346" y="1396801"/>
              <a:chExt cx="2445110" cy="147733"/>
            </a:xfrm>
          </p:grpSpPr>
          <p:sp>
            <p:nvSpPr>
              <p:cNvPr id="122" name="Rectangle 3">
                <a:extLst>
                  <a:ext uri="{FF2B5EF4-FFF2-40B4-BE49-F238E27FC236}">
                    <a16:creationId xmlns:a16="http://schemas.microsoft.com/office/drawing/2014/main" id="{543B87A5-D45D-45FE-96D4-7725DBFDA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346" y="1396801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제목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23" name="Rounded Rectangle 9">
                <a:extLst>
                  <a:ext uri="{FF2B5EF4-FFF2-40B4-BE49-F238E27FC236}">
                    <a16:creationId xmlns:a16="http://schemas.microsoft.com/office/drawing/2014/main" id="{F5879EE0-FBF1-4229-9485-CE7C2A311513}"/>
                  </a:ext>
                </a:extLst>
              </p:cNvPr>
              <p:cNvSpPr/>
              <p:nvPr/>
            </p:nvSpPr>
            <p:spPr>
              <a:xfrm>
                <a:off x="3876456" y="1396801"/>
                <a:ext cx="1800000" cy="1476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  </a:t>
                </a:r>
                <a:endPara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3FC93B7-DD6E-48F5-8215-3B1188163F28}"/>
                </a:ext>
              </a:extLst>
            </p:cNvPr>
            <p:cNvGrpSpPr/>
            <p:nvPr/>
          </p:nvGrpSpPr>
          <p:grpSpPr>
            <a:xfrm>
              <a:off x="1280592" y="1639829"/>
              <a:ext cx="6448058" cy="250632"/>
              <a:chOff x="1280592" y="5317066"/>
              <a:chExt cx="6448058" cy="250632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E863DB9C-5F69-4AB5-BA93-1C9C418BBF40}"/>
                  </a:ext>
                </a:extLst>
              </p:cNvPr>
              <p:cNvCxnSpPr/>
              <p:nvPr/>
            </p:nvCxnSpPr>
            <p:spPr>
              <a:xfrm>
                <a:off x="1280592" y="5317066"/>
                <a:ext cx="6444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3">
                <a:extLst>
                  <a:ext uri="{FF2B5EF4-FFF2-40B4-BE49-F238E27FC236}">
                    <a16:creationId xmlns:a16="http://schemas.microsoft.com/office/drawing/2014/main" id="{4222D1E5-3C1A-4729-B832-2611C834F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819" y="5419965"/>
                <a:ext cx="360000" cy="1477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조회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21" name="Rectangle 3">
                <a:extLst>
                  <a:ext uri="{FF2B5EF4-FFF2-40B4-BE49-F238E27FC236}">
                    <a16:creationId xmlns:a16="http://schemas.microsoft.com/office/drawing/2014/main" id="{24FFA3B7-2288-4BF1-976B-5B3413BCB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8650" y="5410409"/>
                <a:ext cx="360000" cy="1477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초기화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95147721-9833-4E61-9E7A-51CB69137BB1}"/>
                </a:ext>
              </a:extLst>
            </p:cNvPr>
            <p:cNvGrpSpPr/>
            <p:nvPr/>
          </p:nvGrpSpPr>
          <p:grpSpPr>
            <a:xfrm>
              <a:off x="5825638" y="1385720"/>
              <a:ext cx="1096879" cy="176185"/>
              <a:chOff x="2248655" y="1385720"/>
              <a:chExt cx="1096879" cy="176185"/>
            </a:xfrm>
          </p:grpSpPr>
          <p:sp>
            <p:nvSpPr>
              <p:cNvPr id="111" name="Rectangle 3">
                <a:extLst>
                  <a:ext uri="{FF2B5EF4-FFF2-40B4-BE49-F238E27FC236}">
                    <a16:creationId xmlns:a16="http://schemas.microsoft.com/office/drawing/2014/main" id="{47D6B649-9D99-423B-84BA-73B083855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655" y="1393698"/>
                <a:ext cx="531264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상태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57181D81-EC92-43D0-8302-94E0B32AC26F}"/>
                  </a:ext>
                </a:extLst>
              </p:cNvPr>
              <p:cNvGrpSpPr/>
              <p:nvPr/>
            </p:nvGrpSpPr>
            <p:grpSpPr>
              <a:xfrm>
                <a:off x="2898828" y="1385720"/>
                <a:ext cx="446706" cy="176185"/>
                <a:chOff x="2875811" y="1385720"/>
                <a:chExt cx="446706" cy="176185"/>
              </a:xfrm>
            </p:grpSpPr>
            <p:sp>
              <p:nvSpPr>
                <p:cNvPr id="113" name="Rounded Rectangle 9">
                  <a:extLst>
                    <a:ext uri="{FF2B5EF4-FFF2-40B4-BE49-F238E27FC236}">
                      <a16:creationId xmlns:a16="http://schemas.microsoft.com/office/drawing/2014/main" id="{12D80C3D-AFBA-4482-B167-77156D99761C}"/>
                    </a:ext>
                  </a:extLst>
                </p:cNvPr>
                <p:cNvSpPr/>
                <p:nvPr/>
              </p:nvSpPr>
              <p:spPr>
                <a:xfrm>
                  <a:off x="2875811" y="1385720"/>
                  <a:ext cx="446705" cy="176185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spc="-84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panose="020B0604030504040204" pitchFamily="34" charset="0"/>
                      <a:ea typeface="맑은 고딕" panose="020B0503020000020004" pitchFamily="50" charset="-127"/>
                      <a:cs typeface="+mj-cs"/>
                    </a:rPr>
                    <a:t>사용</a:t>
                  </a:r>
                </a:p>
              </p:txBody>
            </p:sp>
            <p:sp>
              <p:nvSpPr>
                <p:cNvPr id="114" name="Rounded Rectangle 9">
                  <a:extLst>
                    <a:ext uri="{FF2B5EF4-FFF2-40B4-BE49-F238E27FC236}">
                      <a16:creationId xmlns:a16="http://schemas.microsoft.com/office/drawing/2014/main" id="{AE70DF9F-DC94-4E0A-84ED-890133451C66}"/>
                    </a:ext>
                  </a:extLst>
                </p:cNvPr>
                <p:cNvSpPr/>
                <p:nvPr/>
              </p:nvSpPr>
              <p:spPr>
                <a:xfrm>
                  <a:off x="3186896" y="1385721"/>
                  <a:ext cx="135621" cy="14760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algn="ctr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b="1" spc="-84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j-cs"/>
                    </a:rPr>
                    <a:t>▼</a:t>
                  </a:r>
                  <a:endParaRPr lang="ko-KR" altLang="en-US" sz="800" b="1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E3222F75-D0B9-4521-83B9-DDE1D4C91ADC}"/>
                </a:ext>
              </a:extLst>
            </p:cNvPr>
            <p:cNvGrpSpPr/>
            <p:nvPr/>
          </p:nvGrpSpPr>
          <p:grpSpPr>
            <a:xfrm>
              <a:off x="1280592" y="1421322"/>
              <a:ext cx="1810592" cy="185430"/>
              <a:chOff x="1280592" y="1421322"/>
              <a:chExt cx="1810592" cy="185430"/>
            </a:xfrm>
          </p:grpSpPr>
          <p:sp>
            <p:nvSpPr>
              <p:cNvPr id="107" name="Rectangle 3">
                <a:extLst>
                  <a:ext uri="{FF2B5EF4-FFF2-40B4-BE49-F238E27FC236}">
                    <a16:creationId xmlns:a16="http://schemas.microsoft.com/office/drawing/2014/main" id="{2DFA9919-ECB9-4B4D-8B36-EF0C3FD0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592" y="1421322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구분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E83E68E5-DA5B-424F-8B9C-003926196A92}"/>
                  </a:ext>
                </a:extLst>
              </p:cNvPr>
              <p:cNvGrpSpPr/>
              <p:nvPr/>
            </p:nvGrpSpPr>
            <p:grpSpPr>
              <a:xfrm>
                <a:off x="1925702" y="1421322"/>
                <a:ext cx="1165482" cy="185430"/>
                <a:chOff x="1925702" y="1421322"/>
                <a:chExt cx="1165482" cy="185430"/>
              </a:xfrm>
            </p:grpSpPr>
            <p:sp>
              <p:nvSpPr>
                <p:cNvPr id="109" name="Rounded Rectangle 9">
                  <a:extLst>
                    <a:ext uri="{FF2B5EF4-FFF2-40B4-BE49-F238E27FC236}">
                      <a16:creationId xmlns:a16="http://schemas.microsoft.com/office/drawing/2014/main" id="{44D6F544-289B-4BE5-B625-011BF595942B}"/>
                    </a:ext>
                  </a:extLst>
                </p:cNvPr>
                <p:cNvSpPr/>
                <p:nvPr/>
              </p:nvSpPr>
              <p:spPr>
                <a:xfrm>
                  <a:off x="1925702" y="1421322"/>
                  <a:ext cx="1165482" cy="14138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spc="-84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panose="020B0604030504040204" pitchFamily="34" charset="0"/>
                      <a:ea typeface="맑은 고딕" panose="020B0503020000020004" pitchFamily="50" charset="-127"/>
                      <a:cs typeface="+mj-cs"/>
                    </a:rPr>
                    <a:t>서비스 이용약관</a:t>
                  </a:r>
                </a:p>
              </p:txBody>
            </p:sp>
            <p:sp>
              <p:nvSpPr>
                <p:cNvPr id="110" name="Rounded Rectangle 9">
                  <a:extLst>
                    <a:ext uri="{FF2B5EF4-FFF2-40B4-BE49-F238E27FC236}">
                      <a16:creationId xmlns:a16="http://schemas.microsoft.com/office/drawing/2014/main" id="{E31977EA-2D80-40EF-86FF-84A97DBFA842}"/>
                    </a:ext>
                  </a:extLst>
                </p:cNvPr>
                <p:cNvSpPr/>
                <p:nvPr/>
              </p:nvSpPr>
              <p:spPr>
                <a:xfrm>
                  <a:off x="2950862" y="1465346"/>
                  <a:ext cx="129930" cy="141406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algn="ctr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b="1" spc="-84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j-cs"/>
                    </a:rPr>
                    <a:t>▼</a:t>
                  </a:r>
                  <a:endParaRPr lang="ko-KR" altLang="en-US" sz="800" b="1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FF3BEA4-A150-4493-9231-DA68941C5291}"/>
              </a:ext>
            </a:extLst>
          </p:cNvPr>
          <p:cNvGrpSpPr/>
          <p:nvPr/>
        </p:nvGrpSpPr>
        <p:grpSpPr>
          <a:xfrm>
            <a:off x="373348" y="6113059"/>
            <a:ext cx="6091820" cy="253646"/>
            <a:chOff x="373348" y="6113059"/>
            <a:chExt cx="6091820" cy="253646"/>
          </a:xfrm>
        </p:grpSpPr>
        <p:sp>
          <p:nvSpPr>
            <p:cNvPr id="133" name="Button">
              <a:extLst>
                <a:ext uri="{FF2B5EF4-FFF2-40B4-BE49-F238E27FC236}">
                  <a16:creationId xmlns:a16="http://schemas.microsoft.com/office/drawing/2014/main" id="{4BAA8D0D-3F2C-400A-91A9-F75854DFA6EE}"/>
                </a:ext>
              </a:extLst>
            </p:cNvPr>
            <p:cNvSpPr/>
            <p:nvPr/>
          </p:nvSpPr>
          <p:spPr>
            <a:xfrm>
              <a:off x="5766755" y="6157080"/>
              <a:ext cx="698413" cy="209625"/>
            </a:xfrm>
            <a:prstGeom prst="roundRect">
              <a:avLst>
                <a:gd name="adj" fmla="val 11182"/>
              </a:avLst>
            </a:prstGeom>
            <a:solidFill>
              <a:srgbClr val="E46C0A"/>
            </a:solidFill>
            <a:ln w="63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엑셀다운로드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A9C699B-B599-4EB8-BA3D-F3626640B5E3}"/>
                </a:ext>
              </a:extLst>
            </p:cNvPr>
            <p:cNvSpPr txBox="1"/>
            <p:nvPr/>
          </p:nvSpPr>
          <p:spPr>
            <a:xfrm>
              <a:off x="373348" y="6113059"/>
              <a:ext cx="5371740" cy="2406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화면공통기능 </a:t>
              </a:r>
              <a:r>
                <a:rPr lang="en-US" altLang="ko-KR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화면상 표를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보여주는 모든 화면의 정보는 우측 하단에 엑셀 다운로드 구현</a:t>
              </a:r>
            </a:p>
          </p:txBody>
        </p:sp>
      </p:grpSp>
      <p:sp>
        <p:nvSpPr>
          <p:cNvPr id="135" name="Button">
            <a:extLst>
              <a:ext uri="{FF2B5EF4-FFF2-40B4-BE49-F238E27FC236}">
                <a16:creationId xmlns:a16="http://schemas.microsoft.com/office/drawing/2014/main" id="{CF9468B0-E6A0-4A45-BF5F-1C72577C0C2A}"/>
              </a:ext>
            </a:extLst>
          </p:cNvPr>
          <p:cNvSpPr/>
          <p:nvPr/>
        </p:nvSpPr>
        <p:spPr>
          <a:xfrm>
            <a:off x="6699244" y="3632306"/>
            <a:ext cx="698413" cy="209627"/>
          </a:xfrm>
          <a:prstGeom prst="roundRect">
            <a:avLst>
              <a:gd name="adj" fmla="val 11182"/>
            </a:avLst>
          </a:prstGeom>
          <a:solidFill>
            <a:srgbClr val="E46C0A"/>
          </a:solidFill>
          <a:ln w="635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엑셀다운로드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48DD9F-F934-4508-B049-FE5F2BC0EB84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UI_MS_0108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DE60396-F464-4089-AD43-AF92D139DF79}"/>
              </a:ext>
            </a:extLst>
          </p:cNvPr>
          <p:cNvSpPr/>
          <p:nvPr/>
        </p:nvSpPr>
        <p:spPr>
          <a:xfrm>
            <a:off x="6809569" y="166108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C613177-E189-4007-9E31-B67002DAAB51}"/>
              </a:ext>
            </a:extLst>
          </p:cNvPr>
          <p:cNvSpPr/>
          <p:nvPr/>
        </p:nvSpPr>
        <p:spPr>
          <a:xfrm>
            <a:off x="1019382" y="285131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5893F8A-60C2-43D6-8CEB-13210EBE8F1D}"/>
              </a:ext>
            </a:extLst>
          </p:cNvPr>
          <p:cNvSpPr/>
          <p:nvPr/>
        </p:nvSpPr>
        <p:spPr>
          <a:xfrm>
            <a:off x="3568202" y="288959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442200E-2B6A-4F20-B4E3-B5F7FD6C3D98}"/>
              </a:ext>
            </a:extLst>
          </p:cNvPr>
          <p:cNvSpPr/>
          <p:nvPr/>
        </p:nvSpPr>
        <p:spPr>
          <a:xfrm>
            <a:off x="6141934" y="345362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290DD83-8551-49D0-A883-6444AEC16CE0}"/>
              </a:ext>
            </a:extLst>
          </p:cNvPr>
          <p:cNvSpPr/>
          <p:nvPr/>
        </p:nvSpPr>
        <p:spPr>
          <a:xfrm>
            <a:off x="7243073" y="343648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D2BA507-2A50-4B14-93C2-815802035D5C}"/>
              </a:ext>
            </a:extLst>
          </p:cNvPr>
          <p:cNvSpPr/>
          <p:nvPr/>
        </p:nvSpPr>
        <p:spPr>
          <a:xfrm>
            <a:off x="643339" y="1405463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E2A1E4-E529-403C-80B9-6D90BC915650}"/>
              </a:ext>
            </a:extLst>
          </p:cNvPr>
          <p:cNvSpPr/>
          <p:nvPr/>
        </p:nvSpPr>
        <p:spPr>
          <a:xfrm>
            <a:off x="4911053" y="294868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213637-531A-4B14-AFA9-ACAD651957F7}"/>
              </a:ext>
            </a:extLst>
          </p:cNvPr>
          <p:cNvSpPr txBox="1"/>
          <p:nvPr/>
        </p:nvSpPr>
        <p:spPr>
          <a:xfrm>
            <a:off x="7833320" y="980728"/>
            <a:ext cx="1944216" cy="4445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구분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약관이름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상태를 이용한 검색 조건 지정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조회정보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약관구분 조회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코드관리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약관명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필수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여부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약관정보 추가 또는 삭제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약관정보 목록을 엑셀로 다운로드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859E83D-BBDE-4E1E-B11A-C077E46EC7C6}"/>
              </a:ext>
            </a:extLst>
          </p:cNvPr>
          <p:cNvCxnSpPr>
            <a:cxnSpLocks/>
          </p:cNvCxnSpPr>
          <p:nvPr/>
        </p:nvCxnSpPr>
        <p:spPr>
          <a:xfrm>
            <a:off x="747723" y="1353456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Rectangle 3">
            <a:extLst>
              <a:ext uri="{FF2B5EF4-FFF2-40B4-BE49-F238E27FC236}">
                <a16:creationId xmlns:a16="http://schemas.microsoft.com/office/drawing/2014/main" id="{E420FD47-22B6-47B1-9CBE-EC2C0842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65" y="1162964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이용약관관리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24" name="Rectangle 3">
            <a:extLst>
              <a:ext uri="{FF2B5EF4-FFF2-40B4-BE49-F238E27FC236}">
                <a16:creationId xmlns:a16="http://schemas.microsoft.com/office/drawing/2014/main" id="{C32F497C-E82D-4BBD-9D4E-CD8EA3050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75" y="1156421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이용약관을 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등록 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grpSp>
        <p:nvGrpSpPr>
          <p:cNvPr id="72" name="Pagination">
            <a:extLst>
              <a:ext uri="{FF2B5EF4-FFF2-40B4-BE49-F238E27FC236}">
                <a16:creationId xmlns:a16="http://schemas.microsoft.com/office/drawing/2014/main" id="{D94C8D8E-EC4D-431E-99E0-AC2DC00541DD}"/>
              </a:ext>
            </a:extLst>
          </p:cNvPr>
          <p:cNvGrpSpPr/>
          <p:nvPr/>
        </p:nvGrpSpPr>
        <p:grpSpPr>
          <a:xfrm>
            <a:off x="3117759" y="3978688"/>
            <a:ext cx="1838689" cy="242408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73" name="Previous">
              <a:extLst>
                <a:ext uri="{FF2B5EF4-FFF2-40B4-BE49-F238E27FC236}">
                  <a16:creationId xmlns:a16="http://schemas.microsoft.com/office/drawing/2014/main" id="{BE49ED15-8422-4C18-B951-F73033714508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74" name="Page 1">
              <a:extLst>
                <a:ext uri="{FF2B5EF4-FFF2-40B4-BE49-F238E27FC236}">
                  <a16:creationId xmlns:a16="http://schemas.microsoft.com/office/drawing/2014/main" id="{74D91C5A-7B1B-498A-ADF2-DAA36E12D7F8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5" name="Page 2">
              <a:extLst>
                <a:ext uri="{FF2B5EF4-FFF2-40B4-BE49-F238E27FC236}">
                  <a16:creationId xmlns:a16="http://schemas.microsoft.com/office/drawing/2014/main" id="{BFEC6340-9265-4704-8B19-07059A8518AD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76" name="Page 3">
              <a:extLst>
                <a:ext uri="{FF2B5EF4-FFF2-40B4-BE49-F238E27FC236}">
                  <a16:creationId xmlns:a16="http://schemas.microsoft.com/office/drawing/2014/main" id="{1B155099-EA82-4645-A2CA-ED1F628DC91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77" name="Page 4">
              <a:extLst>
                <a:ext uri="{FF2B5EF4-FFF2-40B4-BE49-F238E27FC236}">
                  <a16:creationId xmlns:a16="http://schemas.microsoft.com/office/drawing/2014/main" id="{3818D6A1-93DA-4C03-B8DC-3BC5288E0383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78" name="Page 5">
              <a:extLst>
                <a:ext uri="{FF2B5EF4-FFF2-40B4-BE49-F238E27FC236}">
                  <a16:creationId xmlns:a16="http://schemas.microsoft.com/office/drawing/2014/main" id="{5279B562-DB40-43CB-887E-BF3F226B272C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81" name="Next">
              <a:extLst>
                <a:ext uri="{FF2B5EF4-FFF2-40B4-BE49-F238E27FC236}">
                  <a16:creationId xmlns:a16="http://schemas.microsoft.com/office/drawing/2014/main" id="{DAA484DC-E1B0-4889-99D4-5C21C64F4C01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FCDCAF-E3B8-08BC-6F0D-7F7314006957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5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이용약관관리 상세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운영관리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동의서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이용약관관리 상세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2DCF18B-BAAC-47D2-BF5D-FDFAECCC6C30}"/>
              </a:ext>
            </a:extLst>
          </p:cNvPr>
          <p:cNvCxnSpPr/>
          <p:nvPr/>
        </p:nvCxnSpPr>
        <p:spPr>
          <a:xfrm>
            <a:off x="1280592" y="1646347"/>
            <a:ext cx="64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89D2B99-DE1D-4941-A1B3-C19CAB2FD77B}"/>
              </a:ext>
            </a:extLst>
          </p:cNvPr>
          <p:cNvCxnSpPr/>
          <p:nvPr/>
        </p:nvCxnSpPr>
        <p:spPr>
          <a:xfrm>
            <a:off x="1280592" y="5680448"/>
            <a:ext cx="644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>
            <a:extLst>
              <a:ext uri="{FF2B5EF4-FFF2-40B4-BE49-F238E27FC236}">
                <a16:creationId xmlns:a16="http://schemas.microsoft.com/office/drawing/2014/main" id="{3E9D1D2B-9587-44CC-B5CE-B7F46984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92" y="5737376"/>
            <a:ext cx="360000" cy="196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저장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C706E95B-8077-45D1-807A-5C7A75854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844" y="5737376"/>
            <a:ext cx="360000" cy="196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초기화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FFFAACA0-447A-4C8E-9689-E366A34B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592" y="5737375"/>
            <a:ext cx="360000" cy="196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목록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134A8D2-7BD9-4070-BA26-8EA76B711606}"/>
              </a:ext>
            </a:extLst>
          </p:cNvPr>
          <p:cNvGrpSpPr/>
          <p:nvPr/>
        </p:nvGrpSpPr>
        <p:grpSpPr>
          <a:xfrm>
            <a:off x="1280592" y="2633925"/>
            <a:ext cx="6045110" cy="1825041"/>
            <a:chOff x="1280592" y="2633925"/>
            <a:chExt cx="6045110" cy="1825041"/>
          </a:xfrm>
        </p:grpSpPr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id="{3E537714-118B-47C1-B8A2-279ECC5C8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592" y="2633925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내용</a:t>
              </a:r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*</a:t>
              </a: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3D20F54-557C-47E9-8355-2648C6566AEB}"/>
                </a:ext>
              </a:extLst>
            </p:cNvPr>
            <p:cNvGrpSpPr/>
            <p:nvPr/>
          </p:nvGrpSpPr>
          <p:grpSpPr>
            <a:xfrm>
              <a:off x="1925702" y="2643728"/>
              <a:ext cx="5400000" cy="1815238"/>
              <a:chOff x="1925702" y="2643728"/>
              <a:chExt cx="5400000" cy="1815238"/>
            </a:xfrm>
          </p:grpSpPr>
          <p:sp>
            <p:nvSpPr>
              <p:cNvPr id="70" name="Rounded Rectangle 9">
                <a:extLst>
                  <a:ext uri="{FF2B5EF4-FFF2-40B4-BE49-F238E27FC236}">
                    <a16:creationId xmlns:a16="http://schemas.microsoft.com/office/drawing/2014/main" id="{1F14B767-794D-4EA4-9844-FD9F2765014E}"/>
                  </a:ext>
                </a:extLst>
              </p:cNvPr>
              <p:cNvSpPr/>
              <p:nvPr/>
            </p:nvSpPr>
            <p:spPr>
              <a:xfrm>
                <a:off x="1925702" y="2643728"/>
                <a:ext cx="5400000" cy="1815238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36000" rIns="36000" rtlCol="0" anchor="t" anchorCtr="0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제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1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장 총칙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제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1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조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(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목적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)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이 약관은 서울도서관 홈페이지가 제공하는 회원 서비스를 이용함에 있어 사용자와 서울도서관간의 권리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,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의무 및 책임사항과 기타 제반 사항을 규정함을 목적으로 합니다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.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제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2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조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(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용어의 정의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)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①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본 약관에서 사용하는 용어의 정의는 다음과 같습니다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.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1.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사용자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: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서비스에 접속하여 서울도서관이 제공하는 서비스를 받는 회원 및 비회원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2.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회원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: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서비스에 접속하여 이 약관에 동의하고 개인정보를 제공하여 회원 등록을 한 자로서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,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도서관에서 제공하는 자료와 서비스를 이용할 수 있는 자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3.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비회원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: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사용자신청을 하지 않고 서울도서관이 제공하는 서비스를 이용하는 자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4. ID(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고유번호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) :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회원 식별과 회원의 서비스 이용을 위하여 사용자가 선정하고 서울도서관이 승인하는 영문자와 숫자의 조합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71" name="Rounded Rectangle 9">
                <a:extLst>
                  <a:ext uri="{FF2B5EF4-FFF2-40B4-BE49-F238E27FC236}">
                    <a16:creationId xmlns:a16="http://schemas.microsoft.com/office/drawing/2014/main" id="{1273B31F-71D0-4BCB-961F-0F7C5F45EF2B}"/>
                  </a:ext>
                </a:extLst>
              </p:cNvPr>
              <p:cNvSpPr/>
              <p:nvPr/>
            </p:nvSpPr>
            <p:spPr>
              <a:xfrm>
                <a:off x="7184184" y="2705347"/>
                <a:ext cx="141518" cy="16920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b="1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▲</a:t>
                </a: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b="1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▼</a:t>
                </a:r>
                <a:endParaRPr lang="ko-KR" altLang="en-US" sz="800" b="1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16D15C4-6432-433B-984B-D68180531F84}"/>
              </a:ext>
            </a:extLst>
          </p:cNvPr>
          <p:cNvGrpSpPr/>
          <p:nvPr/>
        </p:nvGrpSpPr>
        <p:grpSpPr>
          <a:xfrm>
            <a:off x="1280592" y="2325290"/>
            <a:ext cx="2445110" cy="147733"/>
            <a:chOff x="4818417" y="2053841"/>
            <a:chExt cx="2445110" cy="147733"/>
          </a:xfrm>
        </p:grpSpPr>
        <p:sp>
          <p:nvSpPr>
            <p:cNvPr id="73" name="Rectangle 3">
              <a:extLst>
                <a:ext uri="{FF2B5EF4-FFF2-40B4-BE49-F238E27FC236}">
                  <a16:creationId xmlns:a16="http://schemas.microsoft.com/office/drawing/2014/main" id="{20439EDF-8419-4D69-8E4D-109B395E9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417" y="2053841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필수 여부</a:t>
              </a:r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*</a:t>
              </a: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CB28DE0-9329-40C7-95AD-1438BB6F4767}"/>
                </a:ext>
              </a:extLst>
            </p:cNvPr>
            <p:cNvGrpSpPr/>
            <p:nvPr/>
          </p:nvGrpSpPr>
          <p:grpSpPr>
            <a:xfrm>
              <a:off x="5463527" y="2053841"/>
              <a:ext cx="1800000" cy="147600"/>
              <a:chOff x="5463527" y="2053841"/>
              <a:chExt cx="1800000" cy="147600"/>
            </a:xfrm>
          </p:grpSpPr>
          <p:sp>
            <p:nvSpPr>
              <p:cNvPr id="75" name="Rounded Rectangle 9">
                <a:extLst>
                  <a:ext uri="{FF2B5EF4-FFF2-40B4-BE49-F238E27FC236}">
                    <a16:creationId xmlns:a16="http://schemas.microsoft.com/office/drawing/2014/main" id="{F1C1AF5D-FB06-41EF-B751-73DB3EBD80BD}"/>
                  </a:ext>
                </a:extLst>
              </p:cNvPr>
              <p:cNvSpPr/>
              <p:nvPr/>
            </p:nvSpPr>
            <p:spPr>
              <a:xfrm>
                <a:off x="5463527" y="2053841"/>
                <a:ext cx="1800000" cy="1476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예</a:t>
                </a:r>
              </a:p>
            </p:txBody>
          </p:sp>
          <p:sp>
            <p:nvSpPr>
              <p:cNvPr id="76" name="Rounded Rectangle 9">
                <a:extLst>
                  <a:ext uri="{FF2B5EF4-FFF2-40B4-BE49-F238E27FC236}">
                    <a16:creationId xmlns:a16="http://schemas.microsoft.com/office/drawing/2014/main" id="{7293B624-4EC6-415F-9AAD-12696C17F2E3}"/>
                  </a:ext>
                </a:extLst>
              </p:cNvPr>
              <p:cNvSpPr/>
              <p:nvPr/>
            </p:nvSpPr>
            <p:spPr>
              <a:xfrm>
                <a:off x="7122009" y="2053841"/>
                <a:ext cx="141518" cy="1476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b="1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▼</a:t>
                </a:r>
                <a:endParaRPr lang="ko-KR" altLang="en-US" sz="800" b="1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</p:grpSp>
      </p:grpSp>
      <p:sp>
        <p:nvSpPr>
          <p:cNvPr id="77" name="Rectangle 3">
            <a:extLst>
              <a:ext uri="{FF2B5EF4-FFF2-40B4-BE49-F238E27FC236}">
                <a16:creationId xmlns:a16="http://schemas.microsoft.com/office/drawing/2014/main" id="{A99D8AB6-1C30-45AF-ADDF-6FE816EE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592" y="4541407"/>
            <a:ext cx="550920" cy="147733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 처리 </a:t>
            </a:r>
            <a:endParaRPr lang="en-US" altLang="ko-KR" sz="8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70777E2B-E3D5-4821-998F-028756812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592" y="1736812"/>
            <a:ext cx="550920" cy="147733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약관 정보 </a:t>
            </a:r>
            <a:endParaRPr lang="en-US" altLang="ko-KR" sz="8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1585297-2F5A-4395-91F9-247D8E0151F9}"/>
              </a:ext>
            </a:extLst>
          </p:cNvPr>
          <p:cNvGrpSpPr/>
          <p:nvPr/>
        </p:nvGrpSpPr>
        <p:grpSpPr>
          <a:xfrm>
            <a:off x="1280592" y="4863210"/>
            <a:ext cx="6026251" cy="147733"/>
            <a:chOff x="1280592" y="4863210"/>
            <a:chExt cx="6026251" cy="14773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0A02F5D4-6C6E-4C86-A1EA-2FC321E68352}"/>
                </a:ext>
              </a:extLst>
            </p:cNvPr>
            <p:cNvGrpSpPr/>
            <p:nvPr/>
          </p:nvGrpSpPr>
          <p:grpSpPr>
            <a:xfrm>
              <a:off x="1280592" y="4863210"/>
              <a:ext cx="2445110" cy="147733"/>
              <a:chOff x="4818417" y="2053841"/>
              <a:chExt cx="2445110" cy="147733"/>
            </a:xfrm>
          </p:grpSpPr>
          <p:sp>
            <p:nvSpPr>
              <p:cNvPr id="84" name="Rectangle 3">
                <a:extLst>
                  <a:ext uri="{FF2B5EF4-FFF2-40B4-BE49-F238E27FC236}">
                    <a16:creationId xmlns:a16="http://schemas.microsoft.com/office/drawing/2014/main" id="{32F541E1-648B-45CB-A6D8-7518FE6E5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417" y="2053841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상태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*</a:t>
                </a: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40D3300-4005-4874-A2AD-8808952AF6F7}"/>
                  </a:ext>
                </a:extLst>
              </p:cNvPr>
              <p:cNvGrpSpPr/>
              <p:nvPr/>
            </p:nvGrpSpPr>
            <p:grpSpPr>
              <a:xfrm>
                <a:off x="5463527" y="2053841"/>
                <a:ext cx="1800000" cy="147600"/>
                <a:chOff x="5463527" y="2053841"/>
                <a:chExt cx="1800000" cy="147600"/>
              </a:xfrm>
            </p:grpSpPr>
            <p:sp>
              <p:nvSpPr>
                <p:cNvPr id="124" name="Rounded Rectangle 9">
                  <a:extLst>
                    <a:ext uri="{FF2B5EF4-FFF2-40B4-BE49-F238E27FC236}">
                      <a16:creationId xmlns:a16="http://schemas.microsoft.com/office/drawing/2014/main" id="{BE81CBB0-5CB7-4187-ACF8-388CFEFCA8B7}"/>
                    </a:ext>
                  </a:extLst>
                </p:cNvPr>
                <p:cNvSpPr/>
                <p:nvPr/>
              </p:nvSpPr>
              <p:spPr>
                <a:xfrm>
                  <a:off x="5463527" y="2053841"/>
                  <a:ext cx="1800000" cy="14760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spc="-84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panose="020B0604030504040204" pitchFamily="34" charset="0"/>
                      <a:ea typeface="맑은 고딕" panose="020B0503020000020004" pitchFamily="50" charset="-127"/>
                      <a:cs typeface="+mj-cs"/>
                    </a:rPr>
                    <a:t>사용   </a:t>
                  </a:r>
                  <a:endPara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  <p:sp>
              <p:nvSpPr>
                <p:cNvPr id="125" name="Rounded Rectangle 9">
                  <a:extLst>
                    <a:ext uri="{FF2B5EF4-FFF2-40B4-BE49-F238E27FC236}">
                      <a16:creationId xmlns:a16="http://schemas.microsoft.com/office/drawing/2014/main" id="{8A91EDAD-3972-4F64-87F6-137728641EC1}"/>
                    </a:ext>
                  </a:extLst>
                </p:cNvPr>
                <p:cNvSpPr/>
                <p:nvPr/>
              </p:nvSpPr>
              <p:spPr>
                <a:xfrm>
                  <a:off x="7122009" y="2053841"/>
                  <a:ext cx="141518" cy="14760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algn="ctr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b="1" spc="-84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j-cs"/>
                    </a:rPr>
                    <a:t>▼</a:t>
                  </a:r>
                  <a:endParaRPr lang="ko-KR" altLang="en-US" sz="800" b="1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</p:grp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231B229-B0D4-4101-9B96-2B72EE4B0E93}"/>
                </a:ext>
              </a:extLst>
            </p:cNvPr>
            <p:cNvGrpSpPr/>
            <p:nvPr/>
          </p:nvGrpSpPr>
          <p:grpSpPr>
            <a:xfrm>
              <a:off x="4861733" y="4863210"/>
              <a:ext cx="2445110" cy="147733"/>
              <a:chOff x="4861733" y="4863210"/>
              <a:chExt cx="2445110" cy="147733"/>
            </a:xfrm>
          </p:grpSpPr>
          <p:sp>
            <p:nvSpPr>
              <p:cNvPr id="82" name="Rectangle 3">
                <a:extLst>
                  <a:ext uri="{FF2B5EF4-FFF2-40B4-BE49-F238E27FC236}">
                    <a16:creationId xmlns:a16="http://schemas.microsoft.com/office/drawing/2014/main" id="{F6CF309F-241A-4E88-AB0A-ADFFEEE64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733" y="4863210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최종수정일 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83" name="Rounded Rectangle 9">
                <a:extLst>
                  <a:ext uri="{FF2B5EF4-FFF2-40B4-BE49-F238E27FC236}">
                    <a16:creationId xmlns:a16="http://schemas.microsoft.com/office/drawing/2014/main" id="{10185E46-6330-4265-B11A-D15C126596EB}"/>
                  </a:ext>
                </a:extLst>
              </p:cNvPr>
              <p:cNvSpPr/>
              <p:nvPr/>
            </p:nvSpPr>
            <p:spPr>
              <a:xfrm>
                <a:off x="5506843" y="4863210"/>
                <a:ext cx="1800000" cy="1476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2021-06-28 13:21</a:t>
                </a:r>
              </a:p>
            </p:txBody>
          </p:sp>
        </p:grp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C31D7EE-58B7-4114-BE68-0FEED349E6EA}"/>
              </a:ext>
            </a:extLst>
          </p:cNvPr>
          <p:cNvGrpSpPr/>
          <p:nvPr/>
        </p:nvGrpSpPr>
        <p:grpSpPr>
          <a:xfrm>
            <a:off x="1280592" y="2009976"/>
            <a:ext cx="6022093" cy="147733"/>
            <a:chOff x="1280592" y="3316934"/>
            <a:chExt cx="6022093" cy="147733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847DDA59-F1EE-4BEB-84B9-1BA9C265FFFA}"/>
                </a:ext>
              </a:extLst>
            </p:cNvPr>
            <p:cNvGrpSpPr/>
            <p:nvPr/>
          </p:nvGrpSpPr>
          <p:grpSpPr>
            <a:xfrm>
              <a:off x="4857575" y="3316934"/>
              <a:ext cx="2445110" cy="147733"/>
              <a:chOff x="4818417" y="2053841"/>
              <a:chExt cx="2445110" cy="147733"/>
            </a:xfrm>
          </p:grpSpPr>
          <p:sp>
            <p:nvSpPr>
              <p:cNvPr id="133" name="Rectangle 3">
                <a:extLst>
                  <a:ext uri="{FF2B5EF4-FFF2-40B4-BE49-F238E27FC236}">
                    <a16:creationId xmlns:a16="http://schemas.microsoft.com/office/drawing/2014/main" id="{96DB9A9D-BC08-4545-A578-7C4829972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417" y="2053841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제목</a:t>
                </a:r>
                <a:r>
                  <a:rPr lang="en-US" altLang="ko-KR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34" name="Rounded Rectangle 9">
                <a:extLst>
                  <a:ext uri="{FF2B5EF4-FFF2-40B4-BE49-F238E27FC236}">
                    <a16:creationId xmlns:a16="http://schemas.microsoft.com/office/drawing/2014/main" id="{E8F61E35-AE78-4054-9C9C-734F44F47EDB}"/>
                  </a:ext>
                </a:extLst>
              </p:cNvPr>
              <p:cNvSpPr/>
              <p:nvPr/>
            </p:nvSpPr>
            <p:spPr>
              <a:xfrm>
                <a:off x="5463527" y="2053841"/>
                <a:ext cx="1800000" cy="1476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</a:rPr>
                  <a:t>서비스 이용 약관</a:t>
                </a:r>
                <a:endPara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664E6888-A76F-43E8-A356-3FF700F5870D}"/>
                </a:ext>
              </a:extLst>
            </p:cNvPr>
            <p:cNvGrpSpPr/>
            <p:nvPr/>
          </p:nvGrpSpPr>
          <p:grpSpPr>
            <a:xfrm>
              <a:off x="1280592" y="3316934"/>
              <a:ext cx="2445110" cy="147733"/>
              <a:chOff x="4818417" y="2053841"/>
              <a:chExt cx="2445110" cy="147733"/>
            </a:xfrm>
          </p:grpSpPr>
          <p:sp>
            <p:nvSpPr>
              <p:cNvPr id="129" name="Rectangle 3">
                <a:extLst>
                  <a:ext uri="{FF2B5EF4-FFF2-40B4-BE49-F238E27FC236}">
                    <a16:creationId xmlns:a16="http://schemas.microsoft.com/office/drawing/2014/main" id="{34557720-DAC2-4205-ABA3-0C8AD78EA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417" y="2053841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구분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*</a:t>
                </a: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4A3B7CE7-44D9-43C3-9E06-D5136D27DCA4}"/>
                  </a:ext>
                </a:extLst>
              </p:cNvPr>
              <p:cNvGrpSpPr/>
              <p:nvPr/>
            </p:nvGrpSpPr>
            <p:grpSpPr>
              <a:xfrm>
                <a:off x="5463527" y="2053841"/>
                <a:ext cx="1800000" cy="147600"/>
                <a:chOff x="5463527" y="2053841"/>
                <a:chExt cx="1800000" cy="147600"/>
              </a:xfrm>
            </p:grpSpPr>
            <p:sp>
              <p:nvSpPr>
                <p:cNvPr id="131" name="Rounded Rectangle 9">
                  <a:extLst>
                    <a:ext uri="{FF2B5EF4-FFF2-40B4-BE49-F238E27FC236}">
                      <a16:creationId xmlns:a16="http://schemas.microsoft.com/office/drawing/2014/main" id="{7DCFE293-085B-4964-A97F-9344E68FF575}"/>
                    </a:ext>
                  </a:extLst>
                </p:cNvPr>
                <p:cNvSpPr/>
                <p:nvPr/>
              </p:nvSpPr>
              <p:spPr>
                <a:xfrm>
                  <a:off x="5463527" y="2053841"/>
                  <a:ext cx="1800000" cy="14760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spc="-84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panose="020B0604030504040204" pitchFamily="34" charset="0"/>
                      <a:ea typeface="맑은 고딕" panose="020B0503020000020004" pitchFamily="50" charset="-127"/>
                    </a:rPr>
                    <a:t>그룹 시스템 사용자 등록</a:t>
                  </a:r>
                  <a:endPara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  <p:sp>
              <p:nvSpPr>
                <p:cNvPr id="132" name="Rounded Rectangle 9">
                  <a:extLst>
                    <a:ext uri="{FF2B5EF4-FFF2-40B4-BE49-F238E27FC236}">
                      <a16:creationId xmlns:a16="http://schemas.microsoft.com/office/drawing/2014/main" id="{1974C10D-689B-485B-B91D-9D2779AB6859}"/>
                    </a:ext>
                  </a:extLst>
                </p:cNvPr>
                <p:cNvSpPr/>
                <p:nvPr/>
              </p:nvSpPr>
              <p:spPr>
                <a:xfrm>
                  <a:off x="7122009" y="2053841"/>
                  <a:ext cx="141518" cy="14760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algn="ctr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b="1" spc="-84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j-cs"/>
                    </a:rPr>
                    <a:t>▼</a:t>
                  </a:r>
                  <a:endParaRPr lang="ko-KR" altLang="en-US" sz="800" b="1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</p:grp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DC88C41-70E4-472E-B1DF-9C563580B209}"/>
              </a:ext>
            </a:extLst>
          </p:cNvPr>
          <p:cNvGrpSpPr/>
          <p:nvPr/>
        </p:nvGrpSpPr>
        <p:grpSpPr>
          <a:xfrm>
            <a:off x="1280592" y="1121173"/>
            <a:ext cx="2520128" cy="147733"/>
            <a:chOff x="1280592" y="1121173"/>
            <a:chExt cx="2520128" cy="147733"/>
          </a:xfrm>
        </p:grpSpPr>
        <p:sp>
          <p:nvSpPr>
            <p:cNvPr id="138" name="Rectangle 3">
              <a:extLst>
                <a:ext uri="{FF2B5EF4-FFF2-40B4-BE49-F238E27FC236}">
                  <a16:creationId xmlns:a16="http://schemas.microsoft.com/office/drawing/2014/main" id="{598835A5-E72E-46D6-8A70-A7E8CB52E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592" y="1121173"/>
              <a:ext cx="72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b="1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이용약관 관리 </a:t>
              </a:r>
              <a:endParaRPr lang="en-US" altLang="ko-KR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39" name="Rectangle 3">
              <a:extLst>
                <a:ext uri="{FF2B5EF4-FFF2-40B4-BE49-F238E27FC236}">
                  <a16:creationId xmlns:a16="http://schemas.microsoft.com/office/drawing/2014/main" id="{B6741F46-087F-4F74-B82B-EA4EC5008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720" y="1127815"/>
              <a:ext cx="1728000" cy="134448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7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이용약관을 등록 관리합니다</a:t>
              </a:r>
              <a:endPara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EB951-2F9A-4BEC-82DC-2C6ECB388B08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UI_MS_0109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43E06D4-1829-45DF-9FB5-E74CA4DD603F}"/>
              </a:ext>
            </a:extLst>
          </p:cNvPr>
          <p:cNvSpPr/>
          <p:nvPr/>
        </p:nvSpPr>
        <p:spPr>
          <a:xfrm>
            <a:off x="7306600" y="187832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DEF7C8-D8A4-4C12-A31B-DA280D1A86CB}"/>
              </a:ext>
            </a:extLst>
          </p:cNvPr>
          <p:cNvSpPr/>
          <p:nvPr/>
        </p:nvSpPr>
        <p:spPr>
          <a:xfrm>
            <a:off x="3799732" y="230261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BBE5BFC-3959-4081-9007-7A9992841A79}"/>
              </a:ext>
            </a:extLst>
          </p:cNvPr>
          <p:cNvSpPr/>
          <p:nvPr/>
        </p:nvSpPr>
        <p:spPr>
          <a:xfrm>
            <a:off x="3779315" y="472686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E5BA9EA-33B0-41CE-9F19-F8A9DBBC4508}"/>
              </a:ext>
            </a:extLst>
          </p:cNvPr>
          <p:cNvSpPr/>
          <p:nvPr/>
        </p:nvSpPr>
        <p:spPr>
          <a:xfrm>
            <a:off x="3748719" y="191009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CE7D57C-7FAE-4888-9809-8F1322307B0A}"/>
              </a:ext>
            </a:extLst>
          </p:cNvPr>
          <p:cNvSpPr/>
          <p:nvPr/>
        </p:nvSpPr>
        <p:spPr>
          <a:xfrm>
            <a:off x="1782999" y="275885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6D3275-9776-4541-8CCD-5B31E68ECBC7}"/>
              </a:ext>
            </a:extLst>
          </p:cNvPr>
          <p:cNvSpPr txBox="1"/>
          <p:nvPr/>
        </p:nvSpPr>
        <p:spPr>
          <a:xfrm>
            <a:off x="7833320" y="980728"/>
            <a:ext cx="1944216" cy="4445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구분 정보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약관명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약관의 필수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내용 정리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약관의 사용 구분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1671E-E719-37A0-1C47-7A29EA88FFE7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87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A46AA13-226C-4D33-A706-4B55D4885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1664" y="6430133"/>
            <a:ext cx="2311400" cy="337741"/>
          </a:xfrm>
        </p:spPr>
        <p:txBody>
          <a:bodyPr/>
          <a:lstStyle/>
          <a:p>
            <a:fld id="{4C20F511-55D7-4A4F-AD9E-DCA85DC0CBB0}" type="slidenum"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pPr/>
              <a:t>2</a:t>
            </a:fld>
            <a:endParaRPr lang="en-US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982940-111F-4385-89AB-D7F2EB8B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71394"/>
              </p:ext>
            </p:extLst>
          </p:nvPr>
        </p:nvGraphicFramePr>
        <p:xfrm>
          <a:off x="272478" y="1268760"/>
          <a:ext cx="9360470" cy="4843328"/>
        </p:xfrm>
        <a:graphic>
          <a:graphicData uri="http://schemas.openxmlformats.org/drawingml/2006/table">
            <a:tbl>
              <a:tblPr/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13377292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94306594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532">
                  <a:extLst>
                    <a:ext uri="{9D8B030D-6E8A-4147-A177-3AD203B41FA5}">
                      <a16:colId xmlns:a16="http://schemas.microsoft.com/office/drawing/2014/main" val="2596707607"/>
                    </a:ext>
                  </a:extLst>
                </a:gridCol>
              </a:tblGrid>
              <a:tr h="441418"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1pPr>
                      <a:lvl2pPr marL="9144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2pPr>
                      <a:lvl3pPr marL="18288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3pPr>
                      <a:lvl4pPr marL="27432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4pPr>
                      <a:lvl5pPr marL="36576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5pPr>
                      <a:lvl6pPr marL="45720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6pPr>
                      <a:lvl7pPr marL="54864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7pPr>
                      <a:lvl8pPr marL="64008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8pPr>
                      <a:lvl9pPr marL="73152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itchFamily="50" charset="-127"/>
                        </a:rPr>
                        <a:t>버전</a:t>
                      </a:r>
                    </a:p>
                  </a:txBody>
                  <a:tcPr marL="46800" marR="468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6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1pPr>
                      <a:lvl2pPr marL="9144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2pPr>
                      <a:lvl3pPr marL="18288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3pPr>
                      <a:lvl4pPr marL="27432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4pPr>
                      <a:lvl5pPr marL="36576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5pPr>
                      <a:lvl6pPr marL="45720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6pPr>
                      <a:lvl7pPr marL="54864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7pPr>
                      <a:lvl8pPr marL="64008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8pPr>
                      <a:lvl9pPr marL="7315200" algn="l" defTabSz="1828800" rtl="0" eaLnBrk="1" latinLnBrk="0" hangingPunct="1">
                        <a:defRPr sz="3600" kern="1200">
                          <a:solidFill>
                            <a:schemeClr val="tx1"/>
                          </a:solidFill>
                          <a:latin typeface="나눔바른고딕 Light"/>
                          <a:ea typeface="나눔바른고딕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itchFamily="50" charset="-127"/>
                        </a:rPr>
                        <a:t>일자</a:t>
                      </a:r>
                    </a:p>
                  </a:txBody>
                  <a:tcPr marL="46800" marR="46800" marT="46800" marB="468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6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itchFamily="50" charset="-127"/>
                        </a:rPr>
                        <a:t>개정내용</a:t>
                      </a:r>
                    </a:p>
                  </a:txBody>
                  <a:tcPr marL="46800" marR="46800" marT="46800" marB="468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6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itchFamily="50" charset="-127"/>
                        </a:rPr>
                        <a:t>작성자</a:t>
                      </a:r>
                    </a:p>
                  </a:txBody>
                  <a:tcPr marL="46800" marR="46800" marT="46800" marB="468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6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itchFamily="50" charset="-127"/>
                        </a:rPr>
                        <a:t>검토자</a:t>
                      </a:r>
                    </a:p>
                  </a:txBody>
                  <a:tcPr marL="46800" marR="46800" marT="46800" marB="468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6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itchFamily="50" charset="-127"/>
                        </a:rPr>
                        <a:t>승인자</a:t>
                      </a:r>
                    </a:p>
                  </a:txBody>
                  <a:tcPr marL="46800" marR="46800" marT="46800" marB="468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6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itchFamily="50" charset="-127"/>
                        </a:rPr>
                        <a:t>V0.10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itchFamily="50" charset="-127"/>
                        </a:rPr>
                        <a:t>2023.05.02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itchFamily="50" charset="-127"/>
                        </a:rPr>
                        <a:t>최초작성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itchFamily="50" charset="-127"/>
                        </a:rPr>
                        <a:t>윤건태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noProof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noProof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639337"/>
                  </a:ext>
                </a:extLst>
              </a:tr>
              <a:tr h="438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noProof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735924"/>
                  </a:ext>
                </a:extLst>
              </a:tr>
              <a:tr h="438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noProof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083871"/>
                  </a:ext>
                </a:extLst>
              </a:tr>
              <a:tr h="438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noProof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9337"/>
                  </a:ext>
                </a:extLst>
              </a:tr>
              <a:tr h="438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noProof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45153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noProof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33143"/>
                  </a:ext>
                </a:extLst>
              </a:tr>
              <a:tr h="438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noProof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683884"/>
                  </a:ext>
                </a:extLst>
              </a:tr>
              <a:tr h="438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noProof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999965"/>
                  </a:ext>
                </a:extLst>
              </a:tr>
              <a:tr h="438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noProof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itchFamily="50" charset="-127"/>
                      </a:endParaRPr>
                    </a:p>
                  </a:txBody>
                  <a:tcPr marL="89975" marR="89975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2829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FF6034-2AC6-43E9-9CB4-78C8502BCDE7}"/>
              </a:ext>
            </a:extLst>
          </p:cNvPr>
          <p:cNvSpPr txBox="1"/>
          <p:nvPr/>
        </p:nvSpPr>
        <p:spPr>
          <a:xfrm>
            <a:off x="0" y="548680"/>
            <a:ext cx="9906000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정 이 력</a:t>
            </a:r>
          </a:p>
        </p:txBody>
      </p:sp>
    </p:spTree>
    <p:extLst>
      <p:ext uri="{BB962C8B-B14F-4D97-AF65-F5344CB8AC3E}">
        <p14:creationId xmlns:p14="http://schemas.microsoft.com/office/powerpoint/2010/main" val="232112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동의서정보관리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94A27E3-9424-41DB-A759-DB41D0D4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84" y="2669129"/>
            <a:ext cx="468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구분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40D5D49-1FF3-4F79-B6CB-2390E610A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824" y="2669129"/>
            <a:ext cx="720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제목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0346E9C-1C00-4A89-9E04-F4C720D95CC1}"/>
              </a:ext>
            </a:extLst>
          </p:cNvPr>
          <p:cNvCxnSpPr/>
          <p:nvPr/>
        </p:nvCxnSpPr>
        <p:spPr>
          <a:xfrm>
            <a:off x="848544" y="2888870"/>
            <a:ext cx="644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783845B0-5209-4070-B976-2A7BF513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404" y="2669129"/>
            <a:ext cx="55092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등록</a:t>
            </a:r>
            <a:r>
              <a:rPr lang="en-US" altLang="ko-KR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/</a:t>
            </a: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수정일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83603761-3821-4146-85F6-1A1DFE3361D9}"/>
              </a:ext>
            </a:extLst>
          </p:cNvPr>
          <p:cNvSpPr>
            <a:spLocks noChangeAspect="1"/>
          </p:cNvSpPr>
          <p:nvPr/>
        </p:nvSpPr>
        <p:spPr>
          <a:xfrm>
            <a:off x="920564" y="2689938"/>
            <a:ext cx="108000" cy="108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3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B1AC18-5D04-40C6-ABF5-2B6F8FCB660D}"/>
              </a:ext>
            </a:extLst>
          </p:cNvPr>
          <p:cNvCxnSpPr/>
          <p:nvPr/>
        </p:nvCxnSpPr>
        <p:spPr>
          <a:xfrm>
            <a:off x="848544" y="2587463"/>
            <a:ext cx="64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A310DDBA-5C81-4F01-9799-74BD7D07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544" y="2301783"/>
            <a:ext cx="288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총 </a:t>
            </a:r>
            <a:r>
              <a:rPr lang="en-US" altLang="ko-KR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43</a:t>
            </a:r>
            <a:r>
              <a:rPr lang="ko-KR" altLang="en-US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건</a:t>
            </a:r>
            <a:endParaRPr lang="en-US" altLang="ko-KR" sz="75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8" name="Rectangle 3">
            <a:extLst>
              <a:ext uri="{FF2B5EF4-FFF2-40B4-BE49-F238E27FC236}">
                <a16:creationId xmlns:a16="http://schemas.microsoft.com/office/drawing/2014/main" id="{B8077BD7-E026-4C60-B27A-82C7E9BA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749" y="3665180"/>
            <a:ext cx="360000" cy="196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등록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9" name="Rectangle 3">
            <a:extLst>
              <a:ext uri="{FF2B5EF4-FFF2-40B4-BE49-F238E27FC236}">
                <a16:creationId xmlns:a16="http://schemas.microsoft.com/office/drawing/2014/main" id="{50629A74-B53A-4B60-BBA0-9E1B1677D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52" y="3665180"/>
            <a:ext cx="360000" cy="196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삭제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5D869C5-A2E6-4B82-862E-1B76D2B5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006" y="2669129"/>
            <a:ext cx="3816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필수 여부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01A9454C-4430-4204-BE59-77DC54126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460" y="2669129"/>
            <a:ext cx="3816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1041FF-DD6B-4E5C-B898-13EFBDC171D3}"/>
              </a:ext>
            </a:extLst>
          </p:cNvPr>
          <p:cNvGrpSpPr/>
          <p:nvPr/>
        </p:nvGrpSpPr>
        <p:grpSpPr>
          <a:xfrm>
            <a:off x="920564" y="2993494"/>
            <a:ext cx="6356840" cy="147733"/>
            <a:chOff x="1352612" y="3164911"/>
            <a:chExt cx="6356840" cy="147733"/>
          </a:xfrm>
        </p:grpSpPr>
        <p:sp>
          <p:nvSpPr>
            <p:cNvPr id="92" name="Rounded Rectangle 9">
              <a:extLst>
                <a:ext uri="{FF2B5EF4-FFF2-40B4-BE49-F238E27FC236}">
                  <a16:creationId xmlns:a16="http://schemas.microsoft.com/office/drawing/2014/main" id="{7858FDA0-6288-48DA-9725-145AF95C8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2612" y="3184777"/>
              <a:ext cx="108000" cy="1080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3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3" name="Rectangle 3">
              <a:extLst>
                <a:ext uri="{FF2B5EF4-FFF2-40B4-BE49-F238E27FC236}">
                  <a16:creationId xmlns:a16="http://schemas.microsoft.com/office/drawing/2014/main" id="{E3E9CCB7-F0A6-47FA-8FC7-D13FA69E4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732" y="3164911"/>
              <a:ext cx="144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개인 정보 수집 및 이용 안내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4" name="Rectangle 3">
              <a:extLst>
                <a:ext uri="{FF2B5EF4-FFF2-40B4-BE49-F238E27FC236}">
                  <a16:creationId xmlns:a16="http://schemas.microsoft.com/office/drawing/2014/main" id="{968726B8-1492-4AD2-AF76-FD2672BC5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812" y="3164911"/>
              <a:ext cx="162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개인 정보 수집 및 이용 안내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4ADCE1AE-930E-45F4-8502-F4331B57C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452" y="3164911"/>
              <a:ext cx="90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2021-06-28 13:21</a:t>
              </a:r>
            </a:p>
          </p:txBody>
        </p:sp>
        <p:sp>
          <p:nvSpPr>
            <p:cNvPr id="96" name="Rectangle 3">
              <a:extLst>
                <a:ext uri="{FF2B5EF4-FFF2-40B4-BE49-F238E27FC236}">
                  <a16:creationId xmlns:a16="http://schemas.microsoft.com/office/drawing/2014/main" id="{48745517-DD92-40AB-8903-8E1E2F795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054" y="3164911"/>
              <a:ext cx="381688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예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7" name="Rectangle 3">
              <a:extLst>
                <a:ext uri="{FF2B5EF4-FFF2-40B4-BE49-F238E27FC236}">
                  <a16:creationId xmlns:a16="http://schemas.microsoft.com/office/drawing/2014/main" id="{BF1B25A2-A492-428A-B830-906540C98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508" y="3164911"/>
              <a:ext cx="381688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사용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8DE28E-74BE-4242-8A34-7364770E6F28}"/>
              </a:ext>
            </a:extLst>
          </p:cNvPr>
          <p:cNvGrpSpPr/>
          <p:nvPr/>
        </p:nvGrpSpPr>
        <p:grpSpPr>
          <a:xfrm>
            <a:off x="920564" y="3270775"/>
            <a:ext cx="6356840" cy="147733"/>
            <a:chOff x="1352612" y="3442192"/>
            <a:chExt cx="6356840" cy="147733"/>
          </a:xfrm>
        </p:grpSpPr>
        <p:sp>
          <p:nvSpPr>
            <p:cNvPr id="86" name="Rounded Rectangle 9">
              <a:extLst>
                <a:ext uri="{FF2B5EF4-FFF2-40B4-BE49-F238E27FC236}">
                  <a16:creationId xmlns:a16="http://schemas.microsoft.com/office/drawing/2014/main" id="{0BFCBC27-623C-4BEE-BC32-0035F7072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2612" y="3462058"/>
              <a:ext cx="108000" cy="10800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3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87" name="Rectangle 3">
              <a:extLst>
                <a:ext uri="{FF2B5EF4-FFF2-40B4-BE49-F238E27FC236}">
                  <a16:creationId xmlns:a16="http://schemas.microsoft.com/office/drawing/2014/main" id="{F5BE63DC-5830-4FFB-9339-2F4247732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732" y="3442192"/>
              <a:ext cx="144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개인 정보 수집 및 이용 안내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88" name="Rectangle 3">
              <a:extLst>
                <a:ext uri="{FF2B5EF4-FFF2-40B4-BE49-F238E27FC236}">
                  <a16:creationId xmlns:a16="http://schemas.microsoft.com/office/drawing/2014/main" id="{F0CFF6F0-1B2E-4C99-8DAA-319482B83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812" y="3442192"/>
              <a:ext cx="162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개인 정보 수집 및 이용 안내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89" name="Rectangle 3">
              <a:extLst>
                <a:ext uri="{FF2B5EF4-FFF2-40B4-BE49-F238E27FC236}">
                  <a16:creationId xmlns:a16="http://schemas.microsoft.com/office/drawing/2014/main" id="{6218208E-3A27-4DF0-A105-C62F694C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452" y="3442192"/>
              <a:ext cx="90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2021-06-28 13:21</a:t>
              </a:r>
            </a:p>
          </p:txBody>
        </p:sp>
        <p:sp>
          <p:nvSpPr>
            <p:cNvPr id="90" name="Rectangle 3">
              <a:extLst>
                <a:ext uri="{FF2B5EF4-FFF2-40B4-BE49-F238E27FC236}">
                  <a16:creationId xmlns:a16="http://schemas.microsoft.com/office/drawing/2014/main" id="{AFA937D8-9B51-484D-9F74-FE7233448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054" y="3442192"/>
              <a:ext cx="381688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아니오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91" name="Rectangle 3">
              <a:extLst>
                <a:ext uri="{FF2B5EF4-FFF2-40B4-BE49-F238E27FC236}">
                  <a16:creationId xmlns:a16="http://schemas.microsoft.com/office/drawing/2014/main" id="{F4C2B8E0-9851-4282-8784-90F0D830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508" y="3442192"/>
              <a:ext cx="381688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사용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DA3ED35-5F0F-4039-9ACE-12BD1130A6D8}"/>
              </a:ext>
            </a:extLst>
          </p:cNvPr>
          <p:cNvGrpSpPr/>
          <p:nvPr/>
        </p:nvGrpSpPr>
        <p:grpSpPr>
          <a:xfrm>
            <a:off x="848544" y="1398820"/>
            <a:ext cx="6448058" cy="585697"/>
            <a:chOff x="1280592" y="1304764"/>
            <a:chExt cx="6448058" cy="585697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87A821AB-8458-477D-A099-A90873EB0154}"/>
                </a:ext>
              </a:extLst>
            </p:cNvPr>
            <p:cNvCxnSpPr/>
            <p:nvPr/>
          </p:nvCxnSpPr>
          <p:spPr>
            <a:xfrm>
              <a:off x="1280592" y="1304764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FB92692-7539-4851-879A-8E12A8B0B9F6}"/>
                </a:ext>
              </a:extLst>
            </p:cNvPr>
            <p:cNvGrpSpPr/>
            <p:nvPr/>
          </p:nvGrpSpPr>
          <p:grpSpPr>
            <a:xfrm>
              <a:off x="3231346" y="1396801"/>
              <a:ext cx="2445110" cy="147733"/>
              <a:chOff x="3231346" y="1396801"/>
              <a:chExt cx="2445110" cy="147733"/>
            </a:xfrm>
          </p:grpSpPr>
          <p:sp>
            <p:nvSpPr>
              <p:cNvPr id="122" name="Rectangle 3">
                <a:extLst>
                  <a:ext uri="{FF2B5EF4-FFF2-40B4-BE49-F238E27FC236}">
                    <a16:creationId xmlns:a16="http://schemas.microsoft.com/office/drawing/2014/main" id="{543B87A5-D45D-45FE-96D4-7725DBFDA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346" y="1396801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제목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23" name="Rounded Rectangle 9">
                <a:extLst>
                  <a:ext uri="{FF2B5EF4-FFF2-40B4-BE49-F238E27FC236}">
                    <a16:creationId xmlns:a16="http://schemas.microsoft.com/office/drawing/2014/main" id="{F5879EE0-FBF1-4229-9485-CE7C2A311513}"/>
                  </a:ext>
                </a:extLst>
              </p:cNvPr>
              <p:cNvSpPr/>
              <p:nvPr/>
            </p:nvSpPr>
            <p:spPr>
              <a:xfrm>
                <a:off x="3876456" y="1396801"/>
                <a:ext cx="1800000" cy="1476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  </a:t>
                </a:r>
                <a:endPara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3FC93B7-DD6E-48F5-8215-3B1188163F28}"/>
                </a:ext>
              </a:extLst>
            </p:cNvPr>
            <p:cNvGrpSpPr/>
            <p:nvPr/>
          </p:nvGrpSpPr>
          <p:grpSpPr>
            <a:xfrm>
              <a:off x="1280592" y="1639829"/>
              <a:ext cx="6448058" cy="250632"/>
              <a:chOff x="1280592" y="5317066"/>
              <a:chExt cx="6448058" cy="250632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E863DB9C-5F69-4AB5-BA93-1C9C418BBF40}"/>
                  </a:ext>
                </a:extLst>
              </p:cNvPr>
              <p:cNvCxnSpPr/>
              <p:nvPr/>
            </p:nvCxnSpPr>
            <p:spPr>
              <a:xfrm>
                <a:off x="1280592" y="5317066"/>
                <a:ext cx="6444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3">
                <a:extLst>
                  <a:ext uri="{FF2B5EF4-FFF2-40B4-BE49-F238E27FC236}">
                    <a16:creationId xmlns:a16="http://schemas.microsoft.com/office/drawing/2014/main" id="{4222D1E5-3C1A-4729-B832-2611C834F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819" y="5419965"/>
                <a:ext cx="36000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조회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21" name="Rectangle 3">
                <a:extLst>
                  <a:ext uri="{FF2B5EF4-FFF2-40B4-BE49-F238E27FC236}">
                    <a16:creationId xmlns:a16="http://schemas.microsoft.com/office/drawing/2014/main" id="{24FFA3B7-2288-4BF1-976B-5B3413BCB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8650" y="5410409"/>
                <a:ext cx="36000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초기화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95147721-9833-4E61-9E7A-51CB69137BB1}"/>
                </a:ext>
              </a:extLst>
            </p:cNvPr>
            <p:cNvGrpSpPr/>
            <p:nvPr/>
          </p:nvGrpSpPr>
          <p:grpSpPr>
            <a:xfrm>
              <a:off x="5825638" y="1385720"/>
              <a:ext cx="1096879" cy="176185"/>
              <a:chOff x="2248655" y="1385720"/>
              <a:chExt cx="1096879" cy="176185"/>
            </a:xfrm>
          </p:grpSpPr>
          <p:sp>
            <p:nvSpPr>
              <p:cNvPr id="111" name="Rectangle 3">
                <a:extLst>
                  <a:ext uri="{FF2B5EF4-FFF2-40B4-BE49-F238E27FC236}">
                    <a16:creationId xmlns:a16="http://schemas.microsoft.com/office/drawing/2014/main" id="{47D6B649-9D99-423B-84BA-73B083855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655" y="1393698"/>
                <a:ext cx="531264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상태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57181D81-EC92-43D0-8302-94E0B32AC26F}"/>
                  </a:ext>
                </a:extLst>
              </p:cNvPr>
              <p:cNvGrpSpPr/>
              <p:nvPr/>
            </p:nvGrpSpPr>
            <p:grpSpPr>
              <a:xfrm>
                <a:off x="2898828" y="1385720"/>
                <a:ext cx="446706" cy="176185"/>
                <a:chOff x="2875811" y="1385720"/>
                <a:chExt cx="446706" cy="176185"/>
              </a:xfrm>
            </p:grpSpPr>
            <p:sp>
              <p:nvSpPr>
                <p:cNvPr id="113" name="Rounded Rectangle 9">
                  <a:extLst>
                    <a:ext uri="{FF2B5EF4-FFF2-40B4-BE49-F238E27FC236}">
                      <a16:creationId xmlns:a16="http://schemas.microsoft.com/office/drawing/2014/main" id="{12D80C3D-AFBA-4482-B167-77156D99761C}"/>
                    </a:ext>
                  </a:extLst>
                </p:cNvPr>
                <p:cNvSpPr/>
                <p:nvPr/>
              </p:nvSpPr>
              <p:spPr>
                <a:xfrm>
                  <a:off x="2875811" y="1385720"/>
                  <a:ext cx="446705" cy="176185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spc="-84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panose="020B0604030504040204" pitchFamily="34" charset="0"/>
                      <a:ea typeface="맑은 고딕" panose="020B0503020000020004" pitchFamily="50" charset="-127"/>
                      <a:cs typeface="+mj-cs"/>
                    </a:rPr>
                    <a:t>사용</a:t>
                  </a:r>
                </a:p>
              </p:txBody>
            </p:sp>
            <p:sp>
              <p:nvSpPr>
                <p:cNvPr id="114" name="Rounded Rectangle 9">
                  <a:extLst>
                    <a:ext uri="{FF2B5EF4-FFF2-40B4-BE49-F238E27FC236}">
                      <a16:creationId xmlns:a16="http://schemas.microsoft.com/office/drawing/2014/main" id="{AE70DF9F-DC94-4E0A-84ED-890133451C66}"/>
                    </a:ext>
                  </a:extLst>
                </p:cNvPr>
                <p:cNvSpPr/>
                <p:nvPr/>
              </p:nvSpPr>
              <p:spPr>
                <a:xfrm>
                  <a:off x="3186896" y="1385721"/>
                  <a:ext cx="135621" cy="14760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algn="ctr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b="1" spc="-84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j-cs"/>
                    </a:rPr>
                    <a:t>▼</a:t>
                  </a:r>
                  <a:endParaRPr lang="ko-KR" altLang="en-US" sz="800" b="1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E3222F75-D0B9-4521-83B9-DDE1D4C91ADC}"/>
                </a:ext>
              </a:extLst>
            </p:cNvPr>
            <p:cNvGrpSpPr/>
            <p:nvPr/>
          </p:nvGrpSpPr>
          <p:grpSpPr>
            <a:xfrm>
              <a:off x="1280592" y="1410342"/>
              <a:ext cx="1810592" cy="158713"/>
              <a:chOff x="1280592" y="1410342"/>
              <a:chExt cx="1810592" cy="158713"/>
            </a:xfrm>
          </p:grpSpPr>
          <p:sp>
            <p:nvSpPr>
              <p:cNvPr id="107" name="Rectangle 3">
                <a:extLst>
                  <a:ext uri="{FF2B5EF4-FFF2-40B4-BE49-F238E27FC236}">
                    <a16:creationId xmlns:a16="http://schemas.microsoft.com/office/drawing/2014/main" id="{2DFA9919-ECB9-4B4D-8B36-EF0C3FD0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592" y="1421322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구분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E83E68E5-DA5B-424F-8B9C-003926196A92}"/>
                  </a:ext>
                </a:extLst>
              </p:cNvPr>
              <p:cNvGrpSpPr/>
              <p:nvPr/>
            </p:nvGrpSpPr>
            <p:grpSpPr>
              <a:xfrm>
                <a:off x="1821730" y="1410342"/>
                <a:ext cx="1269454" cy="141406"/>
                <a:chOff x="1821730" y="1410342"/>
                <a:chExt cx="1269454" cy="141406"/>
              </a:xfrm>
            </p:grpSpPr>
            <p:sp>
              <p:nvSpPr>
                <p:cNvPr id="109" name="Rounded Rectangle 9">
                  <a:extLst>
                    <a:ext uri="{FF2B5EF4-FFF2-40B4-BE49-F238E27FC236}">
                      <a16:creationId xmlns:a16="http://schemas.microsoft.com/office/drawing/2014/main" id="{44D6F544-289B-4BE5-B625-011BF595942B}"/>
                    </a:ext>
                  </a:extLst>
                </p:cNvPr>
                <p:cNvSpPr/>
                <p:nvPr/>
              </p:nvSpPr>
              <p:spPr>
                <a:xfrm>
                  <a:off x="1821730" y="1421323"/>
                  <a:ext cx="1269454" cy="120108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>
                    <a:lnSpc>
                      <a:spcPct val="120000"/>
                    </a:lnSpc>
                  </a:pPr>
                  <a:r>
                    <a:rPr lang="ko-KR" altLang="en-US" sz="800" spc="-84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panose="020B0604030504040204" pitchFamily="34" charset="0"/>
                      <a:ea typeface="맑은 고딕" panose="020B0503020000020004" pitchFamily="50" charset="-127"/>
                      <a:cs typeface="+mj-cs"/>
                    </a:rPr>
                    <a:t>개인 정보 수집 및 이용 안내</a:t>
                  </a:r>
                  <a:endParaRPr lang="en-US" altLang="ko-KR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  <p:sp>
              <p:nvSpPr>
                <p:cNvPr id="110" name="Rounded Rectangle 9">
                  <a:extLst>
                    <a:ext uri="{FF2B5EF4-FFF2-40B4-BE49-F238E27FC236}">
                      <a16:creationId xmlns:a16="http://schemas.microsoft.com/office/drawing/2014/main" id="{E31977EA-2D80-40EF-86FF-84A97DBFA842}"/>
                    </a:ext>
                  </a:extLst>
                </p:cNvPr>
                <p:cNvSpPr/>
                <p:nvPr/>
              </p:nvSpPr>
              <p:spPr>
                <a:xfrm>
                  <a:off x="2961254" y="1410342"/>
                  <a:ext cx="129930" cy="141406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algn="ctr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b="1" spc="-84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j-cs"/>
                    </a:rPr>
                    <a:t>▼</a:t>
                  </a:r>
                  <a:endParaRPr lang="ko-KR" altLang="en-US" sz="800" b="1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FF3BEA4-A150-4493-9231-DA68941C5291}"/>
              </a:ext>
            </a:extLst>
          </p:cNvPr>
          <p:cNvGrpSpPr/>
          <p:nvPr/>
        </p:nvGrpSpPr>
        <p:grpSpPr>
          <a:xfrm>
            <a:off x="373348" y="6113059"/>
            <a:ext cx="6091820" cy="253646"/>
            <a:chOff x="373348" y="6113059"/>
            <a:chExt cx="6091820" cy="253646"/>
          </a:xfrm>
        </p:grpSpPr>
        <p:sp>
          <p:nvSpPr>
            <p:cNvPr id="133" name="Button">
              <a:extLst>
                <a:ext uri="{FF2B5EF4-FFF2-40B4-BE49-F238E27FC236}">
                  <a16:creationId xmlns:a16="http://schemas.microsoft.com/office/drawing/2014/main" id="{4BAA8D0D-3F2C-400A-91A9-F75854DFA6EE}"/>
                </a:ext>
              </a:extLst>
            </p:cNvPr>
            <p:cNvSpPr/>
            <p:nvPr/>
          </p:nvSpPr>
          <p:spPr>
            <a:xfrm>
              <a:off x="5766755" y="6157080"/>
              <a:ext cx="698413" cy="209625"/>
            </a:xfrm>
            <a:prstGeom prst="roundRect">
              <a:avLst>
                <a:gd name="adj" fmla="val 11182"/>
              </a:avLst>
            </a:prstGeom>
            <a:solidFill>
              <a:srgbClr val="E46C0A"/>
            </a:solidFill>
            <a:ln w="63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엑셀다운로드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A9C699B-B599-4EB8-BA3D-F3626640B5E3}"/>
                </a:ext>
              </a:extLst>
            </p:cNvPr>
            <p:cNvSpPr txBox="1"/>
            <p:nvPr/>
          </p:nvSpPr>
          <p:spPr>
            <a:xfrm>
              <a:off x="373348" y="6113059"/>
              <a:ext cx="5371740" cy="2406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화면공통기능 </a:t>
              </a:r>
              <a:r>
                <a:rPr lang="en-US" altLang="ko-KR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화면상 표를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보여주는 모든 화면의 정보는 우측 하단에 엑셀 다운로드 구현</a:t>
              </a:r>
            </a:p>
          </p:txBody>
        </p:sp>
      </p:grpSp>
      <p:sp>
        <p:nvSpPr>
          <p:cNvPr id="135" name="Button">
            <a:extLst>
              <a:ext uri="{FF2B5EF4-FFF2-40B4-BE49-F238E27FC236}">
                <a16:creationId xmlns:a16="http://schemas.microsoft.com/office/drawing/2014/main" id="{CF9468B0-E6A0-4A45-BF5F-1C72577C0C2A}"/>
              </a:ext>
            </a:extLst>
          </p:cNvPr>
          <p:cNvSpPr/>
          <p:nvPr/>
        </p:nvSpPr>
        <p:spPr>
          <a:xfrm>
            <a:off x="6699244" y="3658682"/>
            <a:ext cx="698413" cy="209627"/>
          </a:xfrm>
          <a:prstGeom prst="roundRect">
            <a:avLst>
              <a:gd name="adj" fmla="val 11182"/>
            </a:avLst>
          </a:prstGeom>
          <a:solidFill>
            <a:srgbClr val="E46C0A"/>
          </a:solidFill>
          <a:ln w="635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엑셀다운로드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48DD9F-F934-4508-B049-FE5F2BC0EB84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UI_MS_0110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DE60396-F464-4089-AD43-AF92D139DF79}"/>
              </a:ext>
            </a:extLst>
          </p:cNvPr>
          <p:cNvSpPr/>
          <p:nvPr/>
        </p:nvSpPr>
        <p:spPr>
          <a:xfrm>
            <a:off x="6809569" y="166108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C613177-E189-4007-9E31-B67002DAAB51}"/>
              </a:ext>
            </a:extLst>
          </p:cNvPr>
          <p:cNvSpPr/>
          <p:nvPr/>
        </p:nvSpPr>
        <p:spPr>
          <a:xfrm>
            <a:off x="1019382" y="285131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5893F8A-60C2-43D6-8CEB-13210EBE8F1D}"/>
              </a:ext>
            </a:extLst>
          </p:cNvPr>
          <p:cNvSpPr/>
          <p:nvPr/>
        </p:nvSpPr>
        <p:spPr>
          <a:xfrm>
            <a:off x="3568202" y="288959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442200E-2B6A-4F20-B4E3-B5F7FD6C3D98}"/>
              </a:ext>
            </a:extLst>
          </p:cNvPr>
          <p:cNvSpPr/>
          <p:nvPr/>
        </p:nvSpPr>
        <p:spPr>
          <a:xfrm>
            <a:off x="6105128" y="348000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290DD83-8551-49D0-A883-6444AEC16CE0}"/>
              </a:ext>
            </a:extLst>
          </p:cNvPr>
          <p:cNvSpPr/>
          <p:nvPr/>
        </p:nvSpPr>
        <p:spPr>
          <a:xfrm>
            <a:off x="7243073" y="346285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D2BA507-2A50-4B14-93C2-815802035D5C}"/>
              </a:ext>
            </a:extLst>
          </p:cNvPr>
          <p:cNvSpPr/>
          <p:nvPr/>
        </p:nvSpPr>
        <p:spPr>
          <a:xfrm>
            <a:off x="643339" y="1405463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E2A1E4-E529-403C-80B9-6D90BC915650}"/>
              </a:ext>
            </a:extLst>
          </p:cNvPr>
          <p:cNvSpPr/>
          <p:nvPr/>
        </p:nvSpPr>
        <p:spPr>
          <a:xfrm>
            <a:off x="4911053" y="294868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213637-531A-4B14-AFA9-ACAD651957F7}"/>
              </a:ext>
            </a:extLst>
          </p:cNvPr>
          <p:cNvSpPr txBox="1"/>
          <p:nvPr/>
        </p:nvSpPr>
        <p:spPr>
          <a:xfrm>
            <a:off x="7833320" y="980728"/>
            <a:ext cx="1944216" cy="4445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구분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약관이름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상태를 이용한 검색 조건 지정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검색정보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약관구분 조회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코드관리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약관명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필수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여부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약관정보 추가 또는 삭제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약관정보 목록을 엑셀로 다운로드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A04C8-339B-4AD5-96A4-F160D46E1F0F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운영관리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동의서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동의서 정보 관리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7811E86-57C6-4A0B-B3AD-4313D9D3ACD6}"/>
              </a:ext>
            </a:extLst>
          </p:cNvPr>
          <p:cNvGrpSpPr/>
          <p:nvPr/>
        </p:nvGrpSpPr>
        <p:grpSpPr>
          <a:xfrm>
            <a:off x="848544" y="1163609"/>
            <a:ext cx="2520128" cy="147733"/>
            <a:chOff x="1280592" y="1121173"/>
            <a:chExt cx="2520128" cy="147733"/>
          </a:xfrm>
        </p:grpSpPr>
        <p:sp>
          <p:nvSpPr>
            <p:cNvPr id="75" name="Rectangle 3">
              <a:extLst>
                <a:ext uri="{FF2B5EF4-FFF2-40B4-BE49-F238E27FC236}">
                  <a16:creationId xmlns:a16="http://schemas.microsoft.com/office/drawing/2014/main" id="{5FD70076-F18C-4423-AAF1-C1274A35D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592" y="1121173"/>
              <a:ext cx="72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b="1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동의서 정보관리 </a:t>
              </a:r>
              <a:endParaRPr lang="en-US" altLang="ko-KR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76" name="Rectangle 3">
              <a:extLst>
                <a:ext uri="{FF2B5EF4-FFF2-40B4-BE49-F238E27FC236}">
                  <a16:creationId xmlns:a16="http://schemas.microsoft.com/office/drawing/2014/main" id="{7B7FA315-4F62-45F6-B369-F024EC1D1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720" y="1127815"/>
              <a:ext cx="1728000" cy="134448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7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동의서 정보를 등록 관리합니다</a:t>
              </a:r>
              <a:endPara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grpSp>
        <p:nvGrpSpPr>
          <p:cNvPr id="72" name="Pagination">
            <a:extLst>
              <a:ext uri="{FF2B5EF4-FFF2-40B4-BE49-F238E27FC236}">
                <a16:creationId xmlns:a16="http://schemas.microsoft.com/office/drawing/2014/main" id="{D94C8D8E-EC4D-431E-99E0-AC2DC00541DD}"/>
              </a:ext>
            </a:extLst>
          </p:cNvPr>
          <p:cNvGrpSpPr/>
          <p:nvPr/>
        </p:nvGrpSpPr>
        <p:grpSpPr>
          <a:xfrm>
            <a:off x="3117759" y="4122696"/>
            <a:ext cx="1838689" cy="242408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77" name="Previous">
              <a:extLst>
                <a:ext uri="{FF2B5EF4-FFF2-40B4-BE49-F238E27FC236}">
                  <a16:creationId xmlns:a16="http://schemas.microsoft.com/office/drawing/2014/main" id="{BE49ED15-8422-4C18-B951-F73033714508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78" name="Page 1">
              <a:extLst>
                <a:ext uri="{FF2B5EF4-FFF2-40B4-BE49-F238E27FC236}">
                  <a16:creationId xmlns:a16="http://schemas.microsoft.com/office/drawing/2014/main" id="{74D91C5A-7B1B-498A-ADF2-DAA36E12D7F8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81" name="Page 2">
              <a:extLst>
                <a:ext uri="{FF2B5EF4-FFF2-40B4-BE49-F238E27FC236}">
                  <a16:creationId xmlns:a16="http://schemas.microsoft.com/office/drawing/2014/main" id="{BFEC6340-9265-4704-8B19-07059A8518AD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82" name="Page 3">
              <a:extLst>
                <a:ext uri="{FF2B5EF4-FFF2-40B4-BE49-F238E27FC236}">
                  <a16:creationId xmlns:a16="http://schemas.microsoft.com/office/drawing/2014/main" id="{1B155099-EA82-4645-A2CA-ED1F628DC91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83" name="Page 4">
              <a:extLst>
                <a:ext uri="{FF2B5EF4-FFF2-40B4-BE49-F238E27FC236}">
                  <a16:creationId xmlns:a16="http://schemas.microsoft.com/office/drawing/2014/main" id="{3818D6A1-93DA-4C03-B8DC-3BC5288E0383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4" name="Page 5">
              <a:extLst>
                <a:ext uri="{FF2B5EF4-FFF2-40B4-BE49-F238E27FC236}">
                  <a16:creationId xmlns:a16="http://schemas.microsoft.com/office/drawing/2014/main" id="{5279B562-DB40-43CB-887E-BF3F226B272C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85" name="Next">
              <a:extLst>
                <a:ext uri="{FF2B5EF4-FFF2-40B4-BE49-F238E27FC236}">
                  <a16:creationId xmlns:a16="http://schemas.microsoft.com/office/drawing/2014/main" id="{DAA484DC-E1B0-4889-99D4-5C21C64F4C01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AFC343-5C72-97D3-4B97-7A0BFA31139A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94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동의서 정보관리 상세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운영관리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동의서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동의서 정보관리 상세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2DCF18B-BAAC-47D2-BF5D-FDFAECCC6C30}"/>
              </a:ext>
            </a:extLst>
          </p:cNvPr>
          <p:cNvCxnSpPr/>
          <p:nvPr/>
        </p:nvCxnSpPr>
        <p:spPr>
          <a:xfrm>
            <a:off x="1280592" y="1646347"/>
            <a:ext cx="64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89D2B99-DE1D-4941-A1B3-C19CAB2FD77B}"/>
              </a:ext>
            </a:extLst>
          </p:cNvPr>
          <p:cNvCxnSpPr/>
          <p:nvPr/>
        </p:nvCxnSpPr>
        <p:spPr>
          <a:xfrm>
            <a:off x="1280592" y="5680448"/>
            <a:ext cx="644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134A8D2-7BD9-4070-BA26-8EA76B711606}"/>
              </a:ext>
            </a:extLst>
          </p:cNvPr>
          <p:cNvGrpSpPr/>
          <p:nvPr/>
        </p:nvGrpSpPr>
        <p:grpSpPr>
          <a:xfrm>
            <a:off x="1280592" y="2633925"/>
            <a:ext cx="6045110" cy="1825041"/>
            <a:chOff x="1280592" y="2633925"/>
            <a:chExt cx="6045110" cy="1825041"/>
          </a:xfrm>
        </p:grpSpPr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id="{3E537714-118B-47C1-B8A2-279ECC5C8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592" y="2633925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내용 </a:t>
              </a:r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3D20F54-557C-47E9-8355-2648C6566AEB}"/>
                </a:ext>
              </a:extLst>
            </p:cNvPr>
            <p:cNvGrpSpPr/>
            <p:nvPr/>
          </p:nvGrpSpPr>
          <p:grpSpPr>
            <a:xfrm>
              <a:off x="1925702" y="2643728"/>
              <a:ext cx="5400000" cy="1815238"/>
              <a:chOff x="1925702" y="2643728"/>
              <a:chExt cx="5400000" cy="1815238"/>
            </a:xfrm>
          </p:grpSpPr>
          <p:sp>
            <p:nvSpPr>
              <p:cNvPr id="70" name="Rounded Rectangle 9">
                <a:extLst>
                  <a:ext uri="{FF2B5EF4-FFF2-40B4-BE49-F238E27FC236}">
                    <a16:creationId xmlns:a16="http://schemas.microsoft.com/office/drawing/2014/main" id="{1F14B767-794D-4EA4-9844-FD9F2765014E}"/>
                  </a:ext>
                </a:extLst>
              </p:cNvPr>
              <p:cNvSpPr/>
              <p:nvPr/>
            </p:nvSpPr>
            <p:spPr>
              <a:xfrm>
                <a:off x="1925702" y="2643728"/>
                <a:ext cx="5400000" cy="1815238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36000" rIns="36000" rtlCol="0" anchor="t" anchorCtr="0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제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1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장 총칙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제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1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조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(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목적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)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이 약관은 서울도서관 홈페이지가 제공하는 회원 서비스를 이용함에 있어 사용자와 서울도서관간의 권리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,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의무 및 책임사항과 기타 제반 사항을 규정함을 목적으로 합니다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.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제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2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조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(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용어의 정의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)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①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본 약관에서 사용하는 용어의 정의는 다음과 같습니다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.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1.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사용자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: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서비스에 접속하여 서울도서관이 제공하는 서비스를 받는 회원 및 비회원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2.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회원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: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서비스에 접속하여 이 약관에 동의하고 개인정보를 제공하여 회원 등록을 한 자로서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,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도서관에서 제공하는 자료와 서비스를 이용할 수 있는 자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3.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비회원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: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사용자신청을 하지 않고 서울도서관이 제공하는 서비스를 이용하는 자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4. ID(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고유번호</a:t>
                </a: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) : </a:t>
                </a: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회원 식별과 회원의 서비스 이용을 위하여 사용자가 선정하고 서울도서관이 승인하는 영문자와 숫자의 조합</a:t>
                </a:r>
              </a:p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71" name="Rounded Rectangle 9">
                <a:extLst>
                  <a:ext uri="{FF2B5EF4-FFF2-40B4-BE49-F238E27FC236}">
                    <a16:creationId xmlns:a16="http://schemas.microsoft.com/office/drawing/2014/main" id="{1273B31F-71D0-4BCB-961F-0F7C5F45EF2B}"/>
                  </a:ext>
                </a:extLst>
              </p:cNvPr>
              <p:cNvSpPr/>
              <p:nvPr/>
            </p:nvSpPr>
            <p:spPr>
              <a:xfrm>
                <a:off x="7184184" y="2705347"/>
                <a:ext cx="141518" cy="16920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b="1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▲</a:t>
                </a: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800" b="1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b="1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▼</a:t>
                </a:r>
                <a:endParaRPr lang="ko-KR" altLang="en-US" sz="800" b="1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16D15C4-6432-433B-984B-D68180531F84}"/>
              </a:ext>
            </a:extLst>
          </p:cNvPr>
          <p:cNvGrpSpPr/>
          <p:nvPr/>
        </p:nvGrpSpPr>
        <p:grpSpPr>
          <a:xfrm>
            <a:off x="1280592" y="2325290"/>
            <a:ext cx="2445110" cy="147733"/>
            <a:chOff x="4818417" y="2053841"/>
            <a:chExt cx="2445110" cy="147733"/>
          </a:xfrm>
        </p:grpSpPr>
        <p:sp>
          <p:nvSpPr>
            <p:cNvPr id="73" name="Rectangle 3">
              <a:extLst>
                <a:ext uri="{FF2B5EF4-FFF2-40B4-BE49-F238E27FC236}">
                  <a16:creationId xmlns:a16="http://schemas.microsoft.com/office/drawing/2014/main" id="{20439EDF-8419-4D69-8E4D-109B395E9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417" y="2053841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필수 여부 </a:t>
              </a:r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CB28DE0-9329-40C7-95AD-1438BB6F4767}"/>
                </a:ext>
              </a:extLst>
            </p:cNvPr>
            <p:cNvGrpSpPr/>
            <p:nvPr/>
          </p:nvGrpSpPr>
          <p:grpSpPr>
            <a:xfrm>
              <a:off x="5463527" y="2053841"/>
              <a:ext cx="1800000" cy="147600"/>
              <a:chOff x="5463527" y="2053841"/>
              <a:chExt cx="1800000" cy="147600"/>
            </a:xfrm>
          </p:grpSpPr>
          <p:sp>
            <p:nvSpPr>
              <p:cNvPr id="75" name="Rounded Rectangle 9">
                <a:extLst>
                  <a:ext uri="{FF2B5EF4-FFF2-40B4-BE49-F238E27FC236}">
                    <a16:creationId xmlns:a16="http://schemas.microsoft.com/office/drawing/2014/main" id="{F1C1AF5D-FB06-41EF-B751-73DB3EBD80BD}"/>
                  </a:ext>
                </a:extLst>
              </p:cNvPr>
              <p:cNvSpPr/>
              <p:nvPr/>
            </p:nvSpPr>
            <p:spPr>
              <a:xfrm>
                <a:off x="5463527" y="2053841"/>
                <a:ext cx="1800000" cy="1476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예</a:t>
                </a:r>
              </a:p>
            </p:txBody>
          </p:sp>
          <p:sp>
            <p:nvSpPr>
              <p:cNvPr id="76" name="Rounded Rectangle 9">
                <a:extLst>
                  <a:ext uri="{FF2B5EF4-FFF2-40B4-BE49-F238E27FC236}">
                    <a16:creationId xmlns:a16="http://schemas.microsoft.com/office/drawing/2014/main" id="{7293B624-4EC6-415F-9AAD-12696C17F2E3}"/>
                  </a:ext>
                </a:extLst>
              </p:cNvPr>
              <p:cNvSpPr/>
              <p:nvPr/>
            </p:nvSpPr>
            <p:spPr>
              <a:xfrm>
                <a:off x="7122009" y="2053841"/>
                <a:ext cx="141518" cy="1476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b="1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▼</a:t>
                </a:r>
                <a:endParaRPr lang="ko-KR" altLang="en-US" sz="800" b="1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</p:grpSp>
      </p:grpSp>
      <p:sp>
        <p:nvSpPr>
          <p:cNvPr id="77" name="Rectangle 3">
            <a:extLst>
              <a:ext uri="{FF2B5EF4-FFF2-40B4-BE49-F238E27FC236}">
                <a16:creationId xmlns:a16="http://schemas.microsoft.com/office/drawing/2014/main" id="{A99D8AB6-1C30-45AF-ADDF-6FE816EE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592" y="4541407"/>
            <a:ext cx="550920" cy="147733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 처리 </a:t>
            </a:r>
            <a:endParaRPr lang="en-US" altLang="ko-KR" sz="8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70777E2B-E3D5-4821-998F-028756812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592" y="1736812"/>
            <a:ext cx="550920" cy="147733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동의서 정보 </a:t>
            </a:r>
            <a:endParaRPr lang="en-US" altLang="ko-KR" sz="8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1585297-2F5A-4395-91F9-247D8E0151F9}"/>
              </a:ext>
            </a:extLst>
          </p:cNvPr>
          <p:cNvGrpSpPr/>
          <p:nvPr/>
        </p:nvGrpSpPr>
        <p:grpSpPr>
          <a:xfrm>
            <a:off x="1280592" y="4863210"/>
            <a:ext cx="6026251" cy="147733"/>
            <a:chOff x="1280592" y="4863210"/>
            <a:chExt cx="6026251" cy="14773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0A02F5D4-6C6E-4C86-A1EA-2FC321E68352}"/>
                </a:ext>
              </a:extLst>
            </p:cNvPr>
            <p:cNvGrpSpPr/>
            <p:nvPr/>
          </p:nvGrpSpPr>
          <p:grpSpPr>
            <a:xfrm>
              <a:off x="1280592" y="4863210"/>
              <a:ext cx="2445110" cy="147733"/>
              <a:chOff x="4818417" y="2053841"/>
              <a:chExt cx="2445110" cy="147733"/>
            </a:xfrm>
          </p:grpSpPr>
          <p:sp>
            <p:nvSpPr>
              <p:cNvPr id="84" name="Rectangle 3">
                <a:extLst>
                  <a:ext uri="{FF2B5EF4-FFF2-40B4-BE49-F238E27FC236}">
                    <a16:creationId xmlns:a16="http://schemas.microsoft.com/office/drawing/2014/main" id="{32F541E1-648B-45CB-A6D8-7518FE6E5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417" y="2053841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상태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*</a:t>
                </a: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40D3300-4005-4874-A2AD-8808952AF6F7}"/>
                  </a:ext>
                </a:extLst>
              </p:cNvPr>
              <p:cNvGrpSpPr/>
              <p:nvPr/>
            </p:nvGrpSpPr>
            <p:grpSpPr>
              <a:xfrm>
                <a:off x="5463527" y="2053841"/>
                <a:ext cx="1800000" cy="147600"/>
                <a:chOff x="5463527" y="2053841"/>
                <a:chExt cx="1800000" cy="147600"/>
              </a:xfrm>
            </p:grpSpPr>
            <p:sp>
              <p:nvSpPr>
                <p:cNvPr id="124" name="Rounded Rectangle 9">
                  <a:extLst>
                    <a:ext uri="{FF2B5EF4-FFF2-40B4-BE49-F238E27FC236}">
                      <a16:creationId xmlns:a16="http://schemas.microsoft.com/office/drawing/2014/main" id="{BE81CBB0-5CB7-4187-ACF8-388CFEFCA8B7}"/>
                    </a:ext>
                  </a:extLst>
                </p:cNvPr>
                <p:cNvSpPr/>
                <p:nvPr/>
              </p:nvSpPr>
              <p:spPr>
                <a:xfrm>
                  <a:off x="5463527" y="2053841"/>
                  <a:ext cx="1800000" cy="14760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spc="-84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panose="020B0604030504040204" pitchFamily="34" charset="0"/>
                      <a:ea typeface="맑은 고딕" panose="020B0503020000020004" pitchFamily="50" charset="-127"/>
                      <a:cs typeface="+mj-cs"/>
                    </a:rPr>
                    <a:t>사용   </a:t>
                  </a:r>
                  <a:endPara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  <p:sp>
              <p:nvSpPr>
                <p:cNvPr id="125" name="Rounded Rectangle 9">
                  <a:extLst>
                    <a:ext uri="{FF2B5EF4-FFF2-40B4-BE49-F238E27FC236}">
                      <a16:creationId xmlns:a16="http://schemas.microsoft.com/office/drawing/2014/main" id="{8A91EDAD-3972-4F64-87F6-137728641EC1}"/>
                    </a:ext>
                  </a:extLst>
                </p:cNvPr>
                <p:cNvSpPr/>
                <p:nvPr/>
              </p:nvSpPr>
              <p:spPr>
                <a:xfrm>
                  <a:off x="7122009" y="2053841"/>
                  <a:ext cx="141518" cy="14760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algn="ctr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b="1" spc="-84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j-cs"/>
                    </a:rPr>
                    <a:t>▼</a:t>
                  </a:r>
                  <a:endParaRPr lang="ko-KR" altLang="en-US" sz="800" b="1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</p:grp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231B229-B0D4-4101-9B96-2B72EE4B0E93}"/>
                </a:ext>
              </a:extLst>
            </p:cNvPr>
            <p:cNvGrpSpPr/>
            <p:nvPr/>
          </p:nvGrpSpPr>
          <p:grpSpPr>
            <a:xfrm>
              <a:off x="4861733" y="4863210"/>
              <a:ext cx="2445110" cy="147733"/>
              <a:chOff x="4861733" y="4863210"/>
              <a:chExt cx="2445110" cy="147733"/>
            </a:xfrm>
          </p:grpSpPr>
          <p:sp>
            <p:nvSpPr>
              <p:cNvPr id="82" name="Rectangle 3">
                <a:extLst>
                  <a:ext uri="{FF2B5EF4-FFF2-40B4-BE49-F238E27FC236}">
                    <a16:creationId xmlns:a16="http://schemas.microsoft.com/office/drawing/2014/main" id="{F6CF309F-241A-4E88-AB0A-ADFFEEE64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733" y="4863210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최종수정일 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83" name="Rounded Rectangle 9">
                <a:extLst>
                  <a:ext uri="{FF2B5EF4-FFF2-40B4-BE49-F238E27FC236}">
                    <a16:creationId xmlns:a16="http://schemas.microsoft.com/office/drawing/2014/main" id="{10185E46-6330-4265-B11A-D15C126596EB}"/>
                  </a:ext>
                </a:extLst>
              </p:cNvPr>
              <p:cNvSpPr/>
              <p:nvPr/>
            </p:nvSpPr>
            <p:spPr>
              <a:xfrm>
                <a:off x="5506843" y="4863210"/>
                <a:ext cx="1800000" cy="1476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2021-06-28 13:21</a:t>
                </a:r>
              </a:p>
            </p:txBody>
          </p:sp>
        </p:grp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C31D7EE-58B7-4114-BE68-0FEED349E6EA}"/>
              </a:ext>
            </a:extLst>
          </p:cNvPr>
          <p:cNvGrpSpPr/>
          <p:nvPr/>
        </p:nvGrpSpPr>
        <p:grpSpPr>
          <a:xfrm>
            <a:off x="1280592" y="2009976"/>
            <a:ext cx="6022093" cy="147733"/>
            <a:chOff x="1280592" y="3316934"/>
            <a:chExt cx="6022093" cy="147733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847DDA59-F1EE-4BEB-84B9-1BA9C265FFFA}"/>
                </a:ext>
              </a:extLst>
            </p:cNvPr>
            <p:cNvGrpSpPr/>
            <p:nvPr/>
          </p:nvGrpSpPr>
          <p:grpSpPr>
            <a:xfrm>
              <a:off x="4857575" y="3316934"/>
              <a:ext cx="2445110" cy="147733"/>
              <a:chOff x="4818417" y="2053841"/>
              <a:chExt cx="2445110" cy="147733"/>
            </a:xfrm>
          </p:grpSpPr>
          <p:sp>
            <p:nvSpPr>
              <p:cNvPr id="133" name="Rectangle 3">
                <a:extLst>
                  <a:ext uri="{FF2B5EF4-FFF2-40B4-BE49-F238E27FC236}">
                    <a16:creationId xmlns:a16="http://schemas.microsoft.com/office/drawing/2014/main" id="{96DB9A9D-BC08-4545-A578-7C4829972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417" y="2053841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제목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*</a:t>
                </a: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34" name="Rounded Rectangle 9">
                <a:extLst>
                  <a:ext uri="{FF2B5EF4-FFF2-40B4-BE49-F238E27FC236}">
                    <a16:creationId xmlns:a16="http://schemas.microsoft.com/office/drawing/2014/main" id="{E8F61E35-AE78-4054-9C9C-734F44F47EDB}"/>
                  </a:ext>
                </a:extLst>
              </p:cNvPr>
              <p:cNvSpPr/>
              <p:nvPr/>
            </p:nvSpPr>
            <p:spPr>
              <a:xfrm>
                <a:off x="5463527" y="2053841"/>
                <a:ext cx="1800000" cy="14760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36000" rIns="36000"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spc="-84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</a:rPr>
                  <a:t>서비스 이용 약관</a:t>
                </a:r>
                <a:endPara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664E6888-A76F-43E8-A356-3FF700F5870D}"/>
                </a:ext>
              </a:extLst>
            </p:cNvPr>
            <p:cNvGrpSpPr/>
            <p:nvPr/>
          </p:nvGrpSpPr>
          <p:grpSpPr>
            <a:xfrm>
              <a:off x="1280592" y="3316934"/>
              <a:ext cx="2445110" cy="147733"/>
              <a:chOff x="4818417" y="2053841"/>
              <a:chExt cx="2445110" cy="147733"/>
            </a:xfrm>
          </p:grpSpPr>
          <p:sp>
            <p:nvSpPr>
              <p:cNvPr id="129" name="Rectangle 3">
                <a:extLst>
                  <a:ext uri="{FF2B5EF4-FFF2-40B4-BE49-F238E27FC236}">
                    <a16:creationId xmlns:a16="http://schemas.microsoft.com/office/drawing/2014/main" id="{34557720-DAC2-4205-ABA3-0C8AD78EA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417" y="2053841"/>
                <a:ext cx="550920" cy="1477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구분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*</a:t>
                </a:r>
                <a:r>
                  <a: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rPr>
                  <a:t> </a:t>
                </a:r>
                <a:endPara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4A3B7CE7-44D9-43C3-9E06-D5136D27DCA4}"/>
                  </a:ext>
                </a:extLst>
              </p:cNvPr>
              <p:cNvGrpSpPr/>
              <p:nvPr/>
            </p:nvGrpSpPr>
            <p:grpSpPr>
              <a:xfrm>
                <a:off x="5463527" y="2053841"/>
                <a:ext cx="1800000" cy="147600"/>
                <a:chOff x="5463527" y="2053841"/>
                <a:chExt cx="1800000" cy="147600"/>
              </a:xfrm>
            </p:grpSpPr>
            <p:sp>
              <p:nvSpPr>
                <p:cNvPr id="131" name="Rounded Rectangle 9">
                  <a:extLst>
                    <a:ext uri="{FF2B5EF4-FFF2-40B4-BE49-F238E27FC236}">
                      <a16:creationId xmlns:a16="http://schemas.microsoft.com/office/drawing/2014/main" id="{7DCFE293-085B-4964-A97F-9344E68FF575}"/>
                    </a:ext>
                  </a:extLst>
                </p:cNvPr>
                <p:cNvSpPr/>
                <p:nvPr/>
              </p:nvSpPr>
              <p:spPr>
                <a:xfrm>
                  <a:off x="5463527" y="2053841"/>
                  <a:ext cx="1800000" cy="14760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spc="-84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Verdana" panose="020B0604030504040204" pitchFamily="34" charset="0"/>
                      <a:ea typeface="맑은 고딕" panose="020B0503020000020004" pitchFamily="50" charset="-127"/>
                    </a:rPr>
                    <a:t>그룹 시스템 사용자 등록</a:t>
                  </a:r>
                  <a:endParaRPr lang="ko-KR" altLang="en-US" sz="800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  <p:sp>
              <p:nvSpPr>
                <p:cNvPr id="132" name="Rounded Rectangle 9">
                  <a:extLst>
                    <a:ext uri="{FF2B5EF4-FFF2-40B4-BE49-F238E27FC236}">
                      <a16:creationId xmlns:a16="http://schemas.microsoft.com/office/drawing/2014/main" id="{1974C10D-689B-485B-B91D-9D2779AB6859}"/>
                    </a:ext>
                  </a:extLst>
                </p:cNvPr>
                <p:cNvSpPr/>
                <p:nvPr/>
              </p:nvSpPr>
              <p:spPr>
                <a:xfrm>
                  <a:off x="7122009" y="2053841"/>
                  <a:ext cx="141518" cy="14760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36000" rIns="36000" rtlCol="0" anchor="ctr"/>
                <a:lstStyle/>
                <a:p>
                  <a:pPr marL="0" marR="0" lvl="0" indent="0" algn="ctr" defTabSz="91428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800" b="1" spc="-84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j-cs"/>
                    </a:rPr>
                    <a:t>▼</a:t>
                  </a:r>
                  <a:endParaRPr lang="ko-KR" altLang="en-US" sz="800" b="1" spc="-84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맑은 고딕" panose="020B0503020000020004" pitchFamily="50" charset="-127"/>
                    <a:cs typeface="+mj-cs"/>
                  </a:endParaRPr>
                </a:p>
              </p:txBody>
            </p:sp>
          </p:grp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EB951-2F9A-4BEC-82DC-2C6ECB388B08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UI_MS_0111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43E06D4-1829-45DF-9FB5-E74CA4DD603F}"/>
              </a:ext>
            </a:extLst>
          </p:cNvPr>
          <p:cNvSpPr/>
          <p:nvPr/>
        </p:nvSpPr>
        <p:spPr>
          <a:xfrm>
            <a:off x="7306600" y="187832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DEF7C8-D8A4-4C12-A31B-DA280D1A86CB}"/>
              </a:ext>
            </a:extLst>
          </p:cNvPr>
          <p:cNvSpPr/>
          <p:nvPr/>
        </p:nvSpPr>
        <p:spPr>
          <a:xfrm>
            <a:off x="3799732" y="230261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BBE5BFC-3959-4081-9007-7A9992841A79}"/>
              </a:ext>
            </a:extLst>
          </p:cNvPr>
          <p:cNvSpPr/>
          <p:nvPr/>
        </p:nvSpPr>
        <p:spPr>
          <a:xfrm>
            <a:off x="3779315" y="472686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E5BA9EA-33B0-41CE-9F19-F8A9DBBC4508}"/>
              </a:ext>
            </a:extLst>
          </p:cNvPr>
          <p:cNvSpPr/>
          <p:nvPr/>
        </p:nvSpPr>
        <p:spPr>
          <a:xfrm>
            <a:off x="3748719" y="191009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CE7D57C-7FAE-4888-9809-8F1322307B0A}"/>
              </a:ext>
            </a:extLst>
          </p:cNvPr>
          <p:cNvSpPr/>
          <p:nvPr/>
        </p:nvSpPr>
        <p:spPr>
          <a:xfrm>
            <a:off x="1782999" y="275885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6D3275-9776-4541-8CCD-5B31E68ECBC7}"/>
              </a:ext>
            </a:extLst>
          </p:cNvPr>
          <p:cNvSpPr txBox="1"/>
          <p:nvPr/>
        </p:nvSpPr>
        <p:spPr>
          <a:xfrm>
            <a:off x="7833320" y="980728"/>
            <a:ext cx="1944216" cy="4445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구분 정보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약관명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약관의 필수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내용 정리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약관의 사용 구분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19D3DCE-C537-439D-BF68-83AA57937A38}"/>
              </a:ext>
            </a:extLst>
          </p:cNvPr>
          <p:cNvGrpSpPr/>
          <p:nvPr/>
        </p:nvGrpSpPr>
        <p:grpSpPr>
          <a:xfrm>
            <a:off x="1259187" y="1325369"/>
            <a:ext cx="2520128" cy="147733"/>
            <a:chOff x="1280592" y="1121173"/>
            <a:chExt cx="2520128" cy="147733"/>
          </a:xfrm>
        </p:grpSpPr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C12B2A21-9EDE-4135-89F1-3EE5F6992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592" y="1121173"/>
              <a:ext cx="720000" cy="147733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b="1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동의서 정보관리 </a:t>
              </a:r>
              <a:endParaRPr lang="en-US" altLang="ko-KR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CBCD9F6B-8879-487D-9AA7-E0B0B442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720" y="1127815"/>
              <a:ext cx="1728000" cy="134448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700" spc="-84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동의서 정보를 등록 관리합니다</a:t>
              </a:r>
              <a:endPara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3E9D1D2B-9587-44CC-B5CE-B7F46984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92" y="5737376"/>
            <a:ext cx="360000" cy="196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저장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C706E95B-8077-45D1-807A-5C7A75854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844" y="5737376"/>
            <a:ext cx="360000" cy="196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초기화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FFAACA0-447A-4C8E-9689-E366A34B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592" y="5737375"/>
            <a:ext cx="360000" cy="196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목록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50073-AFF1-6FAC-E56D-79C16F785110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386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분류체계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시스템운영관리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분류체계관리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분류체계 관리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8B6AB-539B-4C1D-9B73-A1606FD3D363}"/>
              </a:ext>
            </a:extLst>
          </p:cNvPr>
          <p:cNvSpPr txBox="1"/>
          <p:nvPr/>
        </p:nvSpPr>
        <p:spPr>
          <a:xfrm>
            <a:off x="7833320" y="980727"/>
            <a:ext cx="1944216" cy="52565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추가 분류를 생성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항목이 없으면 레벨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생성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분류명을 입력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순서를 지정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값일 경우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코드값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우선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항목 사용여부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작성된 분류체계를 저장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분류체계 등록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상태 초기화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아이디 규칙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순번</a:t>
            </a: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:: 00000001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 </a:t>
            </a: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::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상위아이디값 존재 </a:t>
            </a: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::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시작코드 </a:t>
            </a: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- 00000000 ::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분류체계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00000001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54502AA-AD39-48DB-9AAE-D19783F2A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60081"/>
              </p:ext>
            </p:extLst>
          </p:nvPr>
        </p:nvGraphicFramePr>
        <p:xfrm>
          <a:off x="258669" y="2686162"/>
          <a:ext cx="2095115" cy="319111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9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분류체계 관리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8878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분류체계</a:t>
                      </a:r>
                      <a:endParaRPr lang="en-US" sz="1200" b="1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altLang="ko-KR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ko-KR" altLang="en-US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시설 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ko-KR" altLang="en-US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프로그램 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altLang="ko-KR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공연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전시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altLang="ko-KR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교육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체험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altLang="ko-KR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행사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축제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altLang="ko-KR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    </a:t>
                      </a:r>
                      <a:r>
                        <a:rPr lang="ko-KR" altLang="en-US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기타프로그램</a:t>
                      </a:r>
                      <a:r>
                        <a:rPr lang="en-US" altLang="ko-KR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 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인력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보조금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통계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분석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1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행정 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Panel">
            <a:extLst>
              <a:ext uri="{FF2B5EF4-FFF2-40B4-BE49-F238E27FC236}">
                <a16:creationId xmlns:a16="http://schemas.microsoft.com/office/drawing/2014/main" id="{9B6FAB0B-4BC0-402A-A83D-364223214852}"/>
              </a:ext>
            </a:extLst>
          </p:cNvPr>
          <p:cNvSpPr/>
          <p:nvPr/>
        </p:nvSpPr>
        <p:spPr>
          <a:xfrm>
            <a:off x="272479" y="1396924"/>
            <a:ext cx="7272807" cy="389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8D95CECC-B001-4B8B-A4D3-4D4D6EEB767D}"/>
              </a:ext>
            </a:extLst>
          </p:cNvPr>
          <p:cNvSpPr/>
          <p:nvPr/>
        </p:nvSpPr>
        <p:spPr>
          <a:xfrm>
            <a:off x="279409" y="2025752"/>
            <a:ext cx="1843836" cy="163876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763" rIns="45720" bIns="476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분류 체계 관리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7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9404FF17-B3EF-473C-B022-092F7E559DE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12640" y="1481922"/>
            <a:ext cx="979036" cy="646664"/>
            <a:chOff x="595686" y="1261242"/>
            <a:chExt cx="1368150" cy="646664"/>
          </a:xfrm>
        </p:grpSpPr>
        <p:grpSp>
          <p:nvGrpSpPr>
            <p:cNvPr id="18" name="Drop-Down Box">
              <a:extLst>
                <a:ext uri="{FF2B5EF4-FFF2-40B4-BE49-F238E27FC236}">
                  <a16:creationId xmlns:a16="http://schemas.microsoft.com/office/drawing/2014/main" id="{BD62B1C4-2FF8-4811-814A-E59597B04862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22" name="Text Box">
                <a:extLst>
                  <a:ext uri="{FF2B5EF4-FFF2-40B4-BE49-F238E27FC236}">
                    <a16:creationId xmlns:a16="http://schemas.microsoft.com/office/drawing/2014/main" id="{CF514AD9-02F5-4FCE-9861-3BCBA78F2BB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분류명</a:t>
                </a:r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Arrow Down">
                <a:extLst>
                  <a:ext uri="{FF2B5EF4-FFF2-40B4-BE49-F238E27FC236}">
                    <a16:creationId xmlns:a16="http://schemas.microsoft.com/office/drawing/2014/main" id="{50303DD0-C3C9-4C75-A08D-98FA99C95C73}"/>
                  </a:ext>
                </a:extLst>
              </p:cNvPr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 rot="10800000" flipH="1">
                <a:off x="1803128" y="1363700"/>
                <a:ext cx="8944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Drop-Down Menu">
              <a:extLst>
                <a:ext uri="{FF2B5EF4-FFF2-40B4-BE49-F238E27FC236}">
                  <a16:creationId xmlns:a16="http://schemas.microsoft.com/office/drawing/2014/main" id="{E83F5129-0697-4D1E-BF9A-F418E60C1A81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405239"/>
              <a:chOff x="595686" y="1502667"/>
              <a:chExt cx="1368150" cy="405239"/>
            </a:xfrm>
          </p:grpSpPr>
          <p:sp>
            <p:nvSpPr>
              <p:cNvPr id="20" name="Box">
                <a:extLst>
                  <a:ext uri="{FF2B5EF4-FFF2-40B4-BE49-F238E27FC236}">
                    <a16:creationId xmlns:a16="http://schemas.microsoft.com/office/drawing/2014/main" id="{9B5BCC84-7C04-4BBD-9AC8-56F9196DB5B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502667"/>
                <a:ext cx="1368150" cy="40523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분류코드</a:t>
                </a:r>
                <a:endParaRPr lang="en-US" altLang="ko-KR" sz="9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분류명</a:t>
                </a:r>
                <a:endParaRPr lang="en-US" altLang="ko-KR" sz="9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Selection Overlay">
                <a:extLst>
                  <a:ext uri="{FF2B5EF4-FFF2-40B4-BE49-F238E27FC236}">
                    <a16:creationId xmlns:a16="http://schemas.microsoft.com/office/drawing/2014/main" id="{078792F4-9D22-4492-9DFB-403B78D298A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4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ADBE2B6C-A814-432A-9F9D-208BDB257CB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295662" y="1481912"/>
            <a:ext cx="913291" cy="241092"/>
            <a:chOff x="595686" y="1261242"/>
            <a:chExt cx="913291" cy="241092"/>
          </a:xfrm>
          <a:solidFill>
            <a:srgbClr val="FFFFFF"/>
          </a:solidFill>
        </p:grpSpPr>
        <p:sp>
          <p:nvSpPr>
            <p:cNvPr id="25" name="Text Box">
              <a:extLst>
                <a:ext uri="{FF2B5EF4-FFF2-40B4-BE49-F238E27FC236}">
                  <a16:creationId xmlns:a16="http://schemas.microsoft.com/office/drawing/2014/main" id="{B97CF1AC-C8F9-4269-AD5E-D6B3485BC050}"/>
                </a:ext>
              </a:extLst>
            </p:cNvPr>
            <p:cNvSpPr/>
            <p:nvPr/>
          </p:nvSpPr>
          <p:spPr>
            <a:xfrm>
              <a:off x="595686" y="1261242"/>
              <a:ext cx="913291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조회</a:t>
              </a:r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Search Icon">
              <a:extLst>
                <a:ext uri="{FF2B5EF4-FFF2-40B4-BE49-F238E27FC236}">
                  <a16:creationId xmlns:a16="http://schemas.microsoft.com/office/drawing/2014/main" id="{9CA1850D-8B69-4B52-A755-CAFE3B337696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 Box">
            <a:extLst>
              <a:ext uri="{FF2B5EF4-FFF2-40B4-BE49-F238E27FC236}">
                <a16:creationId xmlns:a16="http://schemas.microsoft.com/office/drawing/2014/main" id="{2FB098E4-EDC3-4235-871B-F98D6768E923}"/>
              </a:ext>
            </a:extLst>
          </p:cNvPr>
          <p:cNvSpPr/>
          <p:nvPr/>
        </p:nvSpPr>
        <p:spPr>
          <a:xfrm>
            <a:off x="2787470" y="1494334"/>
            <a:ext cx="22923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검색어를 입력하세요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9" name="Option">
            <a:extLst>
              <a:ext uri="{FF2B5EF4-FFF2-40B4-BE49-F238E27FC236}">
                <a16:creationId xmlns:a16="http://schemas.microsoft.com/office/drawing/2014/main" id="{B68F31BA-8CF4-417B-A5D3-1C3CFE732A85}"/>
              </a:ext>
            </a:extLst>
          </p:cNvPr>
          <p:cNvGrpSpPr/>
          <p:nvPr/>
        </p:nvGrpSpPr>
        <p:grpSpPr>
          <a:xfrm>
            <a:off x="3842986" y="4377199"/>
            <a:ext cx="463007" cy="180883"/>
            <a:chOff x="1068388" y="1849483"/>
            <a:chExt cx="463007" cy="180883"/>
          </a:xfrm>
        </p:grpSpPr>
        <p:grpSp>
          <p:nvGrpSpPr>
            <p:cNvPr id="40" name="Option">
              <a:extLst>
                <a:ext uri="{FF2B5EF4-FFF2-40B4-BE49-F238E27FC236}">
                  <a16:creationId xmlns:a16="http://schemas.microsoft.com/office/drawing/2014/main" id="{07462A30-90CB-477B-AA14-AFB3D9FDEA1F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DFD47CE5-FEB4-41DC-A322-F9EAB350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Check">
                <a:extLst>
                  <a:ext uri="{FF2B5EF4-FFF2-40B4-BE49-F238E27FC236}">
                    <a16:creationId xmlns:a16="http://schemas.microsoft.com/office/drawing/2014/main" id="{A1CB061E-F42B-4DBA-B995-6005C8F49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Text">
              <a:extLst>
                <a:ext uri="{FF2B5EF4-FFF2-40B4-BE49-F238E27FC236}">
                  <a16:creationId xmlns:a16="http://schemas.microsoft.com/office/drawing/2014/main" id="{1384B3A5-3285-4E4E-BFC4-F6A23D754AE3}"/>
                </a:ext>
              </a:extLst>
            </p:cNvPr>
            <p:cNvSpPr txBox="1"/>
            <p:nvPr/>
          </p:nvSpPr>
          <p:spPr>
            <a:xfrm>
              <a:off x="1262091" y="1849483"/>
              <a:ext cx="269304" cy="1808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105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Option">
            <a:extLst>
              <a:ext uri="{FF2B5EF4-FFF2-40B4-BE49-F238E27FC236}">
                <a16:creationId xmlns:a16="http://schemas.microsoft.com/office/drawing/2014/main" id="{DDB5B7A2-5C7D-4EFF-B1C8-9465B009C0C9}"/>
              </a:ext>
            </a:extLst>
          </p:cNvPr>
          <p:cNvGrpSpPr/>
          <p:nvPr/>
        </p:nvGrpSpPr>
        <p:grpSpPr>
          <a:xfrm>
            <a:off x="4582333" y="4374098"/>
            <a:ext cx="597660" cy="180883"/>
            <a:chOff x="1068388" y="1849483"/>
            <a:chExt cx="597660" cy="180883"/>
          </a:xfrm>
        </p:grpSpPr>
        <p:grpSp>
          <p:nvGrpSpPr>
            <p:cNvPr id="45" name="Option">
              <a:extLst>
                <a:ext uri="{FF2B5EF4-FFF2-40B4-BE49-F238E27FC236}">
                  <a16:creationId xmlns:a16="http://schemas.microsoft.com/office/drawing/2014/main" id="{86C7BD61-8FE2-43CB-816C-B41F3D341F9D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7" name="Circle">
                <a:extLst>
                  <a:ext uri="{FF2B5EF4-FFF2-40B4-BE49-F238E27FC236}">
                    <a16:creationId xmlns:a16="http://schemas.microsoft.com/office/drawing/2014/main" id="{D95D734F-CA5E-45D2-9977-0914B9BEA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Check" hidden="1">
                <a:extLst>
                  <a:ext uri="{FF2B5EF4-FFF2-40B4-BE49-F238E27FC236}">
                    <a16:creationId xmlns:a16="http://schemas.microsoft.com/office/drawing/2014/main" id="{8463110F-6B5A-4FA8-B0E7-04ABC59BC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6" name="Text">
              <a:extLst>
                <a:ext uri="{FF2B5EF4-FFF2-40B4-BE49-F238E27FC236}">
                  <a16:creationId xmlns:a16="http://schemas.microsoft.com/office/drawing/2014/main" id="{DD16AC81-DB51-4379-BC68-C2CB901F27A2}"/>
                </a:ext>
              </a:extLst>
            </p:cNvPr>
            <p:cNvSpPr txBox="1"/>
            <p:nvPr/>
          </p:nvSpPr>
          <p:spPr>
            <a:xfrm>
              <a:off x="1262091" y="1849483"/>
              <a:ext cx="403957" cy="18088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105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Button">
            <a:extLst>
              <a:ext uri="{FF2B5EF4-FFF2-40B4-BE49-F238E27FC236}">
                <a16:creationId xmlns:a16="http://schemas.microsoft.com/office/drawing/2014/main" id="{B46DFCE2-DD01-4104-9F08-773C35587644}"/>
              </a:ext>
            </a:extLst>
          </p:cNvPr>
          <p:cNvSpPr/>
          <p:nvPr/>
        </p:nvSpPr>
        <p:spPr>
          <a:xfrm>
            <a:off x="4632320" y="4965624"/>
            <a:ext cx="506730" cy="269462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초기화</a:t>
            </a:r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Text Box">
            <a:extLst>
              <a:ext uri="{FF2B5EF4-FFF2-40B4-BE49-F238E27FC236}">
                <a16:creationId xmlns:a16="http://schemas.microsoft.com/office/drawing/2014/main" id="{9D8BA9A3-266E-4DE1-9BE7-956528317A25}"/>
              </a:ext>
            </a:extLst>
          </p:cNvPr>
          <p:cNvSpPr/>
          <p:nvPr/>
        </p:nvSpPr>
        <p:spPr>
          <a:xfrm>
            <a:off x="3800811" y="2671626"/>
            <a:ext cx="2026238" cy="2410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00010001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1FBF45-8932-48FA-9340-5F6524EC3886}"/>
              </a:ext>
            </a:extLst>
          </p:cNvPr>
          <p:cNvSpPr txBox="1"/>
          <p:nvPr/>
        </p:nvSpPr>
        <p:spPr>
          <a:xfrm>
            <a:off x="2822948" y="2636265"/>
            <a:ext cx="786797" cy="25486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 Box">
            <a:extLst>
              <a:ext uri="{FF2B5EF4-FFF2-40B4-BE49-F238E27FC236}">
                <a16:creationId xmlns:a16="http://schemas.microsoft.com/office/drawing/2014/main" id="{6D8007BB-78A7-4CC8-BF97-A64AD930AF0A}"/>
              </a:ext>
            </a:extLst>
          </p:cNvPr>
          <p:cNvSpPr/>
          <p:nvPr/>
        </p:nvSpPr>
        <p:spPr>
          <a:xfrm>
            <a:off x="3800811" y="3097499"/>
            <a:ext cx="202623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공연</a:t>
            </a:r>
            <a:r>
              <a:rPr lang="en-US" altLang="ko-KR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전시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67D9EB-F9EF-4A20-B9AC-C6C07C947DF9}"/>
              </a:ext>
            </a:extLst>
          </p:cNvPr>
          <p:cNvSpPr txBox="1"/>
          <p:nvPr/>
        </p:nvSpPr>
        <p:spPr>
          <a:xfrm>
            <a:off x="2822948" y="3050665"/>
            <a:ext cx="786797" cy="25486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분류명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D358D-45E2-4659-9B0F-8D80E860ACED}"/>
              </a:ext>
            </a:extLst>
          </p:cNvPr>
          <p:cNvSpPr txBox="1"/>
          <p:nvPr/>
        </p:nvSpPr>
        <p:spPr>
          <a:xfrm>
            <a:off x="2822948" y="4311462"/>
            <a:ext cx="786797" cy="25486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924EA41-9844-4FB0-A4F8-926AE1FDDF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073" y="3635144"/>
            <a:ext cx="248729" cy="144000"/>
          </a:xfrm>
          <a:prstGeom prst="rect">
            <a:avLst/>
          </a:prstGeom>
        </p:spPr>
      </p:pic>
      <p:sp>
        <p:nvSpPr>
          <p:cNvPr id="28" name="Button">
            <a:extLst>
              <a:ext uri="{FF2B5EF4-FFF2-40B4-BE49-F238E27FC236}">
                <a16:creationId xmlns:a16="http://schemas.microsoft.com/office/drawing/2014/main" id="{F2C1F70D-F131-46B5-9F6F-E4B93EC695E6}"/>
              </a:ext>
            </a:extLst>
          </p:cNvPr>
          <p:cNvSpPr/>
          <p:nvPr/>
        </p:nvSpPr>
        <p:spPr>
          <a:xfrm>
            <a:off x="1779694" y="2386838"/>
            <a:ext cx="570554" cy="2333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EA0567-B063-4ACA-8D47-BA9426A397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488" y="3284984"/>
            <a:ext cx="302400" cy="18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F2C79BA-9D4F-48F0-8C9B-16AA6D9569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9524" y="3464984"/>
            <a:ext cx="338728" cy="15463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9379F956-0C98-4748-8699-3D8C357747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488" y="4275073"/>
            <a:ext cx="302400" cy="180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3F71B32-3CDD-48FC-B892-C0ACBCE1D6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488" y="4443092"/>
            <a:ext cx="302400" cy="180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7BE6F83-2263-4B23-A350-73275DD02B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488" y="4611111"/>
            <a:ext cx="302400" cy="180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B4003215-D0C6-4DC0-B63D-ABA7858388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488" y="4779129"/>
            <a:ext cx="302400" cy="180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8FF0582-D00D-4EF6-9A92-957FE8172F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073" y="3787705"/>
            <a:ext cx="248729" cy="144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31B8239-73C9-413B-8D60-4F11B236ED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073" y="3931721"/>
            <a:ext cx="248729" cy="144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925BCB0-89DE-4A9B-99FD-486A78A541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073" y="4075737"/>
            <a:ext cx="248729" cy="144000"/>
          </a:xfrm>
          <a:prstGeom prst="rect">
            <a:avLst/>
          </a:prstGeom>
        </p:spPr>
      </p:pic>
      <p:sp>
        <p:nvSpPr>
          <p:cNvPr id="29" name="Selection Overlay">
            <a:extLst>
              <a:ext uri="{FF2B5EF4-FFF2-40B4-BE49-F238E27FC236}">
                <a16:creationId xmlns:a16="http://schemas.microsoft.com/office/drawing/2014/main" id="{1615D0F4-C28D-4A23-B07E-9F72C7A6551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4488" y="3628182"/>
            <a:ext cx="2009296" cy="180000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Text Box">
            <a:extLst>
              <a:ext uri="{FF2B5EF4-FFF2-40B4-BE49-F238E27FC236}">
                <a16:creationId xmlns:a16="http://schemas.microsoft.com/office/drawing/2014/main" id="{F950CD81-F8B4-465A-B8C6-2A5C43D1170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15259" y="3893531"/>
            <a:ext cx="76707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1C4C1B-A728-44D4-B94C-B0F699AE50A9}"/>
              </a:ext>
            </a:extLst>
          </p:cNvPr>
          <p:cNvSpPr txBox="1"/>
          <p:nvPr/>
        </p:nvSpPr>
        <p:spPr>
          <a:xfrm>
            <a:off x="2822948" y="3877693"/>
            <a:ext cx="786797" cy="25486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출력순서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 Box">
            <a:extLst>
              <a:ext uri="{FF2B5EF4-FFF2-40B4-BE49-F238E27FC236}">
                <a16:creationId xmlns:a16="http://schemas.microsoft.com/office/drawing/2014/main" id="{007D0BB5-855F-45C2-98FE-4B235A6195B4}"/>
              </a:ext>
            </a:extLst>
          </p:cNvPr>
          <p:cNvSpPr/>
          <p:nvPr/>
        </p:nvSpPr>
        <p:spPr>
          <a:xfrm>
            <a:off x="3800812" y="3467038"/>
            <a:ext cx="1379182" cy="2410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프로그램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E51212-AF8C-40E5-89C9-8FEC4316ED51}"/>
              </a:ext>
            </a:extLst>
          </p:cNvPr>
          <p:cNvSpPr txBox="1"/>
          <p:nvPr/>
        </p:nvSpPr>
        <p:spPr>
          <a:xfrm>
            <a:off x="2822948" y="3456082"/>
            <a:ext cx="786797" cy="25486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분류명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9D882DA-C0BF-4846-B9A5-764520C2E0DA}"/>
              </a:ext>
            </a:extLst>
          </p:cNvPr>
          <p:cNvSpPr/>
          <p:nvPr/>
        </p:nvSpPr>
        <p:spPr>
          <a:xfrm>
            <a:off x="1654152" y="228299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C08C093-E7E4-4904-A8D0-4B6A3AF3F8DD}"/>
              </a:ext>
            </a:extLst>
          </p:cNvPr>
          <p:cNvSpPr/>
          <p:nvPr/>
        </p:nvSpPr>
        <p:spPr>
          <a:xfrm>
            <a:off x="3691216" y="425640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6C9743-F45F-4211-8B6B-FDFDDBB6E29B}"/>
              </a:ext>
            </a:extLst>
          </p:cNvPr>
          <p:cNvSpPr/>
          <p:nvPr/>
        </p:nvSpPr>
        <p:spPr>
          <a:xfrm>
            <a:off x="3688152" y="300797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98D9FB9-D7F6-4407-8973-C0D629A250EC}"/>
              </a:ext>
            </a:extLst>
          </p:cNvPr>
          <p:cNvSpPr/>
          <p:nvPr/>
        </p:nvSpPr>
        <p:spPr>
          <a:xfrm>
            <a:off x="3706187" y="378713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7EB25AA-BA4A-456B-A0C2-DE1709E1B8AD}"/>
              </a:ext>
            </a:extLst>
          </p:cNvPr>
          <p:cNvSpPr/>
          <p:nvPr/>
        </p:nvSpPr>
        <p:spPr>
          <a:xfrm>
            <a:off x="4583497" y="487653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66342FC-7C5D-45DC-81D8-EC6BC5DD1862}"/>
              </a:ext>
            </a:extLst>
          </p:cNvPr>
          <p:cNvSpPr/>
          <p:nvPr/>
        </p:nvSpPr>
        <p:spPr>
          <a:xfrm>
            <a:off x="1802214" y="360233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FABB7A-ABD6-40AD-9DCE-B94BEA1CD495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UI_MS_0112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184675C-104C-43D5-947B-BDE6273CB66E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3">
            <a:extLst>
              <a:ext uri="{FF2B5EF4-FFF2-40B4-BE49-F238E27FC236}">
                <a16:creationId xmlns:a16="http://schemas.microsoft.com/office/drawing/2014/main" id="{D7EB4C5A-41D7-492F-934F-C0AB7CF4C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분류체계관리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4DE59B9C-2219-4A2C-B02C-B54BDFB8B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330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분류체계를 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 </a:t>
            </a: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890A5875-A848-4074-BB82-8CEB79A53FD5}"/>
              </a:ext>
            </a:extLst>
          </p:cNvPr>
          <p:cNvSpPr/>
          <p:nvPr/>
        </p:nvSpPr>
        <p:spPr>
          <a:xfrm>
            <a:off x="5303046" y="4966146"/>
            <a:ext cx="489968" cy="269462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5672E25-3588-4B3A-BFF5-5686C365E63E}"/>
              </a:ext>
            </a:extLst>
          </p:cNvPr>
          <p:cNvSpPr/>
          <p:nvPr/>
        </p:nvSpPr>
        <p:spPr>
          <a:xfrm>
            <a:off x="5233140" y="489876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C36EE-D147-762B-72A7-BC621170C2B4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857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2D20A41C-7E67-47C0-8941-B60BB1A69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65341"/>
              </p:ext>
            </p:extLst>
          </p:nvPr>
        </p:nvGraphicFramePr>
        <p:xfrm>
          <a:off x="802738" y="4026129"/>
          <a:ext cx="3790222" cy="104795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9748">
                  <a:extLst>
                    <a:ext uri="{9D8B030D-6E8A-4147-A177-3AD203B41FA5}">
                      <a16:colId xmlns:a16="http://schemas.microsoft.com/office/drawing/2014/main" val="874454811"/>
                    </a:ext>
                  </a:extLst>
                </a:gridCol>
                <a:gridCol w="278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5021864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685937499"/>
                    </a:ext>
                  </a:extLst>
                </a:gridCol>
              </a:tblGrid>
              <a:tr h="218501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순서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상위코드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코드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코드명</a:t>
                      </a:r>
                      <a:endParaRPr lang="en-US" altLang="ko-KR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사용여부</a:t>
                      </a:r>
                      <a:endParaRPr lang="en-US" altLang="ko-KR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84" normalizeH="0" baseline="0" noProof="0" dirty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A00001</a:t>
                      </a:r>
                      <a:endParaRPr lang="ko-KR" altLang="en-US" sz="900" kern="1200" spc="-84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C001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정부부처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예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84" normalizeH="0" baseline="0" noProof="0" dirty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A00001</a:t>
                      </a:r>
                      <a:endParaRPr kumimoji="0" lang="ko-KR" altLang="en-US" sz="800" b="0" i="0" u="none" strike="noStrike" kern="1200" cap="none" spc="-84" normalizeH="0" baseline="0" noProof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C002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정부산하그룹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예</a:t>
                      </a:r>
                      <a:endParaRPr lang="en-US" altLang="ko-KR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84" normalizeH="0" baseline="0" noProof="0" dirty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A00001</a:t>
                      </a:r>
                      <a:endParaRPr kumimoji="0" lang="ko-KR" altLang="en-US" sz="800" b="0" i="0" u="none" strike="noStrike" kern="1200" cap="none" spc="-84" normalizeH="0" baseline="0" noProof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C003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지자체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예</a:t>
                      </a:r>
                      <a:endParaRPr lang="en-US" altLang="ko-KR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84" normalizeH="0" baseline="0" noProof="0" dirty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09213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FFA17D1-2FC8-450F-91F9-6A8F450C5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48217"/>
              </p:ext>
            </p:extLst>
          </p:nvPr>
        </p:nvGraphicFramePr>
        <p:xfrm>
          <a:off x="802738" y="2221583"/>
          <a:ext cx="3790222" cy="829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6565">
                  <a:extLst>
                    <a:ext uri="{9D8B030D-6E8A-4147-A177-3AD203B41FA5}">
                      <a16:colId xmlns:a16="http://schemas.microsoft.com/office/drawing/2014/main" val="874454811"/>
                    </a:ext>
                  </a:extLst>
                </a:gridCol>
                <a:gridCol w="722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015">
                  <a:extLst>
                    <a:ext uri="{9D8B030D-6E8A-4147-A177-3AD203B41FA5}">
                      <a16:colId xmlns:a16="http://schemas.microsoft.com/office/drawing/2014/main" val="2350218643"/>
                    </a:ext>
                  </a:extLst>
                </a:gridCol>
              </a:tblGrid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공통코드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코드명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사용여부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설명</a:t>
                      </a:r>
                      <a:endParaRPr lang="en-US" altLang="ko-KR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-84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A00001</a:t>
                      </a:r>
                      <a:endParaRPr lang="ko-KR" altLang="en-US" sz="900" kern="1200" spc="-84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그룹유형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예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코드설명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0FD32D5A-409A-4A7C-9AB5-45E969B7629E}"/>
              </a:ext>
            </a:extLst>
          </p:cNvPr>
          <p:cNvSpPr/>
          <p:nvPr/>
        </p:nvSpPr>
        <p:spPr>
          <a:xfrm>
            <a:off x="4463961" y="1533652"/>
            <a:ext cx="1800000" cy="229686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  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3FD9458-5D6B-426D-87CF-D479A54B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666" y="1522054"/>
            <a:ext cx="550920" cy="239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코드명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344A3F-3AD3-46CB-A82B-B7E5136FE440}"/>
              </a:ext>
            </a:extLst>
          </p:cNvPr>
          <p:cNvCxnSpPr/>
          <p:nvPr/>
        </p:nvCxnSpPr>
        <p:spPr>
          <a:xfrm>
            <a:off x="776536" y="1833190"/>
            <a:ext cx="644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EA7F8C90-B640-44DC-9720-5CA7B9A4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811" y="1527880"/>
            <a:ext cx="360000" cy="240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조회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B4FCF4B-4369-4675-8029-D0E2A484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558" y="1518993"/>
            <a:ext cx="360000" cy="240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초기화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CCFCF-7D1D-4BF4-BC75-50E04979357F}"/>
              </a:ext>
            </a:extLst>
          </p:cNvPr>
          <p:cNvCxnSpPr/>
          <p:nvPr/>
        </p:nvCxnSpPr>
        <p:spPr>
          <a:xfrm>
            <a:off x="776536" y="1444797"/>
            <a:ext cx="644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9CAD6EA6-AC88-47F6-849B-1CD66DC30848}"/>
              </a:ext>
            </a:extLst>
          </p:cNvPr>
          <p:cNvSpPr/>
          <p:nvPr/>
        </p:nvSpPr>
        <p:spPr>
          <a:xfrm>
            <a:off x="6306961" y="136466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882084BD-64F9-4FFB-813B-DF2266881BB2}"/>
              </a:ext>
            </a:extLst>
          </p:cNvPr>
          <p:cNvSpPr>
            <a:spLocks noChangeAspect="1"/>
          </p:cNvSpPr>
          <p:nvPr/>
        </p:nvSpPr>
        <p:spPr>
          <a:xfrm>
            <a:off x="848544" y="2470528"/>
            <a:ext cx="108000" cy="108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3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1" name="Rounded Rectangle 9">
            <a:extLst>
              <a:ext uri="{FF2B5EF4-FFF2-40B4-BE49-F238E27FC236}">
                <a16:creationId xmlns:a16="http://schemas.microsoft.com/office/drawing/2014/main" id="{1768F29B-6F61-466E-93CC-ADABCAA2736D}"/>
              </a:ext>
            </a:extLst>
          </p:cNvPr>
          <p:cNvSpPr>
            <a:spLocks noChangeAspect="1"/>
          </p:cNvSpPr>
          <p:nvPr/>
        </p:nvSpPr>
        <p:spPr>
          <a:xfrm>
            <a:off x="848544" y="2298337"/>
            <a:ext cx="108000" cy="108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3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707970E-BFCC-430C-BA0A-73264BE25B67}"/>
              </a:ext>
            </a:extLst>
          </p:cNvPr>
          <p:cNvSpPr/>
          <p:nvPr/>
        </p:nvSpPr>
        <p:spPr>
          <a:xfrm>
            <a:off x="575838" y="208217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4DA182FE-4CEA-4CA1-A9C7-98E08ED5A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032" y="3250805"/>
            <a:ext cx="360000" cy="16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저장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55D274F-3731-4FD3-9FC7-27210C41C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496" y="3260744"/>
            <a:ext cx="360000" cy="16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등록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C79A7638-92CA-4FFA-A474-CD3D82B07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4" y="3260530"/>
            <a:ext cx="360000" cy="16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삭제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08687206-99F2-45DA-8B3B-E8C94312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38" y="1995580"/>
            <a:ext cx="68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상위코드 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71D40A33-6398-4A29-A898-F232E4641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221" y="1995580"/>
            <a:ext cx="68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코드 정보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4EC1CC9-31F4-4DA2-836B-42C6084A4731}"/>
              </a:ext>
            </a:extLst>
          </p:cNvPr>
          <p:cNvCxnSpPr>
            <a:cxnSpLocks/>
          </p:cNvCxnSpPr>
          <p:nvPr/>
        </p:nvCxnSpPr>
        <p:spPr>
          <a:xfrm>
            <a:off x="802738" y="2189759"/>
            <a:ext cx="350219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7E69F0F-8033-4DB9-8E94-4BD64149460B}"/>
              </a:ext>
            </a:extLst>
          </p:cNvPr>
          <p:cNvCxnSpPr>
            <a:cxnSpLocks/>
          </p:cNvCxnSpPr>
          <p:nvPr/>
        </p:nvCxnSpPr>
        <p:spPr>
          <a:xfrm>
            <a:off x="802738" y="3140968"/>
            <a:ext cx="37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3">
            <a:extLst>
              <a:ext uri="{FF2B5EF4-FFF2-40B4-BE49-F238E27FC236}">
                <a16:creationId xmlns:a16="http://schemas.microsoft.com/office/drawing/2014/main" id="{5C3D9DF7-289E-4953-AE0F-A8810F00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169" y="2236896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공통코드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8" name="Rounded Rectangle 9">
            <a:extLst>
              <a:ext uri="{FF2B5EF4-FFF2-40B4-BE49-F238E27FC236}">
                <a16:creationId xmlns:a16="http://schemas.microsoft.com/office/drawing/2014/main" id="{F1D06ED9-FE78-4B68-A89C-A3A5FAFF04F3}"/>
              </a:ext>
            </a:extLst>
          </p:cNvPr>
          <p:cNvSpPr/>
          <p:nvPr/>
        </p:nvSpPr>
        <p:spPr>
          <a:xfrm>
            <a:off x="6069816" y="2236896"/>
            <a:ext cx="126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A00001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49517353-7654-4F31-B1AF-D4063BCBF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169" y="2456559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코드명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2" name="Rounded Rectangle 9">
            <a:extLst>
              <a:ext uri="{FF2B5EF4-FFF2-40B4-BE49-F238E27FC236}">
                <a16:creationId xmlns:a16="http://schemas.microsoft.com/office/drawing/2014/main" id="{5D7E1FC9-53F7-4682-9816-12691F907303}"/>
              </a:ext>
            </a:extLst>
          </p:cNvPr>
          <p:cNvSpPr/>
          <p:nvPr/>
        </p:nvSpPr>
        <p:spPr>
          <a:xfrm>
            <a:off x="6069816" y="2456559"/>
            <a:ext cx="126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그룹유형</a:t>
            </a:r>
            <a:r>
              <a:rPr lang="en-US" altLang="ko-KR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0175BA24-804F-423F-A2C5-E7F1D96B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169" y="2698753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사용여부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</a:p>
        </p:txBody>
      </p:sp>
      <p:sp>
        <p:nvSpPr>
          <p:cNvPr id="79" name="Circle">
            <a:extLst>
              <a:ext uri="{FF2B5EF4-FFF2-40B4-BE49-F238E27FC236}">
                <a16:creationId xmlns:a16="http://schemas.microsoft.com/office/drawing/2014/main" id="{8FBE013A-16A5-458A-8469-9CC0E5F79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056" y="270625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Check">
            <a:extLst>
              <a:ext uri="{FF2B5EF4-FFF2-40B4-BE49-F238E27FC236}">
                <a16:creationId xmlns:a16="http://schemas.microsoft.com/office/drawing/2014/main" id="{366D037D-FA1B-401B-B146-25B0A1C67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631" y="273483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Text">
            <a:extLst>
              <a:ext uri="{FF2B5EF4-FFF2-40B4-BE49-F238E27FC236}">
                <a16:creationId xmlns:a16="http://schemas.microsoft.com/office/drawing/2014/main" id="{45941C12-59AC-48D0-A1CC-3D8171AD2DFA}"/>
              </a:ext>
            </a:extLst>
          </p:cNvPr>
          <p:cNvSpPr txBox="1"/>
          <p:nvPr/>
        </p:nvSpPr>
        <p:spPr>
          <a:xfrm>
            <a:off x="6296759" y="2691851"/>
            <a:ext cx="230832" cy="15581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사용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4" name="Circle">
            <a:extLst>
              <a:ext uri="{FF2B5EF4-FFF2-40B4-BE49-F238E27FC236}">
                <a16:creationId xmlns:a16="http://schemas.microsoft.com/office/drawing/2014/main" id="{FBB132F0-91E9-457F-8D3D-88668248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373" y="270625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Check" hidden="1">
            <a:extLst>
              <a:ext uri="{FF2B5EF4-FFF2-40B4-BE49-F238E27FC236}">
                <a16:creationId xmlns:a16="http://schemas.microsoft.com/office/drawing/2014/main" id="{A8E78A79-4F9B-4CEE-AE00-F89FD734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948" y="273483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3" name="Text">
            <a:extLst>
              <a:ext uri="{FF2B5EF4-FFF2-40B4-BE49-F238E27FC236}">
                <a16:creationId xmlns:a16="http://schemas.microsoft.com/office/drawing/2014/main" id="{5A0DB8A8-A8DC-4CEF-9C46-2F9434556C1F}"/>
              </a:ext>
            </a:extLst>
          </p:cNvPr>
          <p:cNvSpPr txBox="1"/>
          <p:nvPr/>
        </p:nvSpPr>
        <p:spPr>
          <a:xfrm>
            <a:off x="6786076" y="2691851"/>
            <a:ext cx="346249" cy="15581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미사용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4EC1589B-1521-42BB-87E1-691F48C1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169" y="2934724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코드설명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7" name="Rounded Rectangle 9">
            <a:extLst>
              <a:ext uri="{FF2B5EF4-FFF2-40B4-BE49-F238E27FC236}">
                <a16:creationId xmlns:a16="http://schemas.microsoft.com/office/drawing/2014/main" id="{9A250D77-0950-430C-86A9-8E9F2C2B2080}"/>
              </a:ext>
            </a:extLst>
          </p:cNvPr>
          <p:cNvSpPr/>
          <p:nvPr/>
        </p:nvSpPr>
        <p:spPr>
          <a:xfrm>
            <a:off x="6069816" y="2934724"/>
            <a:ext cx="126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코드설명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56BF6F2-3D63-4E92-A131-4A80ABBADC25}"/>
              </a:ext>
            </a:extLst>
          </p:cNvPr>
          <p:cNvCxnSpPr>
            <a:cxnSpLocks/>
          </p:cNvCxnSpPr>
          <p:nvPr/>
        </p:nvCxnSpPr>
        <p:spPr>
          <a:xfrm flipV="1">
            <a:off x="4873937" y="2143313"/>
            <a:ext cx="2607820" cy="464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77604C5-6523-46F6-87AB-CA88D0C9C0B8}"/>
              </a:ext>
            </a:extLst>
          </p:cNvPr>
          <p:cNvCxnSpPr>
            <a:cxnSpLocks/>
          </p:cNvCxnSpPr>
          <p:nvPr/>
        </p:nvCxnSpPr>
        <p:spPr>
          <a:xfrm>
            <a:off x="4873937" y="3140968"/>
            <a:ext cx="255384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58360CB5-EAD5-4428-9FCB-A14C37C4F841}"/>
              </a:ext>
            </a:extLst>
          </p:cNvPr>
          <p:cNvSpPr/>
          <p:nvPr/>
        </p:nvSpPr>
        <p:spPr>
          <a:xfrm>
            <a:off x="4913583" y="219352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Rounded Rectangle 9">
            <a:extLst>
              <a:ext uri="{FF2B5EF4-FFF2-40B4-BE49-F238E27FC236}">
                <a16:creationId xmlns:a16="http://schemas.microsoft.com/office/drawing/2014/main" id="{1770E5C5-404D-436B-AA32-4D8135CE5D4B}"/>
              </a:ext>
            </a:extLst>
          </p:cNvPr>
          <p:cNvSpPr>
            <a:spLocks noChangeAspect="1"/>
          </p:cNvSpPr>
          <p:nvPr/>
        </p:nvSpPr>
        <p:spPr>
          <a:xfrm>
            <a:off x="854795" y="4264226"/>
            <a:ext cx="108000" cy="108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3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0" name="Rounded Rectangle 9">
            <a:extLst>
              <a:ext uri="{FF2B5EF4-FFF2-40B4-BE49-F238E27FC236}">
                <a16:creationId xmlns:a16="http://schemas.microsoft.com/office/drawing/2014/main" id="{2C16CB64-1965-478D-862C-28531B26A708}"/>
              </a:ext>
            </a:extLst>
          </p:cNvPr>
          <p:cNvSpPr>
            <a:spLocks noChangeAspect="1"/>
          </p:cNvSpPr>
          <p:nvPr/>
        </p:nvSpPr>
        <p:spPr>
          <a:xfrm>
            <a:off x="854795" y="4092035"/>
            <a:ext cx="108000" cy="108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3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7B262B4-4FD5-4569-8344-21929C307F13}"/>
              </a:ext>
            </a:extLst>
          </p:cNvPr>
          <p:cNvSpPr/>
          <p:nvPr/>
        </p:nvSpPr>
        <p:spPr>
          <a:xfrm>
            <a:off x="602509" y="308722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0FC7911B-9344-4759-A530-F9FFCA24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38" y="3690841"/>
            <a:ext cx="68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하위코드 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A215B1D-E0C1-4D93-99B8-6020E3C29B9B}"/>
              </a:ext>
            </a:extLst>
          </p:cNvPr>
          <p:cNvCxnSpPr>
            <a:cxnSpLocks/>
          </p:cNvCxnSpPr>
          <p:nvPr/>
        </p:nvCxnSpPr>
        <p:spPr>
          <a:xfrm flipV="1">
            <a:off x="802738" y="3894445"/>
            <a:ext cx="3790222" cy="277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FCD0C92-7926-4A89-82EB-292A79F3B0A8}"/>
              </a:ext>
            </a:extLst>
          </p:cNvPr>
          <p:cNvCxnSpPr>
            <a:cxnSpLocks/>
          </p:cNvCxnSpPr>
          <p:nvPr/>
        </p:nvCxnSpPr>
        <p:spPr>
          <a:xfrm>
            <a:off x="812134" y="6237312"/>
            <a:ext cx="350219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9">
            <a:extLst>
              <a:ext uri="{FF2B5EF4-FFF2-40B4-BE49-F238E27FC236}">
                <a16:creationId xmlns:a16="http://schemas.microsoft.com/office/drawing/2014/main" id="{F65F8FBE-D269-492F-A6EE-4AF29D1F130B}"/>
              </a:ext>
            </a:extLst>
          </p:cNvPr>
          <p:cNvSpPr>
            <a:spLocks noChangeAspect="1"/>
          </p:cNvSpPr>
          <p:nvPr/>
        </p:nvSpPr>
        <p:spPr>
          <a:xfrm>
            <a:off x="854795" y="4511474"/>
            <a:ext cx="108000" cy="108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3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6" name="Rounded Rectangle 9">
            <a:extLst>
              <a:ext uri="{FF2B5EF4-FFF2-40B4-BE49-F238E27FC236}">
                <a16:creationId xmlns:a16="http://schemas.microsoft.com/office/drawing/2014/main" id="{F24A05F8-B632-4E11-A03B-F8A649A22896}"/>
              </a:ext>
            </a:extLst>
          </p:cNvPr>
          <p:cNvSpPr>
            <a:spLocks noChangeAspect="1"/>
          </p:cNvSpPr>
          <p:nvPr/>
        </p:nvSpPr>
        <p:spPr>
          <a:xfrm>
            <a:off x="854795" y="4675288"/>
            <a:ext cx="108000" cy="1080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3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8" name="Rectangle 3">
            <a:extLst>
              <a:ext uri="{FF2B5EF4-FFF2-40B4-BE49-F238E27FC236}">
                <a16:creationId xmlns:a16="http://schemas.microsoft.com/office/drawing/2014/main" id="{89D1C197-6559-4332-9141-21646F1C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575" y="5774430"/>
            <a:ext cx="360000" cy="16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저장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9" name="Rectangle 3">
            <a:extLst>
              <a:ext uri="{FF2B5EF4-FFF2-40B4-BE49-F238E27FC236}">
                <a16:creationId xmlns:a16="http://schemas.microsoft.com/office/drawing/2014/main" id="{DE764933-FBFC-4847-8D3A-1D49AF19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169" y="3690841"/>
            <a:ext cx="68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상세코드 정보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8C226FA0-7CE0-4333-967A-884662C7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117" y="3932157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상위코드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2E242A46-8714-4DBD-9298-7AD3017454CE}"/>
              </a:ext>
            </a:extLst>
          </p:cNvPr>
          <p:cNvSpPr/>
          <p:nvPr/>
        </p:nvSpPr>
        <p:spPr>
          <a:xfrm>
            <a:off x="6008764" y="3932157"/>
            <a:ext cx="1260000" cy="1476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A00001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2" name="Rectangle 3">
            <a:extLst>
              <a:ext uri="{FF2B5EF4-FFF2-40B4-BE49-F238E27FC236}">
                <a16:creationId xmlns:a16="http://schemas.microsoft.com/office/drawing/2014/main" id="{AFD64F0D-D4CB-4D8D-9477-424C383C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117" y="4389879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코드명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3" name="Rounded Rectangle 9">
            <a:extLst>
              <a:ext uri="{FF2B5EF4-FFF2-40B4-BE49-F238E27FC236}">
                <a16:creationId xmlns:a16="http://schemas.microsoft.com/office/drawing/2014/main" id="{7AB0BE00-396F-47AE-8E9E-647F9F53B980}"/>
              </a:ext>
            </a:extLst>
          </p:cNvPr>
          <p:cNvSpPr/>
          <p:nvPr/>
        </p:nvSpPr>
        <p:spPr>
          <a:xfrm>
            <a:off x="6008764" y="4389879"/>
            <a:ext cx="126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그룹유형</a:t>
            </a:r>
            <a:r>
              <a:rPr lang="en-US" altLang="ko-KR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4" name="Rectangle 3">
            <a:extLst>
              <a:ext uri="{FF2B5EF4-FFF2-40B4-BE49-F238E27FC236}">
                <a16:creationId xmlns:a16="http://schemas.microsoft.com/office/drawing/2014/main" id="{81E723D4-C446-48E4-A044-237DD88EF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117" y="5192293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사용여부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</a:p>
        </p:txBody>
      </p:sp>
      <p:sp>
        <p:nvSpPr>
          <p:cNvPr id="118" name="Circle">
            <a:extLst>
              <a:ext uri="{FF2B5EF4-FFF2-40B4-BE49-F238E27FC236}">
                <a16:creationId xmlns:a16="http://schemas.microsoft.com/office/drawing/2014/main" id="{94A09398-63BC-4764-BB7C-116192707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04" y="519979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Check">
            <a:extLst>
              <a:ext uri="{FF2B5EF4-FFF2-40B4-BE49-F238E27FC236}">
                <a16:creationId xmlns:a16="http://schemas.microsoft.com/office/drawing/2014/main" id="{BA7F2D94-EBAD-4B58-8A77-D1B0D5F1A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579" y="522837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7" name="Text">
            <a:extLst>
              <a:ext uri="{FF2B5EF4-FFF2-40B4-BE49-F238E27FC236}">
                <a16:creationId xmlns:a16="http://schemas.microsoft.com/office/drawing/2014/main" id="{94A2FEBB-54A6-44B9-A4B6-E7779F8C646E}"/>
              </a:ext>
            </a:extLst>
          </p:cNvPr>
          <p:cNvSpPr txBox="1"/>
          <p:nvPr/>
        </p:nvSpPr>
        <p:spPr>
          <a:xfrm>
            <a:off x="6235707" y="5185391"/>
            <a:ext cx="230832" cy="15581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사용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Circle">
            <a:extLst>
              <a:ext uri="{FF2B5EF4-FFF2-40B4-BE49-F238E27FC236}">
                <a16:creationId xmlns:a16="http://schemas.microsoft.com/office/drawing/2014/main" id="{69C4F668-D82A-4EDC-86FF-53538C7A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321" y="519979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Check" hidden="1">
            <a:extLst>
              <a:ext uri="{FF2B5EF4-FFF2-40B4-BE49-F238E27FC236}">
                <a16:creationId xmlns:a16="http://schemas.microsoft.com/office/drawing/2014/main" id="{7E594A2C-5546-42F2-8F1D-4A420D84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896" y="5228372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2" name="Text">
            <a:extLst>
              <a:ext uri="{FF2B5EF4-FFF2-40B4-BE49-F238E27FC236}">
                <a16:creationId xmlns:a16="http://schemas.microsoft.com/office/drawing/2014/main" id="{C613AE49-2414-46CB-87A2-28F65DB249EA}"/>
              </a:ext>
            </a:extLst>
          </p:cNvPr>
          <p:cNvSpPr txBox="1"/>
          <p:nvPr/>
        </p:nvSpPr>
        <p:spPr>
          <a:xfrm>
            <a:off x="6725024" y="5185391"/>
            <a:ext cx="346249" cy="15581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미사용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5" name="Rectangle 3">
            <a:extLst>
              <a:ext uri="{FF2B5EF4-FFF2-40B4-BE49-F238E27FC236}">
                <a16:creationId xmlns:a16="http://schemas.microsoft.com/office/drawing/2014/main" id="{AB816478-CA10-4C8D-89A8-C44018192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117" y="5392554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코드설명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26" name="Rounded Rectangle 9">
            <a:extLst>
              <a:ext uri="{FF2B5EF4-FFF2-40B4-BE49-F238E27FC236}">
                <a16:creationId xmlns:a16="http://schemas.microsoft.com/office/drawing/2014/main" id="{3DEE8967-8248-4E05-B4B6-3879C673560E}"/>
              </a:ext>
            </a:extLst>
          </p:cNvPr>
          <p:cNvSpPr/>
          <p:nvPr/>
        </p:nvSpPr>
        <p:spPr>
          <a:xfrm>
            <a:off x="6008764" y="5392554"/>
            <a:ext cx="126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코드설명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AFB6EEC-B5F2-4323-B73E-90447513D21B}"/>
              </a:ext>
            </a:extLst>
          </p:cNvPr>
          <p:cNvCxnSpPr>
            <a:cxnSpLocks/>
          </p:cNvCxnSpPr>
          <p:nvPr/>
        </p:nvCxnSpPr>
        <p:spPr>
          <a:xfrm flipV="1">
            <a:off x="4812885" y="3838574"/>
            <a:ext cx="2607820" cy="464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69EAA1F-6B2A-4DD6-A41B-A8B0D3FB021D}"/>
              </a:ext>
            </a:extLst>
          </p:cNvPr>
          <p:cNvCxnSpPr>
            <a:cxnSpLocks/>
          </p:cNvCxnSpPr>
          <p:nvPr/>
        </p:nvCxnSpPr>
        <p:spPr>
          <a:xfrm>
            <a:off x="4812885" y="5682710"/>
            <a:ext cx="255384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FAAF119C-45CF-46ED-9675-1D507C3F85C2}"/>
              </a:ext>
            </a:extLst>
          </p:cNvPr>
          <p:cNvSpPr/>
          <p:nvPr/>
        </p:nvSpPr>
        <p:spPr>
          <a:xfrm>
            <a:off x="6770343" y="316049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Rectangle 3">
            <a:extLst>
              <a:ext uri="{FF2B5EF4-FFF2-40B4-BE49-F238E27FC236}">
                <a16:creationId xmlns:a16="http://schemas.microsoft.com/office/drawing/2014/main" id="{D409B19E-55AF-4D7D-A9F6-94F8490DA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496" y="5178471"/>
            <a:ext cx="360000" cy="16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등록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1" name="Rectangle 3">
            <a:extLst>
              <a:ext uri="{FF2B5EF4-FFF2-40B4-BE49-F238E27FC236}">
                <a16:creationId xmlns:a16="http://schemas.microsoft.com/office/drawing/2014/main" id="{A493EEF7-7EC9-4BB7-9DB8-2DB2F3A6D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4" y="5178257"/>
            <a:ext cx="360000" cy="16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삭제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C1AC66C-BA13-4CD9-BA79-F0ACAA26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117" y="4179174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코드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3" name="Rounded Rectangle 9">
            <a:extLst>
              <a:ext uri="{FF2B5EF4-FFF2-40B4-BE49-F238E27FC236}">
                <a16:creationId xmlns:a16="http://schemas.microsoft.com/office/drawing/2014/main" id="{FA38872F-A433-4E1A-B626-36A24C5D286C}"/>
              </a:ext>
            </a:extLst>
          </p:cNvPr>
          <p:cNvSpPr/>
          <p:nvPr/>
        </p:nvSpPr>
        <p:spPr>
          <a:xfrm>
            <a:off x="6008764" y="4179174"/>
            <a:ext cx="126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C001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4" name="Rectangle 3">
            <a:extLst>
              <a:ext uri="{FF2B5EF4-FFF2-40B4-BE49-F238E27FC236}">
                <a16:creationId xmlns:a16="http://schemas.microsoft.com/office/drawing/2014/main" id="{60018C4B-6253-44A4-831E-3C1D0965E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117" y="4977373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순서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</a:p>
        </p:txBody>
      </p:sp>
      <p:sp>
        <p:nvSpPr>
          <p:cNvPr id="135" name="Rounded Rectangle 9">
            <a:extLst>
              <a:ext uri="{FF2B5EF4-FFF2-40B4-BE49-F238E27FC236}">
                <a16:creationId xmlns:a16="http://schemas.microsoft.com/office/drawing/2014/main" id="{00242B6D-346C-4412-AD17-1F6DAA1E6972}"/>
              </a:ext>
            </a:extLst>
          </p:cNvPr>
          <p:cNvSpPr/>
          <p:nvPr/>
        </p:nvSpPr>
        <p:spPr>
          <a:xfrm>
            <a:off x="6008764" y="4977373"/>
            <a:ext cx="226943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1 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9A77833-2E2B-492C-9154-5F0F09D8E15B}"/>
              </a:ext>
            </a:extLst>
          </p:cNvPr>
          <p:cNvSpPr/>
          <p:nvPr/>
        </p:nvSpPr>
        <p:spPr>
          <a:xfrm>
            <a:off x="567119" y="386179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0F59F3EC-DE38-43D2-92D2-E1B97888B2CE}"/>
              </a:ext>
            </a:extLst>
          </p:cNvPr>
          <p:cNvSpPr/>
          <p:nvPr/>
        </p:nvSpPr>
        <p:spPr>
          <a:xfrm>
            <a:off x="4875912" y="380758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B695D9B-C96F-4443-9CE5-A94726574C06}"/>
              </a:ext>
            </a:extLst>
          </p:cNvPr>
          <p:cNvSpPr/>
          <p:nvPr/>
        </p:nvSpPr>
        <p:spPr>
          <a:xfrm>
            <a:off x="566911" y="523015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F0A7E606-7CE5-41C9-ADCC-D2079D2237DB}"/>
              </a:ext>
            </a:extLst>
          </p:cNvPr>
          <p:cNvSpPr/>
          <p:nvPr/>
        </p:nvSpPr>
        <p:spPr>
          <a:xfrm>
            <a:off x="6805860" y="578846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05354C-5406-47F0-9366-0381EFF8F9DD}"/>
              </a:ext>
            </a:extLst>
          </p:cNvPr>
          <p:cNvSpPr txBox="1"/>
          <p:nvPr/>
        </p:nvSpPr>
        <p:spPr>
          <a:xfrm>
            <a:off x="7833320" y="980727"/>
            <a:ext cx="1944216" cy="52565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상위코드명을 조회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상위코드 리스트를 출력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상위코드에서 선택된 코드의 정보를 출력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신규코드를 등록 또는 등록코드를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등록버튼을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코드정보 입력이 초기화 입력대기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사용중또는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하위코드가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있을경우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 불가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코드정보를 저장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상위코드에서 선택된 코드에 대한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하위코드정보를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하위코드 상세 정보를 조회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상위코드 선택이 없을 경우 하위코드 버튼 모두 비활성화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상위코드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⑥번 영역은 상위코드에 따른 하위코드를 출력하고 ⑦영역은 하위코드 리스트의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첫행의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상세 정보를 출력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하위코드를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하위코드 정보를 저장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테이블 항목이 아닌 전체 코드 정보를 순서대로 엑셀 다운로드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81ADEA-24A3-496E-A07D-F8FDA07825ED}"/>
              </a:ext>
            </a:extLst>
          </p:cNvPr>
          <p:cNvSpPr txBox="1"/>
          <p:nvPr/>
        </p:nvSpPr>
        <p:spPr>
          <a:xfrm>
            <a:off x="226678" y="6140565"/>
            <a:ext cx="5371740" cy="2406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화면공통기능 </a:t>
            </a:r>
            <a:r>
              <a:rPr lang="en-US" altLang="ko-KR" sz="1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화면상 표를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보여주는 모든 화면의 정보는 우측 하단에 엑셀 다운로드 구현</a:t>
            </a: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65468160-739A-41ED-92D5-B685DA377B1E}"/>
              </a:ext>
            </a:extLst>
          </p:cNvPr>
          <p:cNvSpPr/>
          <p:nvPr/>
        </p:nvSpPr>
        <p:spPr>
          <a:xfrm>
            <a:off x="802738" y="1545302"/>
            <a:ext cx="1232553" cy="213881"/>
          </a:xfrm>
          <a:prstGeom prst="roundRect">
            <a:avLst>
              <a:gd name="adj" fmla="val 11182"/>
            </a:avLst>
          </a:prstGeom>
          <a:solidFill>
            <a:srgbClr val="E46C0A"/>
          </a:solidFill>
          <a:ln w="635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엑셀다운로드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40FF75C-1B0B-4679-90EF-97D9A2C8AE5F}"/>
              </a:ext>
            </a:extLst>
          </p:cNvPr>
          <p:cNvSpPr/>
          <p:nvPr/>
        </p:nvSpPr>
        <p:spPr>
          <a:xfrm>
            <a:off x="697925" y="144059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FF5294-54F1-40EB-A8F7-814C932651A9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UI_MS_0201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137675A-F084-4CFC-800D-D8FA423A3138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0" name="Rectangle 3">
            <a:extLst>
              <a:ext uri="{FF2B5EF4-FFF2-40B4-BE49-F238E27FC236}">
                <a16:creationId xmlns:a16="http://schemas.microsoft.com/office/drawing/2014/main" id="{A1CCC5E8-2791-403A-A2C6-0EAE4E96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공통코드 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2" name="Rectangle 3">
            <a:extLst>
              <a:ext uri="{FF2B5EF4-FFF2-40B4-BE49-F238E27FC236}">
                <a16:creationId xmlns:a16="http://schemas.microsoft.com/office/drawing/2014/main" id="{F06C48F5-BF53-46B7-B869-924664791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330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공통코드를 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sp>
        <p:nvSpPr>
          <p:cNvPr id="143" name="Rectangle 3">
            <a:extLst>
              <a:ext uri="{FF2B5EF4-FFF2-40B4-BE49-F238E27FC236}">
                <a16:creationId xmlns:a16="http://schemas.microsoft.com/office/drawing/2014/main" id="{56F61287-7772-4FAB-AD15-09B84A0D6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117" y="4600164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상위공통코드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4" name="Rounded Rectangle 9">
            <a:extLst>
              <a:ext uri="{FF2B5EF4-FFF2-40B4-BE49-F238E27FC236}">
                <a16:creationId xmlns:a16="http://schemas.microsoft.com/office/drawing/2014/main" id="{98117ED8-B33E-4C59-804A-BF16192D0BE3}"/>
              </a:ext>
            </a:extLst>
          </p:cNvPr>
          <p:cNvSpPr/>
          <p:nvPr/>
        </p:nvSpPr>
        <p:spPr>
          <a:xfrm>
            <a:off x="6008764" y="4600164"/>
            <a:ext cx="126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C001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5" name="Rectangle 3">
            <a:extLst>
              <a:ext uri="{FF2B5EF4-FFF2-40B4-BE49-F238E27FC236}">
                <a16:creationId xmlns:a16="http://schemas.microsoft.com/office/drawing/2014/main" id="{93B35E14-DEC6-45F9-9445-0405CC169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117" y="4805060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상위상세코드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6" name="Rounded Rectangle 9">
            <a:extLst>
              <a:ext uri="{FF2B5EF4-FFF2-40B4-BE49-F238E27FC236}">
                <a16:creationId xmlns:a16="http://schemas.microsoft.com/office/drawing/2014/main" id="{28084566-70F3-4897-93F0-60AAAC22A3A6}"/>
              </a:ext>
            </a:extLst>
          </p:cNvPr>
          <p:cNvSpPr/>
          <p:nvPr/>
        </p:nvSpPr>
        <p:spPr>
          <a:xfrm>
            <a:off x="6008764" y="4805060"/>
            <a:ext cx="126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C001 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1AEC4-10B4-9CD4-7E59-C19F8C61554F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852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0A38976-FE02-465F-BE24-3C190B293418}"/>
              </a:ext>
            </a:extLst>
          </p:cNvPr>
          <p:cNvCxnSpPr>
            <a:cxnSpLocks/>
          </p:cNvCxnSpPr>
          <p:nvPr/>
        </p:nvCxnSpPr>
        <p:spPr>
          <a:xfrm>
            <a:off x="3142336" y="4924470"/>
            <a:ext cx="437772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">
            <a:extLst>
              <a:ext uri="{FF2B5EF4-FFF2-40B4-BE49-F238E27FC236}">
                <a16:creationId xmlns:a16="http://schemas.microsoft.com/office/drawing/2014/main" id="{7A19D519-CEB9-441B-92B6-60C18678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744" y="2359419"/>
            <a:ext cx="890444" cy="240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URL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5" name="Rounded Rectangle 9">
            <a:extLst>
              <a:ext uri="{FF2B5EF4-FFF2-40B4-BE49-F238E27FC236}">
                <a16:creationId xmlns:a16="http://schemas.microsoft.com/office/drawing/2014/main" id="{A12FB6ED-5C65-47F5-B948-25A0CDBAE991}"/>
              </a:ext>
            </a:extLst>
          </p:cNvPr>
          <p:cNvSpPr/>
          <p:nvPr/>
        </p:nvSpPr>
        <p:spPr>
          <a:xfrm>
            <a:off x="4233275" y="2359484"/>
            <a:ext cx="3008490" cy="2406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defTabSz="914286" latinLnBrk="0"/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530DD81E-3B9A-43AF-9959-EAC429DEC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744" y="3334784"/>
            <a:ext cx="890444" cy="240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메뉴순서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7" name="Rounded Rectangle 9">
            <a:extLst>
              <a:ext uri="{FF2B5EF4-FFF2-40B4-BE49-F238E27FC236}">
                <a16:creationId xmlns:a16="http://schemas.microsoft.com/office/drawing/2014/main" id="{971DF352-0756-4014-8483-3384D341E79B}"/>
              </a:ext>
            </a:extLst>
          </p:cNvPr>
          <p:cNvSpPr/>
          <p:nvPr/>
        </p:nvSpPr>
        <p:spPr>
          <a:xfrm>
            <a:off x="4233275" y="3334849"/>
            <a:ext cx="1800000" cy="240681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defTabSz="914286" latinLnBrk="0"/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2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8" name="Rectangle 3">
            <a:extLst>
              <a:ext uri="{FF2B5EF4-FFF2-40B4-BE49-F238E27FC236}">
                <a16:creationId xmlns:a16="http://schemas.microsoft.com/office/drawing/2014/main" id="{E905C5F5-CD46-4648-A366-CA0C8C0D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744" y="3688316"/>
            <a:ext cx="890444" cy="240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사용여부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64FFA433-2F7D-4A4C-B70F-D9536E0C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744" y="4040816"/>
            <a:ext cx="890444" cy="240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메뉴설명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751A7FDD-3591-4ADD-8758-64B53F821543}"/>
              </a:ext>
            </a:extLst>
          </p:cNvPr>
          <p:cNvSpPr/>
          <p:nvPr/>
        </p:nvSpPr>
        <p:spPr>
          <a:xfrm>
            <a:off x="4233274" y="4040881"/>
            <a:ext cx="2519925" cy="73351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t"/>
          <a:lstStyle/>
          <a:p>
            <a:pPr defTabSz="914286" latinLnBrk="0"/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 설명 입니다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. 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21" name="Option">
            <a:extLst>
              <a:ext uri="{FF2B5EF4-FFF2-40B4-BE49-F238E27FC236}">
                <a16:creationId xmlns:a16="http://schemas.microsoft.com/office/drawing/2014/main" id="{CF6CE8E1-1577-48DD-8056-95C6D2A65079}"/>
              </a:ext>
            </a:extLst>
          </p:cNvPr>
          <p:cNvGrpSpPr/>
          <p:nvPr/>
        </p:nvGrpSpPr>
        <p:grpSpPr>
          <a:xfrm>
            <a:off x="4250342" y="3749398"/>
            <a:ext cx="424535" cy="155812"/>
            <a:chOff x="1068388" y="1862019"/>
            <a:chExt cx="424535" cy="155812"/>
          </a:xfrm>
        </p:grpSpPr>
        <p:grpSp>
          <p:nvGrpSpPr>
            <p:cNvPr id="122" name="Option">
              <a:extLst>
                <a:ext uri="{FF2B5EF4-FFF2-40B4-BE49-F238E27FC236}">
                  <a16:creationId xmlns:a16="http://schemas.microsoft.com/office/drawing/2014/main" id="{C93EEE63-2D59-4C14-BC48-E376A2F000AC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24" name="Circle">
                <a:extLst>
                  <a:ext uri="{FF2B5EF4-FFF2-40B4-BE49-F238E27FC236}">
                    <a16:creationId xmlns:a16="http://schemas.microsoft.com/office/drawing/2014/main" id="{85B2E72A-78B4-48FC-8D57-337C6AE72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Check">
                <a:extLst>
                  <a:ext uri="{FF2B5EF4-FFF2-40B4-BE49-F238E27FC236}">
                    <a16:creationId xmlns:a16="http://schemas.microsoft.com/office/drawing/2014/main" id="{A0E997A4-5358-4AE7-9B5C-688CA7589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Text">
              <a:extLst>
                <a:ext uri="{FF2B5EF4-FFF2-40B4-BE49-F238E27FC236}">
                  <a16:creationId xmlns:a16="http://schemas.microsoft.com/office/drawing/2014/main" id="{CE5CCB2D-97E6-4A15-8EC5-CC866CADC282}"/>
                </a:ext>
              </a:extLst>
            </p:cNvPr>
            <p:cNvSpPr txBox="1"/>
            <p:nvPr/>
          </p:nvSpPr>
          <p:spPr>
            <a:xfrm>
              <a:off x="1262091" y="1862019"/>
              <a:ext cx="230832" cy="15581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Option">
            <a:extLst>
              <a:ext uri="{FF2B5EF4-FFF2-40B4-BE49-F238E27FC236}">
                <a16:creationId xmlns:a16="http://schemas.microsoft.com/office/drawing/2014/main" id="{EACB83FB-8543-41D8-9C43-EB1B7B7DE7BE}"/>
              </a:ext>
            </a:extLst>
          </p:cNvPr>
          <p:cNvGrpSpPr/>
          <p:nvPr/>
        </p:nvGrpSpPr>
        <p:grpSpPr>
          <a:xfrm>
            <a:off x="4739659" y="3749398"/>
            <a:ext cx="539952" cy="155812"/>
            <a:chOff x="1068388" y="1862019"/>
            <a:chExt cx="539952" cy="155812"/>
          </a:xfrm>
        </p:grpSpPr>
        <p:grpSp>
          <p:nvGrpSpPr>
            <p:cNvPr id="127" name="Option">
              <a:extLst>
                <a:ext uri="{FF2B5EF4-FFF2-40B4-BE49-F238E27FC236}">
                  <a16:creationId xmlns:a16="http://schemas.microsoft.com/office/drawing/2014/main" id="{43EDC9B5-A2BB-42B7-83B6-4BB2264E3CE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29" name="Circle">
                <a:extLst>
                  <a:ext uri="{FF2B5EF4-FFF2-40B4-BE49-F238E27FC236}">
                    <a16:creationId xmlns:a16="http://schemas.microsoft.com/office/drawing/2014/main" id="{6AAD7CA8-F2E3-4F31-AB51-629B66399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Check" hidden="1">
                <a:extLst>
                  <a:ext uri="{FF2B5EF4-FFF2-40B4-BE49-F238E27FC236}">
                    <a16:creationId xmlns:a16="http://schemas.microsoft.com/office/drawing/2014/main" id="{F1EE512D-7FE7-4AEE-81C0-A633B9A0E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8" name="Text">
              <a:extLst>
                <a:ext uri="{FF2B5EF4-FFF2-40B4-BE49-F238E27FC236}">
                  <a16:creationId xmlns:a16="http://schemas.microsoft.com/office/drawing/2014/main" id="{158C4768-CBC6-40B7-8A6D-877DCC1F3BE2}"/>
                </a:ext>
              </a:extLst>
            </p:cNvPr>
            <p:cNvSpPr txBox="1"/>
            <p:nvPr/>
          </p:nvSpPr>
          <p:spPr>
            <a:xfrm>
              <a:off x="1262091" y="1862019"/>
              <a:ext cx="346249" cy="15581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3" name="Rectangle 3">
            <a:extLst>
              <a:ext uri="{FF2B5EF4-FFF2-40B4-BE49-F238E27FC236}">
                <a16:creationId xmlns:a16="http://schemas.microsoft.com/office/drawing/2014/main" id="{2CDDA010-34D2-45D8-A895-A71F42DAD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744" y="2699449"/>
            <a:ext cx="890444" cy="240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상위메뉴아이디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4" name="Rounded Rectangle 9">
            <a:extLst>
              <a:ext uri="{FF2B5EF4-FFF2-40B4-BE49-F238E27FC236}">
                <a16:creationId xmlns:a16="http://schemas.microsoft.com/office/drawing/2014/main" id="{826715B5-2B6B-47F4-BDEC-E51E327C71F9}"/>
              </a:ext>
            </a:extLst>
          </p:cNvPr>
          <p:cNvSpPr/>
          <p:nvPr/>
        </p:nvSpPr>
        <p:spPr>
          <a:xfrm>
            <a:off x="4233275" y="2699514"/>
            <a:ext cx="1800000" cy="2406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000021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6" name="Rectangle 3">
            <a:extLst>
              <a:ext uri="{FF2B5EF4-FFF2-40B4-BE49-F238E27FC236}">
                <a16:creationId xmlns:a16="http://schemas.microsoft.com/office/drawing/2014/main" id="{F598E541-2A1A-4B92-B566-23B13A73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744" y="3011521"/>
            <a:ext cx="890444" cy="240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상위메뉴명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7" name="Rounded Rectangle 9">
            <a:extLst>
              <a:ext uri="{FF2B5EF4-FFF2-40B4-BE49-F238E27FC236}">
                <a16:creationId xmlns:a16="http://schemas.microsoft.com/office/drawing/2014/main" id="{0AD775E2-8CB4-4449-837A-82AAB293CF1F}"/>
              </a:ext>
            </a:extLst>
          </p:cNvPr>
          <p:cNvSpPr/>
          <p:nvPr/>
        </p:nvSpPr>
        <p:spPr>
          <a:xfrm>
            <a:off x="4233275" y="3011586"/>
            <a:ext cx="1800000" cy="2406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defTabSz="914286" latinLnBrk="0"/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관리자 메뉴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2-1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C1CD3FF9-6ABC-43B5-8DDA-BD372C75600A}"/>
              </a:ext>
            </a:extLst>
          </p:cNvPr>
          <p:cNvSpPr/>
          <p:nvPr/>
        </p:nvSpPr>
        <p:spPr>
          <a:xfrm>
            <a:off x="1806083" y="1921607"/>
            <a:ext cx="614555" cy="187565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71BF3D8-165B-41FE-82D2-97D50BBED62B}"/>
              </a:ext>
            </a:extLst>
          </p:cNvPr>
          <p:cNvSpPr/>
          <p:nvPr/>
        </p:nvSpPr>
        <p:spPr>
          <a:xfrm>
            <a:off x="1693044" y="185275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2774EC6-3968-4B58-A7B0-774F2200DD82}"/>
              </a:ext>
            </a:extLst>
          </p:cNvPr>
          <p:cNvCxnSpPr>
            <a:cxnSpLocks/>
          </p:cNvCxnSpPr>
          <p:nvPr/>
        </p:nvCxnSpPr>
        <p:spPr>
          <a:xfrm>
            <a:off x="344488" y="1304764"/>
            <a:ext cx="737063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3">
            <a:extLst>
              <a:ext uri="{FF2B5EF4-FFF2-40B4-BE49-F238E27FC236}">
                <a16:creationId xmlns:a16="http://schemas.microsoft.com/office/drawing/2014/main" id="{410D87CF-A557-4E5C-AB95-8D64B131F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68" y="1119132"/>
            <a:ext cx="140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 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243CF820-B548-4546-9637-64FFC94885D7}"/>
              </a:ext>
            </a:extLst>
          </p:cNvPr>
          <p:cNvSpPr/>
          <p:nvPr/>
        </p:nvSpPr>
        <p:spPr>
          <a:xfrm>
            <a:off x="6134918" y="5485233"/>
            <a:ext cx="506730" cy="269462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초기화</a:t>
            </a:r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2ECC185D-A56A-4341-98EB-268EF1D29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744" y="1723876"/>
            <a:ext cx="890444" cy="240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메뉴아이디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6" name="Rounded Rectangle 9">
            <a:extLst>
              <a:ext uri="{FF2B5EF4-FFF2-40B4-BE49-F238E27FC236}">
                <a16:creationId xmlns:a16="http://schemas.microsoft.com/office/drawing/2014/main" id="{63DA511B-79BF-4867-8ABC-86E154310390}"/>
              </a:ext>
            </a:extLst>
          </p:cNvPr>
          <p:cNvSpPr/>
          <p:nvPr/>
        </p:nvSpPr>
        <p:spPr>
          <a:xfrm>
            <a:off x="4233275" y="1723941"/>
            <a:ext cx="1800000" cy="2406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00001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30C695D-1373-4651-BD44-461782AD67FF}"/>
              </a:ext>
            </a:extLst>
          </p:cNvPr>
          <p:cNvCxnSpPr>
            <a:cxnSpLocks/>
          </p:cNvCxnSpPr>
          <p:nvPr/>
        </p:nvCxnSpPr>
        <p:spPr>
          <a:xfrm>
            <a:off x="2853513" y="1548327"/>
            <a:ext cx="480322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3">
            <a:extLst>
              <a:ext uri="{FF2B5EF4-FFF2-40B4-BE49-F238E27FC236}">
                <a16:creationId xmlns:a16="http://schemas.microsoft.com/office/drawing/2014/main" id="{3D0E7C2D-3926-4823-9BC5-05C883B5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20" y="1132417"/>
            <a:ext cx="1584000" cy="13444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시스템 메뉴를 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sp>
        <p:nvSpPr>
          <p:cNvPr id="99" name="Rectangle 3">
            <a:extLst>
              <a:ext uri="{FF2B5EF4-FFF2-40B4-BE49-F238E27FC236}">
                <a16:creationId xmlns:a16="http://schemas.microsoft.com/office/drawing/2014/main" id="{92F2B2C7-0646-4359-ABB3-38EC0303D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744" y="2035948"/>
            <a:ext cx="890444" cy="240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메뉴명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0" name="Rounded Rectangle 9">
            <a:extLst>
              <a:ext uri="{FF2B5EF4-FFF2-40B4-BE49-F238E27FC236}">
                <a16:creationId xmlns:a16="http://schemas.microsoft.com/office/drawing/2014/main" id="{703F1C95-309E-45C6-94F9-15691FE3A785}"/>
              </a:ext>
            </a:extLst>
          </p:cNvPr>
          <p:cNvSpPr/>
          <p:nvPr/>
        </p:nvSpPr>
        <p:spPr>
          <a:xfrm>
            <a:off x="4233275" y="2036013"/>
            <a:ext cx="1800000" cy="240681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84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메뉴명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2" name="Button">
            <a:extLst>
              <a:ext uri="{FF2B5EF4-FFF2-40B4-BE49-F238E27FC236}">
                <a16:creationId xmlns:a16="http://schemas.microsoft.com/office/drawing/2014/main" id="{A0D419CB-006F-413A-8E77-D161B1C320B6}"/>
              </a:ext>
            </a:extLst>
          </p:cNvPr>
          <p:cNvSpPr/>
          <p:nvPr/>
        </p:nvSpPr>
        <p:spPr>
          <a:xfrm>
            <a:off x="6753199" y="5485234"/>
            <a:ext cx="488565" cy="269462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Button">
            <a:extLst>
              <a:ext uri="{FF2B5EF4-FFF2-40B4-BE49-F238E27FC236}">
                <a16:creationId xmlns:a16="http://schemas.microsoft.com/office/drawing/2014/main" id="{C2B0A88E-15A2-4378-B016-BE93A91F3A19}"/>
              </a:ext>
            </a:extLst>
          </p:cNvPr>
          <p:cNvSpPr/>
          <p:nvPr/>
        </p:nvSpPr>
        <p:spPr>
          <a:xfrm>
            <a:off x="5487100" y="5485234"/>
            <a:ext cx="530539" cy="269462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258E98C-D7A5-42FB-9BD6-20B0AD997A4D}"/>
              </a:ext>
            </a:extLst>
          </p:cNvPr>
          <p:cNvSpPr txBox="1"/>
          <p:nvPr/>
        </p:nvSpPr>
        <p:spPr>
          <a:xfrm>
            <a:off x="7833320" y="980727"/>
            <a:ext cx="1944216" cy="52565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구분 선택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관리자시스템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02: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내부업무지원시스템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수집관리시스템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메뉴를 추가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구조 출력메뉴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아이디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메뉴명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메뉴클릭시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이동한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도메인을 제외한 경로 등록하며 반드시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/(Root)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시작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메뉴아이디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메뉴명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메뉴의 순서를 정함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동일번호면 메뉴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순서로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사용여부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메뉴에 대한 설명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실행 버튼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메뉴정보를 삭제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메뉴가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있을경우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 불가 메시지 출력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상태 리셋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정보를 저장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 :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순번으로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00000001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BEC48CD-E537-42FB-8515-647C158E1249}"/>
              </a:ext>
            </a:extLst>
          </p:cNvPr>
          <p:cNvSpPr/>
          <p:nvPr/>
        </p:nvSpPr>
        <p:spPr>
          <a:xfrm>
            <a:off x="3935360" y="177456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A3615EC-DB80-4262-AB9B-C8CC8D41E41E}"/>
              </a:ext>
            </a:extLst>
          </p:cNvPr>
          <p:cNvSpPr/>
          <p:nvPr/>
        </p:nvSpPr>
        <p:spPr>
          <a:xfrm>
            <a:off x="3935360" y="239804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A5F0DC7-D00B-4D2B-945B-1C36E41A7DF0}"/>
              </a:ext>
            </a:extLst>
          </p:cNvPr>
          <p:cNvSpPr/>
          <p:nvPr/>
        </p:nvSpPr>
        <p:spPr>
          <a:xfrm>
            <a:off x="3935360" y="206525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1C58FBA-E164-4F2A-A4D0-B2F74170399E}"/>
              </a:ext>
            </a:extLst>
          </p:cNvPr>
          <p:cNvSpPr/>
          <p:nvPr/>
        </p:nvSpPr>
        <p:spPr>
          <a:xfrm>
            <a:off x="3935360" y="272444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B089330-2E9E-469A-B932-820B2D5A1403}"/>
              </a:ext>
            </a:extLst>
          </p:cNvPr>
          <p:cNvSpPr/>
          <p:nvPr/>
        </p:nvSpPr>
        <p:spPr>
          <a:xfrm>
            <a:off x="3935360" y="369307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2B10C0D-EC40-486E-9F4A-DDBCCDC0E729}"/>
              </a:ext>
            </a:extLst>
          </p:cNvPr>
          <p:cNvSpPr/>
          <p:nvPr/>
        </p:nvSpPr>
        <p:spPr>
          <a:xfrm>
            <a:off x="5241139" y="531233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3C5B67-8BF7-41FF-BB4B-6F9F76026E96}"/>
              </a:ext>
            </a:extLst>
          </p:cNvPr>
          <p:cNvGrpSpPr/>
          <p:nvPr/>
        </p:nvGrpSpPr>
        <p:grpSpPr>
          <a:xfrm>
            <a:off x="341620" y="2215119"/>
            <a:ext cx="2052084" cy="4105021"/>
            <a:chOff x="273226" y="1861427"/>
            <a:chExt cx="2052084" cy="4105021"/>
          </a:xfrm>
        </p:grpSpPr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0DAF9FE5-816A-4802-AF66-8F8DADA77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3226" y="1919750"/>
              <a:ext cx="338728" cy="154637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4C387D30-8BEC-49D8-A065-1ED608ED1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2281242"/>
              <a:ext cx="248729" cy="144000"/>
            </a:xfrm>
            <a:prstGeom prst="rect">
              <a:avLst/>
            </a:prstGeom>
          </p:spPr>
        </p:pic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AED53795-D4D7-4514-BEA4-589559D656C3}"/>
                </a:ext>
              </a:extLst>
            </p:cNvPr>
            <p:cNvGrpSpPr/>
            <p:nvPr/>
          </p:nvGrpSpPr>
          <p:grpSpPr>
            <a:xfrm>
              <a:off x="695461" y="1869089"/>
              <a:ext cx="1079198" cy="2305111"/>
              <a:chOff x="1487997" y="1268760"/>
              <a:chExt cx="1079198" cy="2305111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9A178F5-8A11-4EA9-9C67-A00FD0E6BCE5}"/>
                  </a:ext>
                </a:extLst>
              </p:cNvPr>
              <p:cNvSpPr txBox="1"/>
              <p:nvPr/>
            </p:nvSpPr>
            <p:spPr>
              <a:xfrm>
                <a:off x="1487997" y="1268760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관리자서비스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AD08955-95B2-45C9-8373-0F6E7CD158FF}"/>
                  </a:ext>
                </a:extLst>
              </p:cNvPr>
              <p:cNvSpPr txBox="1"/>
              <p:nvPr/>
            </p:nvSpPr>
            <p:spPr>
              <a:xfrm>
                <a:off x="1622002" y="1453915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관리자서비스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D8725D8-3D9F-4199-9B46-69B2E7E9BBC3}"/>
                  </a:ext>
                </a:extLst>
              </p:cNvPr>
              <p:cNvSpPr txBox="1"/>
              <p:nvPr/>
            </p:nvSpPr>
            <p:spPr>
              <a:xfrm>
                <a:off x="1601855" y="1934692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관리자서비스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3CF37E8-4387-4897-A1A5-1C8B3A8BF208}"/>
                  </a:ext>
                </a:extLst>
              </p:cNvPr>
              <p:cNvSpPr txBox="1"/>
              <p:nvPr/>
            </p:nvSpPr>
            <p:spPr>
              <a:xfrm>
                <a:off x="1601855" y="2718531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관리자서비스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F5C0D10-3002-4E1C-87B5-48CAF6428C43}"/>
                  </a:ext>
                </a:extLst>
              </p:cNvPr>
              <p:cNvSpPr txBox="1"/>
              <p:nvPr/>
            </p:nvSpPr>
            <p:spPr>
              <a:xfrm>
                <a:off x="1575315" y="3035720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관리자서비스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3704A93-3029-4C31-8646-08EFAE83E921}"/>
                  </a:ext>
                </a:extLst>
              </p:cNvPr>
              <p:cNvSpPr txBox="1"/>
              <p:nvPr/>
            </p:nvSpPr>
            <p:spPr>
              <a:xfrm>
                <a:off x="1745418" y="1636186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서브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1-1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071AD4B-59B6-40D4-AEB3-9DC41AFAA594}"/>
                  </a:ext>
                </a:extLst>
              </p:cNvPr>
              <p:cNvSpPr txBox="1"/>
              <p:nvPr/>
            </p:nvSpPr>
            <p:spPr>
              <a:xfrm>
                <a:off x="1745418" y="1789975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서브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1-2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43A19DD-77AE-42EC-BB86-6A80C235E559}"/>
                  </a:ext>
                </a:extLst>
              </p:cNvPr>
              <p:cNvSpPr txBox="1"/>
              <p:nvPr/>
            </p:nvSpPr>
            <p:spPr>
              <a:xfrm>
                <a:off x="1745418" y="2098883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서브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2-1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D4C14B2-3C9B-4DC6-8D92-5FEED0551FE7}"/>
                  </a:ext>
                </a:extLst>
              </p:cNvPr>
              <p:cNvSpPr txBox="1"/>
              <p:nvPr/>
            </p:nvSpPr>
            <p:spPr>
              <a:xfrm>
                <a:off x="1745418" y="2250315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서브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2-2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FBE8599-D6EE-4BCA-BE16-900B19F09D1D}"/>
                  </a:ext>
                </a:extLst>
              </p:cNvPr>
              <p:cNvSpPr txBox="1"/>
              <p:nvPr/>
            </p:nvSpPr>
            <p:spPr>
              <a:xfrm>
                <a:off x="1745418" y="2420940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서브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2-3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96978D5-8753-4154-8E2B-AFAF9BD6220E}"/>
                  </a:ext>
                </a:extLst>
              </p:cNvPr>
              <p:cNvSpPr txBox="1"/>
              <p:nvPr/>
            </p:nvSpPr>
            <p:spPr>
              <a:xfrm>
                <a:off x="1745418" y="2573886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서브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2-4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4A759D6-E7F5-4C95-AB93-ADA7A9B45011}"/>
                  </a:ext>
                </a:extLst>
              </p:cNvPr>
              <p:cNvSpPr txBox="1"/>
              <p:nvPr/>
            </p:nvSpPr>
            <p:spPr>
              <a:xfrm>
                <a:off x="1745418" y="3204779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서브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4-1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C104F8B-74F3-426B-BD0C-B76ACF814759}"/>
                  </a:ext>
                </a:extLst>
              </p:cNvPr>
              <p:cNvSpPr txBox="1"/>
              <p:nvPr/>
            </p:nvSpPr>
            <p:spPr>
              <a:xfrm>
                <a:off x="1745418" y="3356211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서브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4-2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8DF33B2-E721-4952-8E01-01DE8DAA41A6}"/>
                  </a:ext>
                </a:extLst>
              </p:cNvPr>
              <p:cNvSpPr txBox="1"/>
              <p:nvPr/>
            </p:nvSpPr>
            <p:spPr>
              <a:xfrm>
                <a:off x="1745418" y="2881208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서브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3-1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44E64909-3537-4957-BFC0-4F0C2CD31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808" y="2110601"/>
              <a:ext cx="338728" cy="154637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87790E2F-D93B-4B1F-9F6F-A22227A65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2423498"/>
              <a:ext cx="248729" cy="144000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29F63EF0-9C81-41C9-A211-E5200A99A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808" y="2585605"/>
              <a:ext cx="338728" cy="154637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3B017B98-5D49-41B8-A972-F1FBC9A67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2738679"/>
              <a:ext cx="248729" cy="144000"/>
            </a:xfrm>
            <a:prstGeom prst="rect">
              <a:avLst/>
            </a:prstGeom>
          </p:spPr>
        </p:pic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ED60C1ED-D6BE-4C31-89C7-661F18F3C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2911098"/>
              <a:ext cx="248729" cy="144000"/>
            </a:xfrm>
            <a:prstGeom prst="rect">
              <a:avLst/>
            </a:prstGeom>
          </p:spPr>
        </p:pic>
        <p:pic>
          <p:nvPicPr>
            <p:cNvPr id="175" name="그림 174">
              <a:extLst>
                <a:ext uri="{FF2B5EF4-FFF2-40B4-BE49-F238E27FC236}">
                  <a16:creationId xmlns:a16="http://schemas.microsoft.com/office/drawing/2014/main" id="{BE383709-ED36-4227-BFA5-E8AD669D3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3051026"/>
              <a:ext cx="248729" cy="144000"/>
            </a:xfrm>
            <a:prstGeom prst="rect">
              <a:avLst/>
            </a:prstGeom>
          </p:spPr>
        </p:pic>
        <p:pic>
          <p:nvPicPr>
            <p:cNvPr id="176" name="그림 175">
              <a:extLst>
                <a:ext uri="{FF2B5EF4-FFF2-40B4-BE49-F238E27FC236}">
                  <a16:creationId xmlns:a16="http://schemas.microsoft.com/office/drawing/2014/main" id="{10675CC4-A4B6-40D0-81CF-9AA2C64E6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3197021"/>
              <a:ext cx="248729" cy="144000"/>
            </a:xfrm>
            <a:prstGeom prst="rect">
              <a:avLst/>
            </a:prstGeom>
          </p:spPr>
        </p:pic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7988B82F-0D06-4723-8675-49C48AE61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808" y="3386562"/>
              <a:ext cx="338728" cy="154637"/>
            </a:xfrm>
            <a:prstGeom prst="rect">
              <a:avLst/>
            </a:prstGeom>
          </p:spPr>
        </p:pic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2F71A4F5-D566-4FE5-B4EE-AEC1F144B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3550562"/>
              <a:ext cx="248729" cy="144000"/>
            </a:xfrm>
            <a:prstGeom prst="rect">
              <a:avLst/>
            </a:prstGeom>
          </p:spPr>
        </p:pic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id="{B3032FFA-96AC-4A03-84C3-E540CD8A8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3853709"/>
              <a:ext cx="248729" cy="144000"/>
            </a:xfrm>
            <a:prstGeom prst="rect">
              <a:avLst/>
            </a:prstGeom>
          </p:spPr>
        </p:pic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D7D44F59-AA6A-4BE6-942B-A0AE3487B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3997709"/>
              <a:ext cx="248729" cy="144000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8BA88E4B-0320-4616-B30C-8DF4FEAC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808" y="3700364"/>
              <a:ext cx="338728" cy="154637"/>
            </a:xfrm>
            <a:prstGeom prst="rect">
              <a:avLst/>
            </a:prstGeom>
          </p:spPr>
        </p:pic>
        <p:sp>
          <p:nvSpPr>
            <p:cNvPr id="118" name="Selection Overlay">
              <a:extLst>
                <a:ext uri="{FF2B5EF4-FFF2-40B4-BE49-F238E27FC236}">
                  <a16:creationId xmlns:a16="http://schemas.microsoft.com/office/drawing/2014/main" id="{1EAC7CE9-10C2-4B7D-99F1-524096B281A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21864" y="2762453"/>
              <a:ext cx="1944216" cy="132482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C70AA2E-DD58-4EFB-90ED-A60B713B0654}"/>
                </a:ext>
              </a:extLst>
            </p:cNvPr>
            <p:cNvGrpSpPr/>
            <p:nvPr/>
          </p:nvGrpSpPr>
          <p:grpSpPr>
            <a:xfrm>
              <a:off x="282612" y="1861427"/>
              <a:ext cx="2042698" cy="4105021"/>
              <a:chOff x="291674" y="1844259"/>
              <a:chExt cx="2042698" cy="4105021"/>
            </a:xfrm>
          </p:grpSpPr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F4E249BD-4480-4CA8-8709-2230E0905A57}"/>
                  </a:ext>
                </a:extLst>
              </p:cNvPr>
              <p:cNvSpPr/>
              <p:nvPr/>
            </p:nvSpPr>
            <p:spPr>
              <a:xfrm>
                <a:off x="291674" y="1848452"/>
                <a:ext cx="2042698" cy="4100828"/>
              </a:xfrm>
              <a:prstGeom prst="rect">
                <a:avLst/>
              </a:prstGeom>
              <a:noFill/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Box">
                <a:extLst>
                  <a:ext uri="{FF2B5EF4-FFF2-40B4-BE49-F238E27FC236}">
                    <a16:creationId xmlns:a16="http://schemas.microsoft.com/office/drawing/2014/main" id="{14953A0E-FF59-4F17-B1E6-26EFE0B2B40B}"/>
                  </a:ext>
                </a:extLst>
              </p:cNvPr>
              <p:cNvSpPr/>
              <p:nvPr/>
            </p:nvSpPr>
            <p:spPr>
              <a:xfrm>
                <a:off x="2188535" y="1844259"/>
                <a:ext cx="145836" cy="4105021"/>
              </a:xfrm>
              <a:prstGeom prst="roundRect">
                <a:avLst>
                  <a:gd name="adj" fmla="val 2789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274320" bIns="640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croll Thumb">
                <a:extLst>
                  <a:ext uri="{FF2B5EF4-FFF2-40B4-BE49-F238E27FC236}">
                    <a16:creationId xmlns:a16="http://schemas.microsoft.com/office/drawing/2014/main" id="{28808808-95E2-4809-877F-369AA2222CC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5400000">
                <a:off x="2072890" y="2127545"/>
                <a:ext cx="365663" cy="7429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Chevron">
                <a:extLst>
                  <a:ext uri="{FF2B5EF4-FFF2-40B4-BE49-F238E27FC236}">
                    <a16:creationId xmlns:a16="http://schemas.microsoft.com/office/drawing/2014/main" id="{ADCF5651-39A6-4FEE-B78E-8DEE42D6E7E1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2226961" y="1888567"/>
                <a:ext cx="57524" cy="3251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Chevron">
              <a:extLst>
                <a:ext uri="{FF2B5EF4-FFF2-40B4-BE49-F238E27FC236}">
                  <a16:creationId xmlns:a16="http://schemas.microsoft.com/office/drawing/2014/main" id="{7C9947F5-A058-4810-ACFC-A1448D8719A8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2218573" y="5898034"/>
              <a:ext cx="57524" cy="3251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id="{3BA2963C-6DE8-47E9-A985-8C317B424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2665" y="4186676"/>
              <a:ext cx="338728" cy="154637"/>
            </a:xfrm>
            <a:prstGeom prst="rect">
              <a:avLst/>
            </a:prstGeom>
          </p:spPr>
        </p:pic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EBD24B26-37DE-44C2-88ED-59BF27419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7247" y="4377527"/>
              <a:ext cx="338728" cy="154637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E00C8B2B-72BC-44AA-BC51-0B7C4A5E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7247" y="4852531"/>
              <a:ext cx="338728" cy="154637"/>
            </a:xfrm>
            <a:prstGeom prst="rect">
              <a:avLst/>
            </a:prstGeom>
          </p:spPr>
        </p:pic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8D865429-7169-4825-94A0-EED0023650A5}"/>
                </a:ext>
              </a:extLst>
            </p:cNvPr>
            <p:cNvGrpSpPr/>
            <p:nvPr/>
          </p:nvGrpSpPr>
          <p:grpSpPr>
            <a:xfrm>
              <a:off x="666599" y="4161503"/>
              <a:ext cx="1079198" cy="1199215"/>
              <a:chOff x="1487997" y="1268760"/>
              <a:chExt cx="1079198" cy="1199215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3B54462-2120-4BF4-846B-DD094C36B302}"/>
                  </a:ext>
                </a:extLst>
              </p:cNvPr>
              <p:cNvSpPr txBox="1"/>
              <p:nvPr/>
            </p:nvSpPr>
            <p:spPr>
              <a:xfrm>
                <a:off x="1487997" y="1268760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내부업무지원시스템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F20D3FDB-C7E1-44FA-8695-E41B373D019A}"/>
                  </a:ext>
                </a:extLst>
              </p:cNvPr>
              <p:cNvSpPr txBox="1"/>
              <p:nvPr/>
            </p:nvSpPr>
            <p:spPr>
              <a:xfrm>
                <a:off x="1622002" y="1453915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내부업무지원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6C78CCA7-5371-476C-BA29-B157FEE1F78D}"/>
                  </a:ext>
                </a:extLst>
              </p:cNvPr>
              <p:cNvSpPr txBox="1"/>
              <p:nvPr/>
            </p:nvSpPr>
            <p:spPr>
              <a:xfrm>
                <a:off x="1601855" y="1934692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5DE2541-3B1E-4264-82A4-1099CC613942}"/>
                  </a:ext>
                </a:extLst>
              </p:cNvPr>
              <p:cNvSpPr txBox="1"/>
              <p:nvPr/>
            </p:nvSpPr>
            <p:spPr>
              <a:xfrm>
                <a:off x="1745418" y="1636186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1-1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7B6AD00-93AE-4CCF-9525-2D84648888E4}"/>
                  </a:ext>
                </a:extLst>
              </p:cNvPr>
              <p:cNvSpPr txBox="1"/>
              <p:nvPr/>
            </p:nvSpPr>
            <p:spPr>
              <a:xfrm>
                <a:off x="1745418" y="1789975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1-2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0D8EC751-DB07-471E-A76F-DDFF5352BCA6}"/>
                  </a:ext>
                </a:extLst>
              </p:cNvPr>
              <p:cNvSpPr txBox="1"/>
              <p:nvPr/>
            </p:nvSpPr>
            <p:spPr>
              <a:xfrm>
                <a:off x="1745418" y="2098883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2-1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809716B-0E15-4C35-9ABC-754C961ED848}"/>
                  </a:ext>
                </a:extLst>
              </p:cNvPr>
              <p:cNvSpPr txBox="1"/>
              <p:nvPr/>
            </p:nvSpPr>
            <p:spPr>
              <a:xfrm>
                <a:off x="1745418" y="2250315"/>
                <a:ext cx="821777" cy="2176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메뉴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2-2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BEB1F9DE-5ADF-4941-8D6C-9DB7C0C0D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4566275"/>
              <a:ext cx="248729" cy="144000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91391354-7CB1-44A8-A9BE-C8DFD5431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4708531"/>
              <a:ext cx="248729" cy="144000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8F3CBA7E-9E22-4A49-B30B-BC842B93C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5052787"/>
              <a:ext cx="248729" cy="144000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18B2EB75-D399-497F-840A-0CCF8098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9209" y="5195043"/>
              <a:ext cx="248729" cy="144000"/>
            </a:xfrm>
            <a:prstGeom prst="rect">
              <a:avLst/>
            </a:prstGeom>
          </p:spPr>
        </p:pic>
      </p:grpSp>
      <p:sp>
        <p:nvSpPr>
          <p:cNvPr id="210" name="타원 209">
            <a:extLst>
              <a:ext uri="{FF2B5EF4-FFF2-40B4-BE49-F238E27FC236}">
                <a16:creationId xmlns:a16="http://schemas.microsoft.com/office/drawing/2014/main" id="{60E6B012-EF91-4A36-BEDD-FA494C1E5FEF}"/>
              </a:ext>
            </a:extLst>
          </p:cNvPr>
          <p:cNvSpPr/>
          <p:nvPr/>
        </p:nvSpPr>
        <p:spPr>
          <a:xfrm>
            <a:off x="233407" y="209119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7D6F52-12DF-4107-86BA-7CF119826D6D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UI_MS_0202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4" name="Drop-Down Box">
            <a:extLst>
              <a:ext uri="{FF2B5EF4-FFF2-40B4-BE49-F238E27FC236}">
                <a16:creationId xmlns:a16="http://schemas.microsoft.com/office/drawing/2014/main" id="{A58B16D7-1E29-42D6-8878-1A1E2EE3EBE7}"/>
              </a:ext>
            </a:extLst>
          </p:cNvPr>
          <p:cNvGrpSpPr/>
          <p:nvPr/>
        </p:nvGrpSpPr>
        <p:grpSpPr>
          <a:xfrm>
            <a:off x="368938" y="1558710"/>
            <a:ext cx="2051700" cy="241092"/>
            <a:chOff x="595686" y="1261242"/>
            <a:chExt cx="1368150" cy="241092"/>
          </a:xfrm>
        </p:grpSpPr>
        <p:sp>
          <p:nvSpPr>
            <p:cNvPr id="116" name="Text Box">
              <a:extLst>
                <a:ext uri="{FF2B5EF4-FFF2-40B4-BE49-F238E27FC236}">
                  <a16:creationId xmlns:a16="http://schemas.microsoft.com/office/drawing/2014/main" id="{70022783-1399-485E-99DF-D142B3A2574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시스템 구분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7" name="Arrow Down">
              <a:extLst>
                <a:ext uri="{FF2B5EF4-FFF2-40B4-BE49-F238E27FC236}">
                  <a16:creationId xmlns:a16="http://schemas.microsoft.com/office/drawing/2014/main" id="{623E0863-44E5-4F49-BAC1-8315F979B972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11" name="타원 210">
            <a:extLst>
              <a:ext uri="{FF2B5EF4-FFF2-40B4-BE49-F238E27FC236}">
                <a16:creationId xmlns:a16="http://schemas.microsoft.com/office/drawing/2014/main" id="{3B95147F-475B-4430-80D0-1273B51CCF67}"/>
              </a:ext>
            </a:extLst>
          </p:cNvPr>
          <p:cNvSpPr/>
          <p:nvPr/>
        </p:nvSpPr>
        <p:spPr>
          <a:xfrm>
            <a:off x="264126" y="146528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AB71A83-CB65-44DD-AEEB-DE79132DE4B5}"/>
              </a:ext>
            </a:extLst>
          </p:cNvPr>
          <p:cNvSpPr/>
          <p:nvPr/>
        </p:nvSpPr>
        <p:spPr>
          <a:xfrm>
            <a:off x="3935360" y="405652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3F3D142D-2BA3-4331-8F07-06892A86015F}"/>
              </a:ext>
            </a:extLst>
          </p:cNvPr>
          <p:cNvSpPr/>
          <p:nvPr/>
        </p:nvSpPr>
        <p:spPr>
          <a:xfrm>
            <a:off x="3935360" y="3059643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A0CC9E9-D09C-45FC-B642-3454C2D3B91A}"/>
              </a:ext>
            </a:extLst>
          </p:cNvPr>
          <p:cNvSpPr/>
          <p:nvPr/>
        </p:nvSpPr>
        <p:spPr>
          <a:xfrm>
            <a:off x="3935360" y="336715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A72C8-4737-1EE7-F004-1C454AEB850B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015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 관리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99F03B2-F049-47F5-BAFE-AB54C89D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224" y="1801392"/>
            <a:ext cx="655504" cy="15524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Total</a:t>
            </a:r>
            <a:r>
              <a:rPr lang="ko-KR" altLang="en-US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:</a:t>
            </a:r>
            <a:r>
              <a:rPr lang="ko-KR" altLang="en-US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5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AA4E65B-8ACA-4AF6-AA7E-85A612C28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261" y="1380595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그룹명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2CC79BFE-4626-4C1C-BA3A-4FFD70B36414}"/>
              </a:ext>
            </a:extLst>
          </p:cNvPr>
          <p:cNvSpPr/>
          <p:nvPr/>
        </p:nvSpPr>
        <p:spPr>
          <a:xfrm>
            <a:off x="5013371" y="1380595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  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E09F64-DFF9-49F7-8E81-9389ADFF0277}"/>
              </a:ext>
            </a:extLst>
          </p:cNvPr>
          <p:cNvCxnSpPr>
            <a:cxnSpLocks/>
          </p:cNvCxnSpPr>
          <p:nvPr/>
        </p:nvCxnSpPr>
        <p:spPr>
          <a:xfrm>
            <a:off x="344488" y="1628800"/>
            <a:ext cx="737063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D9E75FB5-0D47-42CF-A035-AC8CC7B9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988" y="1380389"/>
            <a:ext cx="360000" cy="147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조회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E1586E1-5BF1-4B3B-B301-ABC965EA6D1A}"/>
              </a:ext>
            </a:extLst>
          </p:cNvPr>
          <p:cNvCxnSpPr>
            <a:cxnSpLocks/>
          </p:cNvCxnSpPr>
          <p:nvPr/>
        </p:nvCxnSpPr>
        <p:spPr>
          <a:xfrm>
            <a:off x="344488" y="1304764"/>
            <a:ext cx="737063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B4E2FDA6-44EB-4E54-8036-6D9D6332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68" y="1119132"/>
            <a:ext cx="140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가용자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그룹 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A866F646-71D7-4A3A-9157-C8EB272C0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759" y="1380389"/>
            <a:ext cx="360000" cy="147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초기화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A22B818-EE37-4076-8025-1CCD9FE7237A}"/>
              </a:ext>
            </a:extLst>
          </p:cNvPr>
          <p:cNvSpPr/>
          <p:nvPr/>
        </p:nvSpPr>
        <p:spPr>
          <a:xfrm>
            <a:off x="7194569" y="118266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D9CCB1-690E-4C26-BFB2-235388184D05}"/>
              </a:ext>
            </a:extLst>
          </p:cNvPr>
          <p:cNvSpPr txBox="1"/>
          <p:nvPr/>
        </p:nvSpPr>
        <p:spPr>
          <a:xfrm>
            <a:off x="7833320" y="980727"/>
            <a:ext cx="1944216" cy="52565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그룹명을 조회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그룹 리스트를 출력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그룹 수정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---&gt;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상세정보 조회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 상세정보 출력 영역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그룹 추가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영역의 정보를 초기화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그룹수정 정보 영역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정보입력창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버튼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초기화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입력정보 저장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사용시스템 전체 권한</a:t>
            </a: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구분코드 사용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SYS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_SPRTN_CD : </a:t>
            </a:r>
          </a:p>
          <a:p>
            <a:pPr>
              <a:lnSpc>
                <a:spcPct val="12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01,02,03,04</a:t>
            </a:r>
          </a:p>
          <a:p>
            <a:pPr>
              <a:lnSpc>
                <a:spcPct val="12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02 </a:t>
            </a:r>
          </a:p>
          <a:p>
            <a:pPr>
              <a:lnSpc>
                <a:spcPct val="12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02,03</a:t>
            </a:r>
          </a:p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A8B25BD0-ECCB-458A-8ADA-7E5235D3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02" y="1139393"/>
            <a:ext cx="1584000" cy="13444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시스템 </a:t>
            </a: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사용자 그룹을 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44EFDD-9FDC-43F7-BFE8-C171C69F005F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UI_MS_0218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2884B550-5AE7-4F5D-9638-370EE01BD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94128"/>
              </p:ext>
            </p:extLst>
          </p:nvPr>
        </p:nvGraphicFramePr>
        <p:xfrm>
          <a:off x="414276" y="2040405"/>
          <a:ext cx="7268481" cy="829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0252">
                  <a:extLst>
                    <a:ext uri="{9D8B030D-6E8A-4147-A177-3AD203B41FA5}">
                      <a16:colId xmlns:a16="http://schemas.microsoft.com/office/drawing/2014/main" val="87445481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50218643"/>
                    </a:ext>
                  </a:extLst>
                </a:gridCol>
                <a:gridCol w="1577629">
                  <a:extLst>
                    <a:ext uri="{9D8B030D-6E8A-4147-A177-3AD203B41FA5}">
                      <a16:colId xmlns:a16="http://schemas.microsoft.com/office/drawing/2014/main" val="853398194"/>
                    </a:ext>
                  </a:extLst>
                </a:gridCol>
              </a:tblGrid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그룹아이디</a:t>
                      </a:r>
                      <a:endParaRPr lang="en-US" sz="900" b="1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그룹명</a:t>
                      </a:r>
                      <a:endParaRPr lang="en-US" sz="900" b="1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사용시스템</a:t>
                      </a:r>
                      <a:endParaRPr lang="en-US" sz="900" b="1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사용여부</a:t>
                      </a:r>
                      <a:endParaRPr lang="en-US" altLang="ko-KR" sz="900" b="1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설명</a:t>
                      </a:r>
                      <a:endParaRPr lang="en-US" altLang="ko-KR" sz="900" b="1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-84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GRP00001</a:t>
                      </a:r>
                      <a:endParaRPr lang="ko-KR" altLang="en-US" sz="900" b="0" kern="1200" spc="-84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그룹명</a:t>
                      </a: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관리자서비스</a:t>
                      </a:r>
                      <a:r>
                        <a:rPr lang="en-US" altLang="ko-KR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내부업무지원시스템</a:t>
                      </a:r>
                      <a:r>
                        <a:rPr lang="en-US" altLang="ko-KR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수집관리</a:t>
                      </a:r>
                      <a:r>
                        <a:rPr lang="en-US" altLang="ko-KR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연계</a:t>
                      </a:r>
                      <a:r>
                        <a:rPr lang="en-US" altLang="ko-KR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....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관리자 서비스 그룹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GRP0002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그룹명</a:t>
                      </a: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내부업무지원시스템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내부업무사용자 그룹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GRP0003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지방자치단체그룹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내부업무지원시스템</a:t>
                      </a:r>
                      <a:r>
                        <a:rPr lang="en-US" altLang="ko-KR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수집관리시스템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지방자치단체 사용자 그룹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Rectangle 3">
            <a:extLst>
              <a:ext uri="{FF2B5EF4-FFF2-40B4-BE49-F238E27FC236}">
                <a16:creationId xmlns:a16="http://schemas.microsoft.com/office/drawing/2014/main" id="{E984A810-A1DA-4EC3-B760-1042DCB4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884" y="3002166"/>
            <a:ext cx="360000" cy="16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추가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375F7AA2-928B-4885-A0D9-9ED95325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25" y="1787154"/>
            <a:ext cx="68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사용자 그룹 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5DF4156-AC60-4989-9DB1-C5D97F5F3538}"/>
              </a:ext>
            </a:extLst>
          </p:cNvPr>
          <p:cNvCxnSpPr>
            <a:cxnSpLocks/>
          </p:cNvCxnSpPr>
          <p:nvPr/>
        </p:nvCxnSpPr>
        <p:spPr>
          <a:xfrm>
            <a:off x="380025" y="1981333"/>
            <a:ext cx="730273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C677E52-3FF2-4C45-AAA9-9940D142646B}"/>
              </a:ext>
            </a:extLst>
          </p:cNvPr>
          <p:cNvCxnSpPr>
            <a:cxnSpLocks/>
          </p:cNvCxnSpPr>
          <p:nvPr/>
        </p:nvCxnSpPr>
        <p:spPr>
          <a:xfrm>
            <a:off x="380025" y="2932542"/>
            <a:ext cx="730273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">
            <a:extLst>
              <a:ext uri="{FF2B5EF4-FFF2-40B4-BE49-F238E27FC236}">
                <a16:creationId xmlns:a16="http://schemas.microsoft.com/office/drawing/2014/main" id="{C77C6EC7-797E-4D2B-952F-D287D60FC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15" y="4198377"/>
            <a:ext cx="550920" cy="240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사용시스템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F28CF361-A5E3-4049-8D8A-C3271FCC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15" y="4919888"/>
            <a:ext cx="550920" cy="245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그룹설명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4" name="Rounded Rectangle 9">
            <a:extLst>
              <a:ext uri="{FF2B5EF4-FFF2-40B4-BE49-F238E27FC236}">
                <a16:creationId xmlns:a16="http://schemas.microsoft.com/office/drawing/2014/main" id="{5C7367D5-5096-49C5-90B5-987D94EBBC2B}"/>
              </a:ext>
            </a:extLst>
          </p:cNvPr>
          <p:cNvSpPr/>
          <p:nvPr/>
        </p:nvSpPr>
        <p:spPr>
          <a:xfrm>
            <a:off x="1153433" y="4919892"/>
            <a:ext cx="3169953" cy="24537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시스템의 모든 권한을 가진 그룹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8C5E8A72-A64A-4C96-8BCB-BF98AABE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24" y="4604314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사용여부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</a:p>
        </p:txBody>
      </p:sp>
      <p:grpSp>
        <p:nvGrpSpPr>
          <p:cNvPr id="56" name="Option">
            <a:extLst>
              <a:ext uri="{FF2B5EF4-FFF2-40B4-BE49-F238E27FC236}">
                <a16:creationId xmlns:a16="http://schemas.microsoft.com/office/drawing/2014/main" id="{123AF0FA-884F-4927-9D6C-B8B392132BF8}"/>
              </a:ext>
            </a:extLst>
          </p:cNvPr>
          <p:cNvGrpSpPr/>
          <p:nvPr/>
        </p:nvGrpSpPr>
        <p:grpSpPr>
          <a:xfrm>
            <a:off x="1245227" y="4597412"/>
            <a:ext cx="424535" cy="155812"/>
            <a:chOff x="1068388" y="1862019"/>
            <a:chExt cx="424535" cy="155812"/>
          </a:xfrm>
        </p:grpSpPr>
        <p:grpSp>
          <p:nvGrpSpPr>
            <p:cNvPr id="67" name="Option">
              <a:extLst>
                <a:ext uri="{FF2B5EF4-FFF2-40B4-BE49-F238E27FC236}">
                  <a16:creationId xmlns:a16="http://schemas.microsoft.com/office/drawing/2014/main" id="{07B1487A-3E07-403F-ABF7-BFEEA26EBBF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9" name="Circle">
                <a:extLst>
                  <a:ext uri="{FF2B5EF4-FFF2-40B4-BE49-F238E27FC236}">
                    <a16:creationId xmlns:a16="http://schemas.microsoft.com/office/drawing/2014/main" id="{C6495911-C330-4AED-A343-5EB48E33E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Check">
                <a:extLst>
                  <a:ext uri="{FF2B5EF4-FFF2-40B4-BE49-F238E27FC236}">
                    <a16:creationId xmlns:a16="http://schemas.microsoft.com/office/drawing/2014/main" id="{E0464C12-4B8D-4257-9698-5721EFD9D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8" name="Text">
              <a:extLst>
                <a:ext uri="{FF2B5EF4-FFF2-40B4-BE49-F238E27FC236}">
                  <a16:creationId xmlns:a16="http://schemas.microsoft.com/office/drawing/2014/main" id="{9274C6D0-885E-4CC9-9262-FA0B85CDC347}"/>
                </a:ext>
              </a:extLst>
            </p:cNvPr>
            <p:cNvSpPr txBox="1"/>
            <p:nvPr/>
          </p:nvSpPr>
          <p:spPr>
            <a:xfrm>
              <a:off x="1262091" y="1862019"/>
              <a:ext cx="230832" cy="15581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Option">
            <a:extLst>
              <a:ext uri="{FF2B5EF4-FFF2-40B4-BE49-F238E27FC236}">
                <a16:creationId xmlns:a16="http://schemas.microsoft.com/office/drawing/2014/main" id="{34FECA16-BE3A-4FC4-8A17-7F38C7262E86}"/>
              </a:ext>
            </a:extLst>
          </p:cNvPr>
          <p:cNvGrpSpPr/>
          <p:nvPr/>
        </p:nvGrpSpPr>
        <p:grpSpPr>
          <a:xfrm>
            <a:off x="1734544" y="4597412"/>
            <a:ext cx="539952" cy="155812"/>
            <a:chOff x="1068388" y="1862019"/>
            <a:chExt cx="539952" cy="155812"/>
          </a:xfrm>
        </p:grpSpPr>
        <p:grpSp>
          <p:nvGrpSpPr>
            <p:cNvPr id="63" name="Option">
              <a:extLst>
                <a:ext uri="{FF2B5EF4-FFF2-40B4-BE49-F238E27FC236}">
                  <a16:creationId xmlns:a16="http://schemas.microsoft.com/office/drawing/2014/main" id="{D24A4C45-4967-4903-A718-6E10749BF30F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D37C60EE-7960-4010-A38D-F6F466F7E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Check" hidden="1">
                <a:extLst>
                  <a:ext uri="{FF2B5EF4-FFF2-40B4-BE49-F238E27FC236}">
                    <a16:creationId xmlns:a16="http://schemas.microsoft.com/office/drawing/2014/main" id="{F4B9C6F9-D9C4-4289-80E0-15EE8CD2E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4" name="Text">
              <a:extLst>
                <a:ext uri="{FF2B5EF4-FFF2-40B4-BE49-F238E27FC236}">
                  <a16:creationId xmlns:a16="http://schemas.microsoft.com/office/drawing/2014/main" id="{0D7548C1-A94D-412C-B67B-5059029015A4}"/>
                </a:ext>
              </a:extLst>
            </p:cNvPr>
            <p:cNvSpPr txBox="1"/>
            <p:nvPr/>
          </p:nvSpPr>
          <p:spPr>
            <a:xfrm>
              <a:off x="1262091" y="1862019"/>
              <a:ext cx="346249" cy="15581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9" name="Button">
            <a:extLst>
              <a:ext uri="{FF2B5EF4-FFF2-40B4-BE49-F238E27FC236}">
                <a16:creationId xmlns:a16="http://schemas.microsoft.com/office/drawing/2014/main" id="{C6C7B784-E65A-4BC2-82EE-DE83B207DF28}"/>
              </a:ext>
            </a:extLst>
          </p:cNvPr>
          <p:cNvSpPr/>
          <p:nvPr/>
        </p:nvSpPr>
        <p:spPr>
          <a:xfrm>
            <a:off x="3929744" y="5308693"/>
            <a:ext cx="489968" cy="24496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FB97FFD-7EBC-43CE-9820-D409A64D6BE9}"/>
              </a:ext>
            </a:extLst>
          </p:cNvPr>
          <p:cNvSpPr/>
          <p:nvPr/>
        </p:nvSpPr>
        <p:spPr>
          <a:xfrm>
            <a:off x="275212" y="196163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F8A546E5-525D-4670-BA69-306ABED8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15" y="3543843"/>
            <a:ext cx="550920" cy="240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아이디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2" name="Rounded Rectangle 9">
            <a:extLst>
              <a:ext uri="{FF2B5EF4-FFF2-40B4-BE49-F238E27FC236}">
                <a16:creationId xmlns:a16="http://schemas.microsoft.com/office/drawing/2014/main" id="{B364551F-1028-4D95-8C2F-9C7EF3ED1A43}"/>
              </a:ext>
            </a:extLst>
          </p:cNvPr>
          <p:cNvSpPr/>
          <p:nvPr/>
        </p:nvSpPr>
        <p:spPr>
          <a:xfrm>
            <a:off x="1153434" y="3543908"/>
            <a:ext cx="3169952" cy="2406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GRP00001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87885738-7D05-4616-AFB1-088D10E41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15" y="3864282"/>
            <a:ext cx="550920" cy="240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명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8" name="Rounded Rectangle 9">
            <a:extLst>
              <a:ext uri="{FF2B5EF4-FFF2-40B4-BE49-F238E27FC236}">
                <a16:creationId xmlns:a16="http://schemas.microsoft.com/office/drawing/2014/main" id="{C4E6247B-09C8-4946-B142-AD97D1D9884D}"/>
              </a:ext>
            </a:extLst>
          </p:cNvPr>
          <p:cNvSpPr/>
          <p:nvPr/>
        </p:nvSpPr>
        <p:spPr>
          <a:xfrm>
            <a:off x="1153434" y="3864347"/>
            <a:ext cx="3169952" cy="2406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84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그룹명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1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88" name="Checkbox">
            <a:extLst>
              <a:ext uri="{FF2B5EF4-FFF2-40B4-BE49-F238E27FC236}">
                <a16:creationId xmlns:a16="http://schemas.microsoft.com/office/drawing/2014/main" id="{A194D785-DE48-4AD0-8B8E-30D396E8F1A9}"/>
              </a:ext>
            </a:extLst>
          </p:cNvPr>
          <p:cNvGrpSpPr/>
          <p:nvPr/>
        </p:nvGrpSpPr>
        <p:grpSpPr>
          <a:xfrm>
            <a:off x="2206843" y="4226832"/>
            <a:ext cx="1405574" cy="181781"/>
            <a:chOff x="863600" y="1279918"/>
            <a:chExt cx="1405574" cy="181781"/>
          </a:xfrm>
        </p:grpSpPr>
        <p:grpSp>
          <p:nvGrpSpPr>
            <p:cNvPr id="89" name="Checkbox">
              <a:extLst>
                <a:ext uri="{FF2B5EF4-FFF2-40B4-BE49-F238E27FC236}">
                  <a16:creationId xmlns:a16="http://schemas.microsoft.com/office/drawing/2014/main" id="{24F1613E-FFF2-4764-9302-B4926FBB99FE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91" name="Box">
                <a:extLst>
                  <a:ext uri="{FF2B5EF4-FFF2-40B4-BE49-F238E27FC236}">
                    <a16:creationId xmlns:a16="http://schemas.microsoft.com/office/drawing/2014/main" id="{964F9F75-F452-48F4-9B31-1752AF1656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ck">
                <a:extLst>
                  <a:ext uri="{FF2B5EF4-FFF2-40B4-BE49-F238E27FC236}">
                    <a16:creationId xmlns:a16="http://schemas.microsoft.com/office/drawing/2014/main" id="{35B9C95D-BCFE-46FF-AD3D-70FCB7E23D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0" name="Text">
              <a:extLst>
                <a:ext uri="{FF2B5EF4-FFF2-40B4-BE49-F238E27FC236}">
                  <a16:creationId xmlns:a16="http://schemas.microsoft.com/office/drawing/2014/main" id="{E9C27CB5-1660-4E6B-9284-857DE82BF506}"/>
                </a:ext>
              </a:extLst>
            </p:cNvPr>
            <p:cNvSpPr txBox="1"/>
            <p:nvPr/>
          </p:nvSpPr>
          <p:spPr>
            <a:xfrm>
              <a:off x="1057304" y="1279918"/>
              <a:ext cx="1211870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내부업무지원시스템</a:t>
              </a:r>
              <a:endParaRPr lang="en-US" sz="105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3" name="Rectangle 3">
            <a:extLst>
              <a:ext uri="{FF2B5EF4-FFF2-40B4-BE49-F238E27FC236}">
                <a16:creationId xmlns:a16="http://schemas.microsoft.com/office/drawing/2014/main" id="{9087D363-7769-475F-B9D1-B2A3ABB2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25" y="3285238"/>
            <a:ext cx="68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 관리 상세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D9947C8-9320-4EFD-A4BA-45AFCD87C217}"/>
              </a:ext>
            </a:extLst>
          </p:cNvPr>
          <p:cNvCxnSpPr>
            <a:cxnSpLocks/>
          </p:cNvCxnSpPr>
          <p:nvPr/>
        </p:nvCxnSpPr>
        <p:spPr>
          <a:xfrm>
            <a:off x="380025" y="3479417"/>
            <a:ext cx="730273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97A57C9-6B78-45E1-89EA-AC0A4301462F}"/>
              </a:ext>
            </a:extLst>
          </p:cNvPr>
          <p:cNvCxnSpPr>
            <a:cxnSpLocks/>
          </p:cNvCxnSpPr>
          <p:nvPr/>
        </p:nvCxnSpPr>
        <p:spPr>
          <a:xfrm>
            <a:off x="380025" y="5229200"/>
            <a:ext cx="730273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Button">
            <a:extLst>
              <a:ext uri="{FF2B5EF4-FFF2-40B4-BE49-F238E27FC236}">
                <a16:creationId xmlns:a16="http://schemas.microsoft.com/office/drawing/2014/main" id="{1BA3D71B-FC1D-443E-8445-E0E8D07DADB4}"/>
              </a:ext>
            </a:extLst>
          </p:cNvPr>
          <p:cNvSpPr/>
          <p:nvPr/>
        </p:nvSpPr>
        <p:spPr>
          <a:xfrm>
            <a:off x="3326158" y="5296445"/>
            <a:ext cx="506730" cy="269462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초기화</a:t>
            </a:r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07" name="Checkbox">
            <a:extLst>
              <a:ext uri="{FF2B5EF4-FFF2-40B4-BE49-F238E27FC236}">
                <a16:creationId xmlns:a16="http://schemas.microsoft.com/office/drawing/2014/main" id="{83FCACC6-13F3-4A0B-BD61-180BDEBDE5AD}"/>
              </a:ext>
            </a:extLst>
          </p:cNvPr>
          <p:cNvGrpSpPr/>
          <p:nvPr/>
        </p:nvGrpSpPr>
        <p:grpSpPr>
          <a:xfrm>
            <a:off x="1158364" y="4245192"/>
            <a:ext cx="1001617" cy="181781"/>
            <a:chOff x="863600" y="1279918"/>
            <a:chExt cx="1001617" cy="181781"/>
          </a:xfrm>
        </p:grpSpPr>
        <p:grpSp>
          <p:nvGrpSpPr>
            <p:cNvPr id="108" name="Checkbox">
              <a:extLst>
                <a:ext uri="{FF2B5EF4-FFF2-40B4-BE49-F238E27FC236}">
                  <a16:creationId xmlns:a16="http://schemas.microsoft.com/office/drawing/2014/main" id="{4DA59BB4-8ADE-4F14-B190-6DFDA2DE4433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10" name="Box">
                <a:extLst>
                  <a:ext uri="{FF2B5EF4-FFF2-40B4-BE49-F238E27FC236}">
                    <a16:creationId xmlns:a16="http://schemas.microsoft.com/office/drawing/2014/main" id="{7C35F3D4-67A7-4DDD-9016-F51E37233C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Check" hidden="1">
                <a:extLst>
                  <a:ext uri="{FF2B5EF4-FFF2-40B4-BE49-F238E27FC236}">
                    <a16:creationId xmlns:a16="http://schemas.microsoft.com/office/drawing/2014/main" id="{41560A61-F9DC-4F51-B3CC-A2EF8B3F2A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9" name="Text">
              <a:extLst>
                <a:ext uri="{FF2B5EF4-FFF2-40B4-BE49-F238E27FC236}">
                  <a16:creationId xmlns:a16="http://schemas.microsoft.com/office/drawing/2014/main" id="{ED07152A-BA68-45A2-A22F-DE3C16E1CD17}"/>
                </a:ext>
              </a:extLst>
            </p:cNvPr>
            <p:cNvSpPr txBox="1"/>
            <p:nvPr/>
          </p:nvSpPr>
          <p:spPr>
            <a:xfrm>
              <a:off x="1057304" y="1279918"/>
              <a:ext cx="807913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관리자서비스</a:t>
              </a:r>
              <a:endParaRPr lang="en-US" altLang="ko-KR" sz="105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2" name="Checkbox">
            <a:extLst>
              <a:ext uri="{FF2B5EF4-FFF2-40B4-BE49-F238E27FC236}">
                <a16:creationId xmlns:a16="http://schemas.microsoft.com/office/drawing/2014/main" id="{CD90A779-2DF0-4F76-A388-5E4331957FB3}"/>
              </a:ext>
            </a:extLst>
          </p:cNvPr>
          <p:cNvGrpSpPr/>
          <p:nvPr/>
        </p:nvGrpSpPr>
        <p:grpSpPr>
          <a:xfrm>
            <a:off x="3579523" y="4245192"/>
            <a:ext cx="1136270" cy="181781"/>
            <a:chOff x="863600" y="1279918"/>
            <a:chExt cx="1136270" cy="181781"/>
          </a:xfrm>
        </p:grpSpPr>
        <p:grpSp>
          <p:nvGrpSpPr>
            <p:cNvPr id="113" name="Checkbox">
              <a:extLst>
                <a:ext uri="{FF2B5EF4-FFF2-40B4-BE49-F238E27FC236}">
                  <a16:creationId xmlns:a16="http://schemas.microsoft.com/office/drawing/2014/main" id="{BB2DEB95-4D39-4D52-8068-4B3C81AD8FEF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15" name="Box">
                <a:extLst>
                  <a:ext uri="{FF2B5EF4-FFF2-40B4-BE49-F238E27FC236}">
                    <a16:creationId xmlns:a16="http://schemas.microsoft.com/office/drawing/2014/main" id="{75CF0898-9A5D-44C9-89DE-A9F3355BC4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Check" hidden="1">
                <a:extLst>
                  <a:ext uri="{FF2B5EF4-FFF2-40B4-BE49-F238E27FC236}">
                    <a16:creationId xmlns:a16="http://schemas.microsoft.com/office/drawing/2014/main" id="{B5EDE690-F37C-41A2-AD63-ECC045979E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Text">
              <a:extLst>
                <a:ext uri="{FF2B5EF4-FFF2-40B4-BE49-F238E27FC236}">
                  <a16:creationId xmlns:a16="http://schemas.microsoft.com/office/drawing/2014/main" id="{FBE7AE5B-A7D2-46DE-BCFD-70EE31D8BED4}"/>
                </a:ext>
              </a:extLst>
            </p:cNvPr>
            <p:cNvSpPr txBox="1"/>
            <p:nvPr/>
          </p:nvSpPr>
          <p:spPr>
            <a:xfrm>
              <a:off x="1057304" y="1279918"/>
              <a:ext cx="942566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수집관리시스템</a:t>
              </a:r>
              <a:endParaRPr lang="en-US" altLang="ko-KR" sz="105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2" name="타원 121">
            <a:extLst>
              <a:ext uri="{FF2B5EF4-FFF2-40B4-BE49-F238E27FC236}">
                <a16:creationId xmlns:a16="http://schemas.microsoft.com/office/drawing/2014/main" id="{9CDFD3FE-9CCE-4102-A37A-D40448B748F1}"/>
              </a:ext>
            </a:extLst>
          </p:cNvPr>
          <p:cNvSpPr/>
          <p:nvPr/>
        </p:nvSpPr>
        <p:spPr>
          <a:xfrm>
            <a:off x="476672" y="243878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A6790C5-1088-48F0-ABBC-86C8AAB64B4B}"/>
              </a:ext>
            </a:extLst>
          </p:cNvPr>
          <p:cNvSpPr/>
          <p:nvPr/>
        </p:nvSpPr>
        <p:spPr>
          <a:xfrm>
            <a:off x="187995" y="314569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3881ED7-AB55-4DD3-9545-AA847339CEF9}"/>
              </a:ext>
            </a:extLst>
          </p:cNvPr>
          <p:cNvSpPr/>
          <p:nvPr/>
        </p:nvSpPr>
        <p:spPr>
          <a:xfrm>
            <a:off x="7118790" y="289533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6ED7C3-AD4C-4244-B090-E70B2AB5DCDB}"/>
              </a:ext>
            </a:extLst>
          </p:cNvPr>
          <p:cNvSpPr/>
          <p:nvPr/>
        </p:nvSpPr>
        <p:spPr>
          <a:xfrm>
            <a:off x="380024" y="3493902"/>
            <a:ext cx="5546836" cy="1703332"/>
          </a:xfrm>
          <a:prstGeom prst="rect">
            <a:avLst/>
          </a:prstGeom>
          <a:solidFill>
            <a:schemeClr val="accent2">
              <a:lumMod val="20000"/>
              <a:lumOff val="80000"/>
              <a:alpha val="61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695751F-E04D-4A29-B218-45986F5765A6}"/>
              </a:ext>
            </a:extLst>
          </p:cNvPr>
          <p:cNvSpPr/>
          <p:nvPr/>
        </p:nvSpPr>
        <p:spPr>
          <a:xfrm>
            <a:off x="5577795" y="347856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BB9C4CF-033E-43A3-9354-50F99E99C317}"/>
              </a:ext>
            </a:extLst>
          </p:cNvPr>
          <p:cNvSpPr/>
          <p:nvPr/>
        </p:nvSpPr>
        <p:spPr>
          <a:xfrm>
            <a:off x="3797699" y="521096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0B0E7-52F7-3608-5CE9-D09C77C99A08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893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utton">
            <a:extLst>
              <a:ext uri="{FF2B5EF4-FFF2-40B4-BE49-F238E27FC236}">
                <a16:creationId xmlns:a16="http://schemas.microsoft.com/office/drawing/2014/main" id="{94C37950-D9B0-4D34-BE46-75A2C33E87ED}"/>
              </a:ext>
            </a:extLst>
          </p:cNvPr>
          <p:cNvSpPr/>
          <p:nvPr/>
        </p:nvSpPr>
        <p:spPr>
          <a:xfrm>
            <a:off x="6307778" y="5208423"/>
            <a:ext cx="505593" cy="20245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등록</a:t>
            </a:r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메뉴권한관리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메뉴권한관리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99F03B2-F049-47F5-BAFE-AB54C89D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224" y="1696905"/>
            <a:ext cx="655504" cy="15524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Total</a:t>
            </a:r>
            <a:r>
              <a:rPr lang="ko-KR" altLang="en-US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:</a:t>
            </a:r>
            <a:r>
              <a:rPr lang="ko-KR" altLang="en-US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5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43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AA4E65B-8ACA-4AF6-AA7E-85A612C28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20" y="1380595"/>
            <a:ext cx="550920" cy="147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spc="-84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그룹명</a:t>
            </a: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2CC79BFE-4626-4C1C-BA3A-4FFD70B36414}"/>
              </a:ext>
            </a:extLst>
          </p:cNvPr>
          <p:cNvSpPr/>
          <p:nvPr/>
        </p:nvSpPr>
        <p:spPr>
          <a:xfrm>
            <a:off x="3077830" y="1380595"/>
            <a:ext cx="1800000" cy="14760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   </a:t>
            </a:r>
            <a:endParaRPr lang="ko-KR" altLang="en-US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E09F64-DFF9-49F7-8E81-9389ADFF0277}"/>
              </a:ext>
            </a:extLst>
          </p:cNvPr>
          <p:cNvCxnSpPr>
            <a:cxnSpLocks/>
          </p:cNvCxnSpPr>
          <p:nvPr/>
        </p:nvCxnSpPr>
        <p:spPr>
          <a:xfrm>
            <a:off x="344488" y="1628800"/>
            <a:ext cx="737063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D9E75FB5-0D47-42CF-A035-AC8CC7B9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447" y="1380389"/>
            <a:ext cx="360000" cy="147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조회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E1586E1-5BF1-4B3B-B301-ABC965EA6D1A}"/>
              </a:ext>
            </a:extLst>
          </p:cNvPr>
          <p:cNvCxnSpPr>
            <a:cxnSpLocks/>
          </p:cNvCxnSpPr>
          <p:nvPr/>
        </p:nvCxnSpPr>
        <p:spPr>
          <a:xfrm>
            <a:off x="344488" y="1304764"/>
            <a:ext cx="737063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B4E2FDA6-44EB-4E54-8036-6D9D6332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68" y="1119132"/>
            <a:ext cx="140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메뉴권한 그룹 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A866F646-71D7-4A3A-9157-C8EB272C0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218" y="1380389"/>
            <a:ext cx="360000" cy="147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초기화</a:t>
            </a:r>
            <a:endParaRPr lang="en-US" altLang="ko-KR" sz="8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7BE7E0F-F19D-4BCA-9D42-5E9C004BB80C}"/>
              </a:ext>
            </a:extLst>
          </p:cNvPr>
          <p:cNvGraphicFramePr>
            <a:graphicFrameLocks noGrp="1"/>
          </p:cNvGraphicFramePr>
          <p:nvPr/>
        </p:nvGraphicFramePr>
        <p:xfrm>
          <a:off x="418306" y="1913786"/>
          <a:ext cx="7206421" cy="31699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5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724990446"/>
                    </a:ext>
                  </a:extLst>
                </a:gridCol>
                <a:gridCol w="799519">
                  <a:extLst>
                    <a:ext uri="{9D8B030D-6E8A-4147-A177-3AD203B41FA5}">
                      <a16:colId xmlns:a16="http://schemas.microsoft.com/office/drawing/2014/main" val="1504246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그룹명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그룹설명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등록일자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사용여부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시스템 관리자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시스템의 모든 권한을 가진 그룹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내부업무관리자권한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그룹정보수정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내부업무사용자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승인 및 관리자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권한 그룹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내부업무사용자권한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내부업무지원시스템 사용자 권한 그룹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그룹관리자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그룹정보수정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그룹회원관리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수집및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연계관리 권한 그룹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55056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그룹담당자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수집및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연계관리 권한 그룹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471045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입력담당자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총람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실태조사 입력담당자 그룹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592990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개인사용자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개인회원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서비스 사용자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미사용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064923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183635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318839"/>
                  </a:ext>
                </a:extLst>
              </a:tr>
            </a:tbl>
          </a:graphicData>
        </a:graphic>
      </p:graphicFrame>
      <p:sp>
        <p:nvSpPr>
          <p:cNvPr id="74" name="타원 73">
            <a:extLst>
              <a:ext uri="{FF2B5EF4-FFF2-40B4-BE49-F238E27FC236}">
                <a16:creationId xmlns:a16="http://schemas.microsoft.com/office/drawing/2014/main" id="{6A22B818-EE37-4076-8025-1CCD9FE7237A}"/>
              </a:ext>
            </a:extLst>
          </p:cNvPr>
          <p:cNvSpPr/>
          <p:nvPr/>
        </p:nvSpPr>
        <p:spPr>
          <a:xfrm>
            <a:off x="5259028" y="118266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D9CCB1-690E-4C26-BFB2-235388184D05}"/>
              </a:ext>
            </a:extLst>
          </p:cNvPr>
          <p:cNvSpPr txBox="1"/>
          <p:nvPr/>
        </p:nvSpPr>
        <p:spPr>
          <a:xfrm>
            <a:off x="7833320" y="980727"/>
            <a:ext cx="1944216" cy="52565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그룹명을 조회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그룹 리스트를 출력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 추가를 위한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그룹리스트 페이지 출력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그룹명을 클릭하면 그룹정보를 수정하기 위한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73E1EC0-0A74-4355-B535-EA3143745C3F}"/>
              </a:ext>
            </a:extLst>
          </p:cNvPr>
          <p:cNvSpPr/>
          <p:nvPr/>
        </p:nvSpPr>
        <p:spPr>
          <a:xfrm>
            <a:off x="370424" y="1808973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0956C1D-C2FF-42BE-9914-1D7CFE5647DB}"/>
              </a:ext>
            </a:extLst>
          </p:cNvPr>
          <p:cNvSpPr/>
          <p:nvPr/>
        </p:nvSpPr>
        <p:spPr>
          <a:xfrm>
            <a:off x="6208200" y="5111422"/>
            <a:ext cx="195025" cy="194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16EA2E5-24E1-4F4E-8494-E9093E22CB09}"/>
              </a:ext>
            </a:extLst>
          </p:cNvPr>
          <p:cNvSpPr/>
          <p:nvPr/>
        </p:nvSpPr>
        <p:spPr>
          <a:xfrm>
            <a:off x="704528" y="227687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A8B25BD0-ECCB-458A-8ADA-7E5235D3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802" y="1140905"/>
            <a:ext cx="1584000" cy="13444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 </a:t>
            </a: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권한 그룹을 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A181C6-913C-4FB5-A469-01AD01FADC2D}"/>
              </a:ext>
            </a:extLst>
          </p:cNvPr>
          <p:cNvGrpSpPr/>
          <p:nvPr/>
        </p:nvGrpSpPr>
        <p:grpSpPr>
          <a:xfrm>
            <a:off x="373348" y="6113059"/>
            <a:ext cx="6083028" cy="244854"/>
            <a:chOff x="373348" y="6113059"/>
            <a:chExt cx="6083028" cy="244854"/>
          </a:xfrm>
        </p:grpSpPr>
        <p:sp>
          <p:nvSpPr>
            <p:cNvPr id="30" name="Button">
              <a:extLst>
                <a:ext uri="{FF2B5EF4-FFF2-40B4-BE49-F238E27FC236}">
                  <a16:creationId xmlns:a16="http://schemas.microsoft.com/office/drawing/2014/main" id="{C8F956D9-0833-43A7-9E26-EEEA1900437F}"/>
                </a:ext>
              </a:extLst>
            </p:cNvPr>
            <p:cNvSpPr/>
            <p:nvPr/>
          </p:nvSpPr>
          <p:spPr>
            <a:xfrm>
              <a:off x="5757963" y="6148288"/>
              <a:ext cx="698413" cy="209625"/>
            </a:xfrm>
            <a:prstGeom prst="roundRect">
              <a:avLst>
                <a:gd name="adj" fmla="val 11182"/>
              </a:avLst>
            </a:prstGeom>
            <a:solidFill>
              <a:srgbClr val="E46C0A"/>
            </a:solidFill>
            <a:ln w="63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엑셀다운로드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5D51A2-9391-4838-B23E-FF03C67CC520}"/>
                </a:ext>
              </a:extLst>
            </p:cNvPr>
            <p:cNvSpPr txBox="1"/>
            <p:nvPr/>
          </p:nvSpPr>
          <p:spPr>
            <a:xfrm>
              <a:off x="373348" y="6113059"/>
              <a:ext cx="5371740" cy="2406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화면공통기능 </a:t>
              </a:r>
              <a:r>
                <a:rPr lang="en-US" altLang="ko-KR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화면상 표를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보여주는 모든 화면의 정보는 우측 하단에 엑셀 다운로드 구현</a:t>
              </a:r>
            </a:p>
          </p:txBody>
        </p:sp>
      </p:grpSp>
      <p:sp>
        <p:nvSpPr>
          <p:cNvPr id="32" name="Button">
            <a:extLst>
              <a:ext uri="{FF2B5EF4-FFF2-40B4-BE49-F238E27FC236}">
                <a16:creationId xmlns:a16="http://schemas.microsoft.com/office/drawing/2014/main" id="{F886223C-9DF6-49F1-9AA7-8B18515F5D9C}"/>
              </a:ext>
            </a:extLst>
          </p:cNvPr>
          <p:cNvSpPr/>
          <p:nvPr/>
        </p:nvSpPr>
        <p:spPr>
          <a:xfrm>
            <a:off x="6901292" y="5187326"/>
            <a:ext cx="698413" cy="209625"/>
          </a:xfrm>
          <a:prstGeom prst="roundRect">
            <a:avLst>
              <a:gd name="adj" fmla="val 11182"/>
            </a:avLst>
          </a:prstGeom>
          <a:solidFill>
            <a:srgbClr val="E46C0A"/>
          </a:solidFill>
          <a:ln w="635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엑셀다운로드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44EFDD-9FDC-43F7-BFE8-C171C69F005F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UI_MS_0203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Pagination">
            <a:extLst>
              <a:ext uri="{FF2B5EF4-FFF2-40B4-BE49-F238E27FC236}">
                <a16:creationId xmlns:a16="http://schemas.microsoft.com/office/drawing/2014/main" id="{D94C8D8E-EC4D-431E-99E0-AC2DC00541DD}"/>
              </a:ext>
            </a:extLst>
          </p:cNvPr>
          <p:cNvGrpSpPr/>
          <p:nvPr/>
        </p:nvGrpSpPr>
        <p:grpSpPr>
          <a:xfrm>
            <a:off x="3117759" y="5562856"/>
            <a:ext cx="1838689" cy="242408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35" name="Previous">
              <a:extLst>
                <a:ext uri="{FF2B5EF4-FFF2-40B4-BE49-F238E27FC236}">
                  <a16:creationId xmlns:a16="http://schemas.microsoft.com/office/drawing/2014/main" id="{BE49ED15-8422-4C18-B951-F73033714508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36" name="Page 1">
              <a:extLst>
                <a:ext uri="{FF2B5EF4-FFF2-40B4-BE49-F238E27FC236}">
                  <a16:creationId xmlns:a16="http://schemas.microsoft.com/office/drawing/2014/main" id="{74D91C5A-7B1B-498A-ADF2-DAA36E12D7F8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7" name="Page 2">
              <a:extLst>
                <a:ext uri="{FF2B5EF4-FFF2-40B4-BE49-F238E27FC236}">
                  <a16:creationId xmlns:a16="http://schemas.microsoft.com/office/drawing/2014/main" id="{BFEC6340-9265-4704-8B19-07059A8518AD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39" name="Page 3">
              <a:extLst>
                <a:ext uri="{FF2B5EF4-FFF2-40B4-BE49-F238E27FC236}">
                  <a16:creationId xmlns:a16="http://schemas.microsoft.com/office/drawing/2014/main" id="{1B155099-EA82-4645-A2CA-ED1F628DC91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0" name="Page 4">
              <a:extLst>
                <a:ext uri="{FF2B5EF4-FFF2-40B4-BE49-F238E27FC236}">
                  <a16:creationId xmlns:a16="http://schemas.microsoft.com/office/drawing/2014/main" id="{3818D6A1-93DA-4C03-B8DC-3BC5288E0383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41" name="Page 5">
              <a:extLst>
                <a:ext uri="{FF2B5EF4-FFF2-40B4-BE49-F238E27FC236}">
                  <a16:creationId xmlns:a16="http://schemas.microsoft.com/office/drawing/2014/main" id="{5279B562-DB40-43CB-887E-BF3F226B272C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42" name="Next">
              <a:extLst>
                <a:ext uri="{FF2B5EF4-FFF2-40B4-BE49-F238E27FC236}">
                  <a16:creationId xmlns:a16="http://schemas.microsoft.com/office/drawing/2014/main" id="{DAA484DC-E1B0-4889-99D4-5C21C64F4C01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E71202C8-9051-4950-9912-16052AE20800}"/>
              </a:ext>
            </a:extLst>
          </p:cNvPr>
          <p:cNvSpPr/>
          <p:nvPr/>
        </p:nvSpPr>
        <p:spPr>
          <a:xfrm>
            <a:off x="3012126" y="546113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B4633-56D1-B590-F21E-B51487003D23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51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메뉴권한 관리 상세정보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메뉴권한관리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메뉴권한관리 상세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E1586E1-5BF1-4B3B-B301-ABC965EA6D1A}"/>
              </a:ext>
            </a:extLst>
          </p:cNvPr>
          <p:cNvCxnSpPr>
            <a:cxnSpLocks/>
          </p:cNvCxnSpPr>
          <p:nvPr/>
        </p:nvCxnSpPr>
        <p:spPr>
          <a:xfrm>
            <a:off x="344488" y="1171501"/>
            <a:ext cx="273630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B4E2FDA6-44EB-4E54-8036-6D9D6332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68" y="985869"/>
            <a:ext cx="1404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메뉴권한 관리 상세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D9CCB1-690E-4C26-BFB2-235388184D05}"/>
              </a:ext>
            </a:extLst>
          </p:cNvPr>
          <p:cNvSpPr txBox="1"/>
          <p:nvPr/>
        </p:nvSpPr>
        <p:spPr>
          <a:xfrm>
            <a:off x="7833320" y="980727"/>
            <a:ext cx="1944216" cy="52565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그룹권한 정보를 저장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부여를 위한 메뉴정보 호출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메뉴 권한 정보를 초기화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2021.09.23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 트리상단 저장버튼 삭제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우측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저장버튼으로통일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960B21-0FBE-4F8B-BA73-15C9606C5984}"/>
              </a:ext>
            </a:extLst>
          </p:cNvPr>
          <p:cNvGrpSpPr/>
          <p:nvPr/>
        </p:nvGrpSpPr>
        <p:grpSpPr>
          <a:xfrm>
            <a:off x="260294" y="1209401"/>
            <a:ext cx="2690696" cy="4975952"/>
            <a:chOff x="3320077" y="958756"/>
            <a:chExt cx="2690696" cy="497595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28F1974-E36C-4AC9-AC77-E65BDABFC5CD}"/>
                </a:ext>
              </a:extLst>
            </p:cNvPr>
            <p:cNvGrpSpPr/>
            <p:nvPr/>
          </p:nvGrpSpPr>
          <p:grpSpPr>
            <a:xfrm>
              <a:off x="3474004" y="1304764"/>
              <a:ext cx="2382766" cy="4629944"/>
              <a:chOff x="4673744" y="1085519"/>
              <a:chExt cx="2651329" cy="515178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012CA52-11C5-4561-9B04-25EABC79E743}"/>
                  </a:ext>
                </a:extLst>
              </p:cNvPr>
              <p:cNvSpPr/>
              <p:nvPr/>
            </p:nvSpPr>
            <p:spPr>
              <a:xfrm>
                <a:off x="4673744" y="1085519"/>
                <a:ext cx="2614980" cy="5151786"/>
              </a:xfrm>
              <a:prstGeom prst="rect">
                <a:avLst/>
              </a:prstGeom>
              <a:noFill/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71ED8FA-13CF-4A72-930F-800F74069DB0}"/>
                  </a:ext>
                </a:extLst>
              </p:cNvPr>
              <p:cNvGrpSpPr/>
              <p:nvPr/>
            </p:nvGrpSpPr>
            <p:grpSpPr>
              <a:xfrm>
                <a:off x="4699315" y="1085519"/>
                <a:ext cx="1870611" cy="5106668"/>
                <a:chOff x="4802110" y="1185803"/>
                <a:chExt cx="1870611" cy="5106668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9B71CE95-58EF-445B-BEC7-D2A32FAB90A8}"/>
                    </a:ext>
                  </a:extLst>
                </p:cNvPr>
                <p:cNvGrpSpPr/>
                <p:nvPr/>
              </p:nvGrpSpPr>
              <p:grpSpPr>
                <a:xfrm>
                  <a:off x="4802110" y="1185803"/>
                  <a:ext cx="1870611" cy="2564921"/>
                  <a:chOff x="4232920" y="1400709"/>
                  <a:chExt cx="1870611" cy="2564921"/>
                </a:xfrm>
              </p:grpSpPr>
              <p:pic>
                <p:nvPicPr>
                  <p:cNvPr id="59" name="그림 58">
                    <a:extLst>
                      <a:ext uri="{FF2B5EF4-FFF2-40B4-BE49-F238E27FC236}">
                        <a16:creationId xmlns:a16="http://schemas.microsoft.com/office/drawing/2014/main" id="{74CB0E5E-9F8F-4BAF-AF9C-81329DAF68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8831" r="2747" b="89580"/>
                  <a:stretch/>
                </p:blipFill>
                <p:spPr>
                  <a:xfrm>
                    <a:off x="4232920" y="1438760"/>
                    <a:ext cx="555272" cy="237678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801602C7-AA97-476E-AB10-945F6E7D2C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8831" r="2747"/>
                  <a:stretch/>
                </p:blipFill>
                <p:spPr>
                  <a:xfrm>
                    <a:off x="4409523" y="1642901"/>
                    <a:ext cx="555272" cy="2281056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7150EAB-5D2E-4F5C-A55A-8CA37878E052}"/>
                      </a:ext>
                    </a:extLst>
                  </p:cNvPr>
                  <p:cNvSpPr txBox="1"/>
                  <p:nvPr/>
                </p:nvSpPr>
                <p:spPr>
                  <a:xfrm>
                    <a:off x="4902696" y="1400709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관리자서비스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E4FED1C-3A4F-4632-8522-57BC8F4F540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1805" y="1606733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관리자서비스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FEF9B35-0327-4C26-80EC-2E547DB2A209}"/>
                      </a:ext>
                    </a:extLst>
                  </p:cNvPr>
                  <p:cNvSpPr txBox="1"/>
                  <p:nvPr/>
                </p:nvSpPr>
                <p:spPr>
                  <a:xfrm>
                    <a:off x="5029387" y="2141699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관리자서비스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2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BEBEC5C-19C6-4804-A18D-A2CF70202965}"/>
                      </a:ext>
                    </a:extLst>
                  </p:cNvPr>
                  <p:cNvSpPr txBox="1"/>
                  <p:nvPr/>
                </p:nvSpPr>
                <p:spPr>
                  <a:xfrm>
                    <a:off x="5029387" y="3013884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관리자서비스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3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5970E04-A6E1-4FDA-842A-F9BC56F4683E}"/>
                      </a:ext>
                    </a:extLst>
                  </p:cNvPr>
                  <p:cNvSpPr txBox="1"/>
                  <p:nvPr/>
                </p:nvSpPr>
                <p:spPr>
                  <a:xfrm>
                    <a:off x="4999856" y="3366824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관리자서비스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4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242BAE57-58EE-49F3-B34F-D4AFDAF91F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1830220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67" name="그림 66">
                    <a:extLst>
                      <a:ext uri="{FF2B5EF4-FFF2-40B4-BE49-F238E27FC236}">
                        <a16:creationId xmlns:a16="http://schemas.microsoft.com/office/drawing/2014/main" id="{C4520B9A-C8D5-4E98-9D48-C98D037369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2002051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68" name="그림 67">
                    <a:extLst>
                      <a:ext uri="{FF2B5EF4-FFF2-40B4-BE49-F238E27FC236}">
                        <a16:creationId xmlns:a16="http://schemas.microsoft.com/office/drawing/2014/main" id="{6A0D246E-B840-4F5B-B38B-D063A5AE02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2355034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>
                    <a:extLst>
                      <a:ext uri="{FF2B5EF4-FFF2-40B4-BE49-F238E27FC236}">
                        <a16:creationId xmlns:a16="http://schemas.microsoft.com/office/drawing/2014/main" id="{836C8DE6-5267-413F-B794-FC18FEE663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2561072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id="{5CB67284-6B94-465D-A9CC-721FB66368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2741229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73" name="그림 72">
                    <a:extLst>
                      <a:ext uri="{FF2B5EF4-FFF2-40B4-BE49-F238E27FC236}">
                        <a16:creationId xmlns:a16="http://schemas.microsoft.com/office/drawing/2014/main" id="{EA9107E8-4DCA-4533-A11F-E735A4AD09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2894015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id="{111B8C04-7CAC-4688-B6E2-1E9B89C4E3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3233677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82" name="그림 81">
                    <a:extLst>
                      <a:ext uri="{FF2B5EF4-FFF2-40B4-BE49-F238E27FC236}">
                        <a16:creationId xmlns:a16="http://schemas.microsoft.com/office/drawing/2014/main" id="{7384F680-22E9-4A21-9D17-008193AB93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3588844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83" name="그림 82">
                    <a:extLst>
                      <a:ext uri="{FF2B5EF4-FFF2-40B4-BE49-F238E27FC236}">
                        <a16:creationId xmlns:a16="http://schemas.microsoft.com/office/drawing/2014/main" id="{0C6C001B-FBEF-42AD-B151-D8B632BE35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3759946"/>
                    <a:ext cx="139213" cy="180157"/>
                  </a:xfrm>
                  <a:prstGeom prst="rect">
                    <a:avLst/>
                  </a:prstGeom>
                </p:spPr>
              </p:pic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79EE6F85-688D-49CB-BC77-9E7846BB5C3B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1809548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1-1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71E3BBA-4D74-48DE-990B-A698BC771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1980670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1-2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B5B42FA-C168-4220-A052-2E9A7D728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2324395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2-1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5A22B78-C188-48D9-8F0C-7DCB2E6765FB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2492896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2-2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347564BB-1682-4EAC-92AC-23F295864D39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2682752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2-3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F6601C-2B43-4276-B4D5-45A99F261F49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2852936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2-4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C3D864C-9B4A-497F-8343-E4351EE04402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3554937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4-1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D72BBDD-2283-4713-A9C5-316E3B8EDE99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3723438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4-2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184780D-9F03-4900-B0BD-D8D35E7F3E1F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3194897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3-1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198654A5-93B2-42CB-9E9D-3621C29A4660}"/>
                    </a:ext>
                  </a:extLst>
                </p:cNvPr>
                <p:cNvGrpSpPr/>
                <p:nvPr/>
              </p:nvGrpSpPr>
              <p:grpSpPr>
                <a:xfrm>
                  <a:off x="4802110" y="3727550"/>
                  <a:ext cx="1870611" cy="2564921"/>
                  <a:chOff x="4232920" y="1400709"/>
                  <a:chExt cx="1870611" cy="2564921"/>
                </a:xfrm>
              </p:grpSpPr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id="{9027D6D6-F771-4D20-B163-DB7C8C510C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8831" r="2747" b="89580"/>
                  <a:stretch/>
                </p:blipFill>
                <p:spPr>
                  <a:xfrm>
                    <a:off x="4232920" y="1438760"/>
                    <a:ext cx="555272" cy="237678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id="{2BA17852-D6B0-4E71-A2CD-839A422C04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8831" r="2747"/>
                  <a:stretch/>
                </p:blipFill>
                <p:spPr>
                  <a:xfrm>
                    <a:off x="4409523" y="1642901"/>
                    <a:ext cx="555272" cy="2281056"/>
                  </a:xfrm>
                  <a:prstGeom prst="rect">
                    <a:avLst/>
                  </a:prstGeom>
                </p:spPr>
              </p:pic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322E2511-0065-4FC5-802F-30F65A9B6964}"/>
                      </a:ext>
                    </a:extLst>
                  </p:cNvPr>
                  <p:cNvSpPr txBox="1"/>
                  <p:nvPr/>
                </p:nvSpPr>
                <p:spPr>
                  <a:xfrm>
                    <a:off x="4873079" y="1400709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내부업무지원 서비스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622B478D-EF65-47DB-97EF-9C3D6971D30B}"/>
                      </a:ext>
                    </a:extLst>
                  </p:cNvPr>
                  <p:cNvSpPr txBox="1"/>
                  <p:nvPr/>
                </p:nvSpPr>
                <p:spPr>
                  <a:xfrm>
                    <a:off x="5051805" y="1606733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내부업무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FAC40A3A-DAAF-47C5-838D-B27A6906D2EF}"/>
                      </a:ext>
                    </a:extLst>
                  </p:cNvPr>
                  <p:cNvSpPr txBox="1"/>
                  <p:nvPr/>
                </p:nvSpPr>
                <p:spPr>
                  <a:xfrm>
                    <a:off x="5029387" y="2141699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내부업무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2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CEE569D-AAB5-44DB-B9D6-E37D7CA42031}"/>
                      </a:ext>
                    </a:extLst>
                  </p:cNvPr>
                  <p:cNvSpPr txBox="1"/>
                  <p:nvPr/>
                </p:nvSpPr>
                <p:spPr>
                  <a:xfrm>
                    <a:off x="5029387" y="3013884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내부업무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3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FD2F86DC-B7E3-4BB4-923B-1DC70ADDA407}"/>
                      </a:ext>
                    </a:extLst>
                  </p:cNvPr>
                  <p:cNvSpPr txBox="1"/>
                  <p:nvPr/>
                </p:nvSpPr>
                <p:spPr>
                  <a:xfrm>
                    <a:off x="4999856" y="3366824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내부업무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4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pic>
                <p:nvPicPr>
                  <p:cNvPr id="101" name="그림 100">
                    <a:extLst>
                      <a:ext uri="{FF2B5EF4-FFF2-40B4-BE49-F238E27FC236}">
                        <a16:creationId xmlns:a16="http://schemas.microsoft.com/office/drawing/2014/main" id="{449EC5A0-1A80-41BB-B408-B6670377B7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1830220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102" name="그림 101">
                    <a:extLst>
                      <a:ext uri="{FF2B5EF4-FFF2-40B4-BE49-F238E27FC236}">
                        <a16:creationId xmlns:a16="http://schemas.microsoft.com/office/drawing/2014/main" id="{6DA0AFAE-5DC9-4FCE-ACA9-83DB9007A7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2002051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id="{F597F945-B5C8-4D0F-9C4A-7267464D3D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2355034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104" name="그림 103">
                    <a:extLst>
                      <a:ext uri="{FF2B5EF4-FFF2-40B4-BE49-F238E27FC236}">
                        <a16:creationId xmlns:a16="http://schemas.microsoft.com/office/drawing/2014/main" id="{E1A9DF00-AE17-429F-9B11-41CCA62B68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2561072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id="{FD2EAE28-E1B4-429E-9399-19B887055B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2741229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106" name="그림 105">
                    <a:extLst>
                      <a:ext uri="{FF2B5EF4-FFF2-40B4-BE49-F238E27FC236}">
                        <a16:creationId xmlns:a16="http://schemas.microsoft.com/office/drawing/2014/main" id="{4F705ABE-9EBE-4555-A630-355788E1C7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2894015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107" name="그림 106">
                    <a:extLst>
                      <a:ext uri="{FF2B5EF4-FFF2-40B4-BE49-F238E27FC236}">
                        <a16:creationId xmlns:a16="http://schemas.microsoft.com/office/drawing/2014/main" id="{163DD2D1-1C1E-47CE-AA2A-686071B4DF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3233677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108" name="그림 107">
                    <a:extLst>
                      <a:ext uri="{FF2B5EF4-FFF2-40B4-BE49-F238E27FC236}">
                        <a16:creationId xmlns:a16="http://schemas.microsoft.com/office/drawing/2014/main" id="{C93BA3B5-5708-46B8-BD71-AE6CC07C78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3588844"/>
                    <a:ext cx="139213" cy="180157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DFD5CD74-3A13-48CE-8EB8-715E15D7F5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4691" y="3759946"/>
                    <a:ext cx="139213" cy="180157"/>
                  </a:xfrm>
                  <a:prstGeom prst="rect">
                    <a:avLst/>
                  </a:prstGeom>
                </p:spPr>
              </p:pic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8179E935-FAE4-4037-AA6B-65A86031992D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1809548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1-1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A98D0E4B-04F4-41CA-B650-DF5803FD1FC9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1980670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1-2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04E44E23-F56A-4BE9-A624-AB690ABBA062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2324395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2-1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CCA83F05-C516-45B1-8C20-608784BE2157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2492896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2-2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F2A705F9-8457-4B9B-B511-F96E458D4832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2682752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2-3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54E07C2F-E21B-42C9-864A-6F4F8F22AFF1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2852936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2-4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17B1E6A2-F4BD-47AA-89B1-C86A3835C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3554937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4-1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DD28B35-A429-4AD9-AC42-1ADFAF6D78A9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3723438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4-2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AE288EF4-D647-4B39-95D5-56A31D5E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131" y="3194897"/>
                    <a:ext cx="914400" cy="242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t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서브 메뉴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3-1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sp>
            <p:nvSpPr>
              <p:cNvPr id="120" name="Box">
                <a:extLst>
                  <a:ext uri="{FF2B5EF4-FFF2-40B4-BE49-F238E27FC236}">
                    <a16:creationId xmlns:a16="http://schemas.microsoft.com/office/drawing/2014/main" id="{7EE87EA2-3A00-4F30-B562-E178C2DA8DD4}"/>
                  </a:ext>
                </a:extLst>
              </p:cNvPr>
              <p:cNvSpPr/>
              <p:nvPr/>
            </p:nvSpPr>
            <p:spPr>
              <a:xfrm>
                <a:off x="7162800" y="1089146"/>
                <a:ext cx="162273" cy="5148160"/>
              </a:xfrm>
              <a:prstGeom prst="roundRect">
                <a:avLst>
                  <a:gd name="adj" fmla="val 2789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274320" bIns="640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Scroll Thumb">
                <a:extLst>
                  <a:ext uri="{FF2B5EF4-FFF2-40B4-BE49-F238E27FC236}">
                    <a16:creationId xmlns:a16="http://schemas.microsoft.com/office/drawing/2014/main" id="{BD02B531-29C8-4E06-A5E4-45453D656662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 rot="5400000">
                <a:off x="7043950" y="1404362"/>
                <a:ext cx="406877" cy="8267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Chevron">
                <a:extLst>
                  <a:ext uri="{FF2B5EF4-FFF2-40B4-BE49-F238E27FC236}">
                    <a16:creationId xmlns:a16="http://schemas.microsoft.com/office/drawing/2014/main" id="{35F2F78E-E0CA-4BF4-AE5F-98999A360909}"/>
                  </a:ext>
                </a:extLst>
              </p:cNvPr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 rot="10800000" flipH="1">
                <a:off x="7215386" y="113844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Chevron">
                <a:extLst>
                  <a:ext uri="{FF2B5EF4-FFF2-40B4-BE49-F238E27FC236}">
                    <a16:creationId xmlns:a16="http://schemas.microsoft.com/office/drawing/2014/main" id="{B7C0452E-AFC3-4D0E-8C34-3A116FC61593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7196838" y="6150514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6" name="Button">
              <a:extLst>
                <a:ext uri="{FF2B5EF4-FFF2-40B4-BE49-F238E27FC236}">
                  <a16:creationId xmlns:a16="http://schemas.microsoft.com/office/drawing/2014/main" id="{83D8D545-E71F-4A2E-9D3F-A6C713DA8BF0}"/>
                </a:ext>
              </a:extLst>
            </p:cNvPr>
            <p:cNvSpPr/>
            <p:nvPr/>
          </p:nvSpPr>
          <p:spPr>
            <a:xfrm>
              <a:off x="5242215" y="1066378"/>
              <a:ext cx="614555" cy="187565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초기화</a:t>
              </a:r>
              <a:endParaRPr 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A9BA984-A84A-4E19-A006-84698610834E}"/>
                </a:ext>
              </a:extLst>
            </p:cNvPr>
            <p:cNvSpPr/>
            <p:nvPr/>
          </p:nvSpPr>
          <p:spPr>
            <a:xfrm>
              <a:off x="3320077" y="1223173"/>
              <a:ext cx="209625" cy="20962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7790D29D-CFB3-44EE-92E6-AD20B46C038B}"/>
                </a:ext>
              </a:extLst>
            </p:cNvPr>
            <p:cNvSpPr/>
            <p:nvPr/>
          </p:nvSpPr>
          <p:spPr>
            <a:xfrm>
              <a:off x="5801148" y="958756"/>
              <a:ext cx="209625" cy="20962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91F688-BAEA-4582-AAEB-708B103CD70C}"/>
              </a:ext>
            </a:extLst>
          </p:cNvPr>
          <p:cNvGrpSpPr/>
          <p:nvPr/>
        </p:nvGrpSpPr>
        <p:grpSpPr>
          <a:xfrm>
            <a:off x="3493948" y="1574794"/>
            <a:ext cx="2718224" cy="2252940"/>
            <a:chOff x="186255" y="1847559"/>
            <a:chExt cx="2718224" cy="2252940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6AA4E65B-8ACA-4AF6-AA7E-85A612C28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06" y="2313380"/>
              <a:ext cx="550920" cy="240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그룹명</a:t>
              </a:r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*</a:t>
              </a: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21" name="Rounded Rectangle 9">
              <a:extLst>
                <a:ext uri="{FF2B5EF4-FFF2-40B4-BE49-F238E27FC236}">
                  <a16:creationId xmlns:a16="http://schemas.microsoft.com/office/drawing/2014/main" id="{2CC79BFE-4626-4C1C-BA3A-4FFD70B36414}"/>
                </a:ext>
              </a:extLst>
            </p:cNvPr>
            <p:cNvSpPr/>
            <p:nvPr/>
          </p:nvSpPr>
          <p:spPr>
            <a:xfrm>
              <a:off x="992825" y="2313445"/>
              <a:ext cx="1800000" cy="24068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시스템 관리자</a:t>
              </a:r>
            </a:p>
          </p:txBody>
        </p:sp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6A97761D-EC45-460F-BDCB-2DCF643AC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06" y="2819671"/>
              <a:ext cx="550920" cy="245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그룹설명</a:t>
              </a:r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*</a:t>
              </a: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27" name="Rounded Rectangle 9">
              <a:extLst>
                <a:ext uri="{FF2B5EF4-FFF2-40B4-BE49-F238E27FC236}">
                  <a16:creationId xmlns:a16="http://schemas.microsoft.com/office/drawing/2014/main" id="{CF61BB0A-520C-4423-A330-6BAE9038ED66}"/>
                </a:ext>
              </a:extLst>
            </p:cNvPr>
            <p:cNvSpPr/>
            <p:nvPr/>
          </p:nvSpPr>
          <p:spPr>
            <a:xfrm>
              <a:off x="992825" y="2819675"/>
              <a:ext cx="1800000" cy="2453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시스템의 모든 권한을 가진 그룹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0EBDCC5A-99EF-462B-B919-CFF9286A6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06" y="3315153"/>
              <a:ext cx="550920" cy="14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사용여부</a:t>
              </a:r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*</a:t>
              </a: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 </a:t>
              </a:r>
            </a:p>
          </p:txBody>
        </p:sp>
        <p:grpSp>
          <p:nvGrpSpPr>
            <p:cNvPr id="31" name="Option">
              <a:extLst>
                <a:ext uri="{FF2B5EF4-FFF2-40B4-BE49-F238E27FC236}">
                  <a16:creationId xmlns:a16="http://schemas.microsoft.com/office/drawing/2014/main" id="{AA389A31-1E2A-48EA-B1AF-8067E30B6627}"/>
                </a:ext>
              </a:extLst>
            </p:cNvPr>
            <p:cNvGrpSpPr/>
            <p:nvPr/>
          </p:nvGrpSpPr>
          <p:grpSpPr>
            <a:xfrm>
              <a:off x="1087309" y="3308251"/>
              <a:ext cx="424535" cy="155812"/>
              <a:chOff x="1068388" y="1862019"/>
              <a:chExt cx="424535" cy="155812"/>
            </a:xfrm>
          </p:grpSpPr>
          <p:grpSp>
            <p:nvGrpSpPr>
              <p:cNvPr id="32" name="Option">
                <a:extLst>
                  <a:ext uri="{FF2B5EF4-FFF2-40B4-BE49-F238E27FC236}">
                    <a16:creationId xmlns:a16="http://schemas.microsoft.com/office/drawing/2014/main" id="{CE0F7EB2-F822-40CC-A770-C7DBD78A2380}"/>
                  </a:ext>
                </a:extLst>
              </p:cNvPr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34" name="Circle">
                  <a:extLst>
                    <a:ext uri="{FF2B5EF4-FFF2-40B4-BE49-F238E27FC236}">
                      <a16:creationId xmlns:a16="http://schemas.microsoft.com/office/drawing/2014/main" id="{8FB56F94-C059-49D1-B0C6-F0EF503D55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Check">
                  <a:extLst>
                    <a:ext uri="{FF2B5EF4-FFF2-40B4-BE49-F238E27FC236}">
                      <a16:creationId xmlns:a16="http://schemas.microsoft.com/office/drawing/2014/main" id="{D64F2411-09ED-4131-B60E-1710D341B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3" name="Text">
                <a:extLst>
                  <a:ext uri="{FF2B5EF4-FFF2-40B4-BE49-F238E27FC236}">
                    <a16:creationId xmlns:a16="http://schemas.microsoft.com/office/drawing/2014/main" id="{A46D7FC0-9F3F-4F95-8634-7B4673BD8A87}"/>
                  </a:ext>
                </a:extLst>
              </p:cNvPr>
              <p:cNvSpPr txBox="1"/>
              <p:nvPr/>
            </p:nvSpPr>
            <p:spPr>
              <a:xfrm>
                <a:off x="1262091" y="1862019"/>
                <a:ext cx="230832" cy="1558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사용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6" name="Option">
              <a:extLst>
                <a:ext uri="{FF2B5EF4-FFF2-40B4-BE49-F238E27FC236}">
                  <a16:creationId xmlns:a16="http://schemas.microsoft.com/office/drawing/2014/main" id="{BEB83891-40DD-43C2-A77A-7C4C8E78B8A9}"/>
                </a:ext>
              </a:extLst>
            </p:cNvPr>
            <p:cNvGrpSpPr/>
            <p:nvPr/>
          </p:nvGrpSpPr>
          <p:grpSpPr>
            <a:xfrm>
              <a:off x="1576626" y="3308251"/>
              <a:ext cx="539952" cy="155812"/>
              <a:chOff x="1068388" y="1862019"/>
              <a:chExt cx="539952" cy="155812"/>
            </a:xfrm>
          </p:grpSpPr>
          <p:grpSp>
            <p:nvGrpSpPr>
              <p:cNvPr id="37" name="Option">
                <a:extLst>
                  <a:ext uri="{FF2B5EF4-FFF2-40B4-BE49-F238E27FC236}">
                    <a16:creationId xmlns:a16="http://schemas.microsoft.com/office/drawing/2014/main" id="{72555E31-B2B9-4B14-9256-C8D8D4933DCB}"/>
                  </a:ext>
                </a:extLst>
              </p:cNvPr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40" name="Circle">
                  <a:extLst>
                    <a:ext uri="{FF2B5EF4-FFF2-40B4-BE49-F238E27FC236}">
                      <a16:creationId xmlns:a16="http://schemas.microsoft.com/office/drawing/2014/main" id="{CB2D8B14-276B-48FF-907A-224979508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Check" hidden="1">
                  <a:extLst>
                    <a:ext uri="{FF2B5EF4-FFF2-40B4-BE49-F238E27FC236}">
                      <a16:creationId xmlns:a16="http://schemas.microsoft.com/office/drawing/2014/main" id="{C391F98B-B0A6-448A-BB30-EE69DD895E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9" name="Text">
                <a:extLst>
                  <a:ext uri="{FF2B5EF4-FFF2-40B4-BE49-F238E27FC236}">
                    <a16:creationId xmlns:a16="http://schemas.microsoft.com/office/drawing/2014/main" id="{12B10650-506A-415E-8A1A-768D4FBFBFE9}"/>
                  </a:ext>
                </a:extLst>
              </p:cNvPr>
              <p:cNvSpPr txBox="1"/>
              <p:nvPr/>
            </p:nvSpPr>
            <p:spPr>
              <a:xfrm>
                <a:off x="1262091" y="1862019"/>
                <a:ext cx="346249" cy="1558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미사용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CF26FC5-CFB2-447C-932F-67971ABEB3A3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5" y="3733459"/>
              <a:ext cx="271822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Button">
              <a:extLst>
                <a:ext uri="{FF2B5EF4-FFF2-40B4-BE49-F238E27FC236}">
                  <a16:creationId xmlns:a16="http://schemas.microsoft.com/office/drawing/2014/main" id="{2B6E3428-F1A3-476F-AE2C-684805529EC1}"/>
                </a:ext>
              </a:extLst>
            </p:cNvPr>
            <p:cNvSpPr/>
            <p:nvPr/>
          </p:nvSpPr>
          <p:spPr>
            <a:xfrm>
              <a:off x="2381769" y="3855534"/>
              <a:ext cx="489968" cy="244965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저장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595D7418-28DC-4A5A-99D7-2E58EED61637}"/>
                </a:ext>
              </a:extLst>
            </p:cNvPr>
            <p:cNvSpPr/>
            <p:nvPr/>
          </p:nvSpPr>
          <p:spPr>
            <a:xfrm>
              <a:off x="2262938" y="3782726"/>
              <a:ext cx="209625" cy="20962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3">
              <a:extLst>
                <a:ext uri="{FF2B5EF4-FFF2-40B4-BE49-F238E27FC236}">
                  <a16:creationId xmlns:a16="http://schemas.microsoft.com/office/drawing/2014/main" id="{2A3E58A1-B38E-41A3-9A58-F3740FA82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06" y="1847559"/>
              <a:ext cx="550920" cy="240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일련번호</a:t>
              </a:r>
              <a:endParaRPr lang="en-US" altLang="ko-KR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32" name="Rounded Rectangle 9">
              <a:extLst>
                <a:ext uri="{FF2B5EF4-FFF2-40B4-BE49-F238E27FC236}">
                  <a16:creationId xmlns:a16="http://schemas.microsoft.com/office/drawing/2014/main" id="{A82C2F16-DB35-4C7F-ACBC-B13E021D07E6}"/>
                </a:ext>
              </a:extLst>
            </p:cNvPr>
            <p:cNvSpPr/>
            <p:nvPr/>
          </p:nvSpPr>
          <p:spPr>
            <a:xfrm>
              <a:off x="992825" y="1847624"/>
              <a:ext cx="1800000" cy="24068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spc="-84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맑은 고딕" panose="020B0503020000020004" pitchFamily="50" charset="-127"/>
                  <a:cs typeface="+mj-cs"/>
                </a:rPr>
                <a:t>1</a:t>
              </a:r>
              <a:endParaRPr lang="ko-KR" altLang="en-US" sz="8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33" name="Rectangle 3">
            <a:extLst>
              <a:ext uri="{FF2B5EF4-FFF2-40B4-BE49-F238E27FC236}">
                <a16:creationId xmlns:a16="http://schemas.microsoft.com/office/drawing/2014/main" id="{4D96816B-FF79-404B-B349-ED8E737E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159" y="999154"/>
            <a:ext cx="1584000" cy="13444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메뉴권한 상세정보를 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5C9F1-8629-447B-AFB3-46810CFC6C25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UI_MS_0204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BA8A0-9D2B-8235-5E23-EB61AF6A907F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881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54502AA-AD39-48DB-9AAE-D19783F2A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09930"/>
              </p:ext>
            </p:extLst>
          </p:nvPr>
        </p:nvGraphicFramePr>
        <p:xfrm>
          <a:off x="279409" y="2464613"/>
          <a:ext cx="7272807" cy="15087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7249904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04246768"/>
                    </a:ext>
                  </a:extLst>
                </a:gridCol>
                <a:gridCol w="1303072">
                  <a:extLst>
                    <a:ext uri="{9D8B030D-6E8A-4147-A177-3AD203B41FA5}">
                      <a16:colId xmlns:a16="http://schemas.microsoft.com/office/drawing/2014/main" val="1238491686"/>
                    </a:ext>
                  </a:extLst>
                </a:gridCol>
              </a:tblGrid>
              <a:tr h="209118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게시판명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게시판유형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게시판속성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생성일자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사용여부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게시판 미리보기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공지사항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공지게시판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일반게시판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미리보기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Q&amp;A</a:t>
                      </a:r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게시판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일반게시판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일반게시판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미리보기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자료실 테스트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일반게시판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일반게시판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사용안함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미리보기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일반게시판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일반게시판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사용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미리보기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55056"/>
                  </a:ext>
                </a:extLst>
              </a:tr>
            </a:tbl>
          </a:graphicData>
        </a:graphic>
      </p:graphicFrame>
      <p:sp>
        <p:nvSpPr>
          <p:cNvPr id="15" name="Panel">
            <a:extLst>
              <a:ext uri="{FF2B5EF4-FFF2-40B4-BE49-F238E27FC236}">
                <a16:creationId xmlns:a16="http://schemas.microsoft.com/office/drawing/2014/main" id="{9B6FAB0B-4BC0-402A-A83D-364223214852}"/>
              </a:ext>
            </a:extLst>
          </p:cNvPr>
          <p:cNvSpPr/>
          <p:nvPr/>
        </p:nvSpPr>
        <p:spPr>
          <a:xfrm>
            <a:off x="272479" y="1396924"/>
            <a:ext cx="7272807" cy="389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7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9404FF17-B3EF-473C-B022-092F7E559DE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40632" y="1503500"/>
            <a:ext cx="1368150" cy="810812"/>
            <a:chOff x="595686" y="1261242"/>
            <a:chExt cx="1368150" cy="810812"/>
          </a:xfrm>
        </p:grpSpPr>
        <p:grpSp>
          <p:nvGrpSpPr>
            <p:cNvPr id="18" name="Drop-Down Box">
              <a:extLst>
                <a:ext uri="{FF2B5EF4-FFF2-40B4-BE49-F238E27FC236}">
                  <a16:creationId xmlns:a16="http://schemas.microsoft.com/office/drawing/2014/main" id="{BD62B1C4-2FF8-4811-814A-E59597B04862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22" name="Text Box">
                <a:extLst>
                  <a:ext uri="{FF2B5EF4-FFF2-40B4-BE49-F238E27FC236}">
                    <a16:creationId xmlns:a16="http://schemas.microsoft.com/office/drawing/2014/main" id="{CF514AD9-02F5-4FCE-9861-3BCBA78F2BB2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Arrow Down">
                <a:extLst>
                  <a:ext uri="{FF2B5EF4-FFF2-40B4-BE49-F238E27FC236}">
                    <a16:creationId xmlns:a16="http://schemas.microsoft.com/office/drawing/2014/main" id="{50303DD0-C3C9-4C75-A08D-98FA99C95C73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Drop-Down Menu">
              <a:extLst>
                <a:ext uri="{FF2B5EF4-FFF2-40B4-BE49-F238E27FC236}">
                  <a16:creationId xmlns:a16="http://schemas.microsoft.com/office/drawing/2014/main" id="{E83F5129-0697-4D1E-BF9A-F418E60C1A81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569387"/>
              <a:chOff x="595686" y="1502667"/>
              <a:chExt cx="1368150" cy="569387"/>
            </a:xfrm>
          </p:grpSpPr>
          <p:sp>
            <p:nvSpPr>
              <p:cNvPr id="20" name="Box">
                <a:extLst>
                  <a:ext uri="{FF2B5EF4-FFF2-40B4-BE49-F238E27FC236}">
                    <a16:creationId xmlns:a16="http://schemas.microsoft.com/office/drawing/2014/main" id="{9B5BCC84-7C04-4BBD-9AC8-56F9196DB5B1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502667"/>
                <a:ext cx="1368150" cy="5693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일반게시판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공지게시판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방명록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Selection Overlay">
                <a:extLst>
                  <a:ext uri="{FF2B5EF4-FFF2-40B4-BE49-F238E27FC236}">
                    <a16:creationId xmlns:a16="http://schemas.microsoft.com/office/drawing/2014/main" id="{078792F4-9D22-4492-9DFB-403B78D298A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4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ADBE2B6C-A814-432A-9F9D-208BDB257CB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28965" y="1481912"/>
            <a:ext cx="754786" cy="241092"/>
            <a:chOff x="674938" y="1261242"/>
            <a:chExt cx="754786" cy="241092"/>
          </a:xfrm>
          <a:solidFill>
            <a:srgbClr val="FFFFFF"/>
          </a:solidFill>
        </p:grpSpPr>
        <p:sp>
          <p:nvSpPr>
            <p:cNvPr id="25" name="Text Box">
              <a:extLst>
                <a:ext uri="{FF2B5EF4-FFF2-40B4-BE49-F238E27FC236}">
                  <a16:creationId xmlns:a16="http://schemas.microsoft.com/office/drawing/2014/main" id="{B97CF1AC-C8F9-4269-AD5E-D6B3485BC050}"/>
                </a:ext>
              </a:extLst>
            </p:cNvPr>
            <p:cNvSpPr/>
            <p:nvPr/>
          </p:nvSpPr>
          <p:spPr>
            <a:xfrm>
              <a:off x="674938" y="1261242"/>
              <a:ext cx="75478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조회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CA1850D-8B69-4B52-A755-CAFE3B337696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18158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 Box">
            <a:extLst>
              <a:ext uri="{FF2B5EF4-FFF2-40B4-BE49-F238E27FC236}">
                <a16:creationId xmlns:a16="http://schemas.microsoft.com/office/drawing/2014/main" id="{2FB098E4-EDC3-4235-871B-F98D6768E923}"/>
              </a:ext>
            </a:extLst>
          </p:cNvPr>
          <p:cNvSpPr/>
          <p:nvPr/>
        </p:nvSpPr>
        <p:spPr>
          <a:xfrm>
            <a:off x="3120979" y="1494334"/>
            <a:ext cx="22923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게시판명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F2C1F70D-F131-46B5-9F6F-E4B93EC695E6}"/>
              </a:ext>
            </a:extLst>
          </p:cNvPr>
          <p:cNvSpPr/>
          <p:nvPr/>
        </p:nvSpPr>
        <p:spPr>
          <a:xfrm>
            <a:off x="6043946" y="4110541"/>
            <a:ext cx="683761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C61CF5-08E3-4559-8424-60EC0F08D066}"/>
              </a:ext>
            </a:extLst>
          </p:cNvPr>
          <p:cNvSpPr/>
          <p:nvPr/>
        </p:nvSpPr>
        <p:spPr>
          <a:xfrm>
            <a:off x="167666" y="240429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51C433B-9793-4F81-B238-9FAD5834A5EC}"/>
              </a:ext>
            </a:extLst>
          </p:cNvPr>
          <p:cNvSpPr/>
          <p:nvPr/>
        </p:nvSpPr>
        <p:spPr>
          <a:xfrm>
            <a:off x="3538310" y="240429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8625B78-6862-44CF-88FC-6430AD9EA7BB}"/>
              </a:ext>
            </a:extLst>
          </p:cNvPr>
          <p:cNvSpPr/>
          <p:nvPr/>
        </p:nvSpPr>
        <p:spPr>
          <a:xfrm>
            <a:off x="5970515" y="401385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1260285-736C-4AA4-8D04-4AF3653163A3}"/>
              </a:ext>
            </a:extLst>
          </p:cNvPr>
          <p:cNvSpPr/>
          <p:nvPr/>
        </p:nvSpPr>
        <p:spPr>
          <a:xfrm>
            <a:off x="6358191" y="1392833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F489CD8-37E7-4603-998F-3BCAEC36AD01}"/>
              </a:ext>
            </a:extLst>
          </p:cNvPr>
          <p:cNvSpPr/>
          <p:nvPr/>
        </p:nvSpPr>
        <p:spPr>
          <a:xfrm>
            <a:off x="4479688" y="238134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35E64E-A442-43BA-B4DE-5B2A19B3C917}"/>
              </a:ext>
            </a:extLst>
          </p:cNvPr>
          <p:cNvSpPr txBox="1"/>
          <p:nvPr/>
        </p:nvSpPr>
        <p:spPr>
          <a:xfrm>
            <a:off x="7833320" y="980727"/>
            <a:ext cx="1944216" cy="53984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등록된 게시판 정보를 검색 조회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등록된 게시판 리스트 목록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게시판 유형 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일반게시판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공지게시판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방명록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게시판 속성 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일반게시판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갤러리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자료실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게시판 신규등록 화면으로 이동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게시판 설정 상세정보 조회 및 설정정보를 등록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수정하는 화면이동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설정된 게시판 미리보기 기능 화면이동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FD7CE916-1711-41C7-B171-1F66461F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30" y="2181412"/>
            <a:ext cx="720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게시판 목록 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6EAE8FF6-4128-4675-8ED7-ACC9D7B2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35" y="2276955"/>
            <a:ext cx="288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총 </a:t>
            </a:r>
            <a:r>
              <a:rPr lang="en-US" altLang="ko-KR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43</a:t>
            </a:r>
            <a:r>
              <a:rPr lang="ko-KR" altLang="en-US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건</a:t>
            </a:r>
            <a:endParaRPr lang="en-US" altLang="ko-KR" sz="75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3EAA7E3-A1BC-4CCE-B9FA-B746CE5286B3}"/>
              </a:ext>
            </a:extLst>
          </p:cNvPr>
          <p:cNvGrpSpPr/>
          <p:nvPr/>
        </p:nvGrpSpPr>
        <p:grpSpPr>
          <a:xfrm>
            <a:off x="373348" y="6113059"/>
            <a:ext cx="6091820" cy="240678"/>
            <a:chOff x="373348" y="6113059"/>
            <a:chExt cx="6091820" cy="240678"/>
          </a:xfrm>
        </p:grpSpPr>
        <p:sp>
          <p:nvSpPr>
            <p:cNvPr id="33" name="Button">
              <a:extLst>
                <a:ext uri="{FF2B5EF4-FFF2-40B4-BE49-F238E27FC236}">
                  <a16:creationId xmlns:a16="http://schemas.microsoft.com/office/drawing/2014/main" id="{055BCF55-49FC-41ED-AC8A-1E757D1DF3EC}"/>
                </a:ext>
              </a:extLst>
            </p:cNvPr>
            <p:cNvSpPr/>
            <p:nvPr/>
          </p:nvSpPr>
          <p:spPr>
            <a:xfrm>
              <a:off x="5766755" y="6139496"/>
              <a:ext cx="698413" cy="209625"/>
            </a:xfrm>
            <a:prstGeom prst="roundRect">
              <a:avLst>
                <a:gd name="adj" fmla="val 11182"/>
              </a:avLst>
            </a:prstGeom>
            <a:solidFill>
              <a:srgbClr val="E46C0A"/>
            </a:solidFill>
            <a:ln w="63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엑셀다운로드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309923-81A7-4725-BC50-5C5FA1B76B21}"/>
                </a:ext>
              </a:extLst>
            </p:cNvPr>
            <p:cNvSpPr txBox="1"/>
            <p:nvPr/>
          </p:nvSpPr>
          <p:spPr>
            <a:xfrm>
              <a:off x="373348" y="6113059"/>
              <a:ext cx="5371740" cy="2406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화면공통기능 </a:t>
              </a:r>
              <a:r>
                <a:rPr lang="en-US" altLang="ko-KR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화면상 표를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보여주는 모든 화면의 정보는 우측 하단에 엑셀 다운로드 구현</a:t>
              </a:r>
            </a:p>
          </p:txBody>
        </p:sp>
      </p:grpSp>
      <p:sp>
        <p:nvSpPr>
          <p:cNvPr id="36" name="Button">
            <a:extLst>
              <a:ext uri="{FF2B5EF4-FFF2-40B4-BE49-F238E27FC236}">
                <a16:creationId xmlns:a16="http://schemas.microsoft.com/office/drawing/2014/main" id="{AED9EA34-EDF3-42DC-BCA4-FD7DA817CFED}"/>
              </a:ext>
            </a:extLst>
          </p:cNvPr>
          <p:cNvSpPr/>
          <p:nvPr/>
        </p:nvSpPr>
        <p:spPr>
          <a:xfrm>
            <a:off x="6853803" y="4137054"/>
            <a:ext cx="698413" cy="209625"/>
          </a:xfrm>
          <a:prstGeom prst="roundRect">
            <a:avLst>
              <a:gd name="adj" fmla="val 11182"/>
            </a:avLst>
          </a:prstGeom>
          <a:solidFill>
            <a:srgbClr val="E46C0A"/>
          </a:solidFill>
          <a:ln w="635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엑셀다운로드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F7826CF-AF7A-44A3-A066-683BCAB93DAE}"/>
              </a:ext>
            </a:extLst>
          </p:cNvPr>
          <p:cNvSpPr/>
          <p:nvPr/>
        </p:nvSpPr>
        <p:spPr>
          <a:xfrm>
            <a:off x="1208584" y="279475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2376B8-AF88-4D9C-8660-A1C2C81F86BD}"/>
              </a:ext>
            </a:extLst>
          </p:cNvPr>
          <p:cNvSpPr/>
          <p:nvPr/>
        </p:nvSpPr>
        <p:spPr>
          <a:xfrm>
            <a:off x="6414985" y="279475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1BBA3B-600D-45E4-B5B7-86A513392CB1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UI_MS_0205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9EB11-C56D-4AFC-8977-549AC140582B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3">
            <a:extLst>
              <a:ext uri="{FF2B5EF4-FFF2-40B4-BE49-F238E27FC236}">
                <a16:creationId xmlns:a16="http://schemas.microsoft.com/office/drawing/2014/main" id="{666D1FD5-9732-471F-99C4-9C2D27209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게시판 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6E7CBC36-4A9B-459C-8A87-00B26FD08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330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게시판을 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grpSp>
        <p:nvGrpSpPr>
          <p:cNvPr id="47" name="Pagination">
            <a:extLst>
              <a:ext uri="{FF2B5EF4-FFF2-40B4-BE49-F238E27FC236}">
                <a16:creationId xmlns:a16="http://schemas.microsoft.com/office/drawing/2014/main" id="{72C54E67-D166-4863-9736-5B4ADB02F3F8}"/>
              </a:ext>
            </a:extLst>
          </p:cNvPr>
          <p:cNvGrpSpPr/>
          <p:nvPr/>
        </p:nvGrpSpPr>
        <p:grpSpPr>
          <a:xfrm>
            <a:off x="3117759" y="4266712"/>
            <a:ext cx="1838689" cy="242408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48" name="Previous">
              <a:extLst>
                <a:ext uri="{FF2B5EF4-FFF2-40B4-BE49-F238E27FC236}">
                  <a16:creationId xmlns:a16="http://schemas.microsoft.com/office/drawing/2014/main" id="{A84784C2-42CB-4973-BA3E-5ED3D294D1AF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49" name="Page 1">
              <a:extLst>
                <a:ext uri="{FF2B5EF4-FFF2-40B4-BE49-F238E27FC236}">
                  <a16:creationId xmlns:a16="http://schemas.microsoft.com/office/drawing/2014/main" id="{8B5C47A8-ECE3-420C-AB38-7DD126FD5F21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50" name="Page 2">
              <a:extLst>
                <a:ext uri="{FF2B5EF4-FFF2-40B4-BE49-F238E27FC236}">
                  <a16:creationId xmlns:a16="http://schemas.microsoft.com/office/drawing/2014/main" id="{27437F9B-C379-49DB-BBBD-00AE767D7C22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51" name="Page 3">
              <a:extLst>
                <a:ext uri="{FF2B5EF4-FFF2-40B4-BE49-F238E27FC236}">
                  <a16:creationId xmlns:a16="http://schemas.microsoft.com/office/drawing/2014/main" id="{8FD63B1F-E5D4-47E7-A530-7A140A5AE797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52" name="Page 4">
              <a:extLst>
                <a:ext uri="{FF2B5EF4-FFF2-40B4-BE49-F238E27FC236}">
                  <a16:creationId xmlns:a16="http://schemas.microsoft.com/office/drawing/2014/main" id="{00AEB364-0379-49C1-B6D7-F1FFB532CE7C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53" name="Page 5">
              <a:extLst>
                <a:ext uri="{FF2B5EF4-FFF2-40B4-BE49-F238E27FC236}">
                  <a16:creationId xmlns:a16="http://schemas.microsoft.com/office/drawing/2014/main" id="{78940B25-6A54-412F-8E7A-4F260D8BA213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54" name="Next">
              <a:extLst>
                <a:ext uri="{FF2B5EF4-FFF2-40B4-BE49-F238E27FC236}">
                  <a16:creationId xmlns:a16="http://schemas.microsoft.com/office/drawing/2014/main" id="{ED18A522-3A8E-447A-B870-ED934367A1A2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892A2D-25B5-521C-4B27-EB182CEF450F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596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상세 정보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관리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Drop-Down Box">
            <a:extLst>
              <a:ext uri="{FF2B5EF4-FFF2-40B4-BE49-F238E27FC236}">
                <a16:creationId xmlns:a16="http://schemas.microsoft.com/office/drawing/2014/main" id="{BD62B1C4-2FF8-4811-814A-E59597B04862}"/>
              </a:ext>
            </a:extLst>
          </p:cNvPr>
          <p:cNvGrpSpPr/>
          <p:nvPr/>
        </p:nvGrpSpPr>
        <p:grpSpPr>
          <a:xfrm>
            <a:off x="1748913" y="2824508"/>
            <a:ext cx="1368150" cy="241092"/>
            <a:chOff x="595686" y="1261242"/>
            <a:chExt cx="1368150" cy="241092"/>
          </a:xfrm>
        </p:grpSpPr>
        <p:sp>
          <p:nvSpPr>
            <p:cNvPr id="22" name="Text Box">
              <a:extLst>
                <a:ext uri="{FF2B5EF4-FFF2-40B4-BE49-F238E27FC236}">
                  <a16:creationId xmlns:a16="http://schemas.microsoft.com/office/drawing/2014/main" id="{CF514AD9-02F5-4FCE-9861-3BCBA78F2BB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" name="Arrow Down">
              <a:extLst>
                <a:ext uri="{FF2B5EF4-FFF2-40B4-BE49-F238E27FC236}">
                  <a16:creationId xmlns:a16="http://schemas.microsoft.com/office/drawing/2014/main" id="{50303DD0-C3C9-4C75-A08D-98FA99C95C73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 Box">
            <a:extLst>
              <a:ext uri="{FF2B5EF4-FFF2-40B4-BE49-F238E27FC236}">
                <a16:creationId xmlns:a16="http://schemas.microsoft.com/office/drawing/2014/main" id="{2FB098E4-EDC3-4235-871B-F98D6768E923}"/>
              </a:ext>
            </a:extLst>
          </p:cNvPr>
          <p:cNvSpPr/>
          <p:nvPr/>
        </p:nvSpPr>
        <p:spPr>
          <a:xfrm>
            <a:off x="1748913" y="1660385"/>
            <a:ext cx="229237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게시판명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B130A-DE82-4496-960A-B4DB9FA5918F}"/>
              </a:ext>
            </a:extLst>
          </p:cNvPr>
          <p:cNvSpPr txBox="1"/>
          <p:nvPr/>
        </p:nvSpPr>
        <p:spPr>
          <a:xfrm>
            <a:off x="344488" y="1628800"/>
            <a:ext cx="792088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게시판명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5860D3-50C1-4ACC-806C-40AA3AC187AA}"/>
              </a:ext>
            </a:extLst>
          </p:cNvPr>
          <p:cNvSpPr txBox="1"/>
          <p:nvPr/>
        </p:nvSpPr>
        <p:spPr>
          <a:xfrm>
            <a:off x="344488" y="1911398"/>
            <a:ext cx="792088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게시판소개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Textarea">
            <a:extLst>
              <a:ext uri="{FF2B5EF4-FFF2-40B4-BE49-F238E27FC236}">
                <a16:creationId xmlns:a16="http://schemas.microsoft.com/office/drawing/2014/main" id="{B3D20ED1-FF56-460E-AC9A-B57DE34D1DAA}"/>
              </a:ext>
            </a:extLst>
          </p:cNvPr>
          <p:cNvGrpSpPr/>
          <p:nvPr/>
        </p:nvGrpSpPr>
        <p:grpSpPr>
          <a:xfrm>
            <a:off x="1733914" y="1966124"/>
            <a:ext cx="4947597" cy="744722"/>
            <a:chOff x="595686" y="1261242"/>
            <a:chExt cx="2504700" cy="866775"/>
          </a:xfrm>
        </p:grpSpPr>
        <p:sp>
          <p:nvSpPr>
            <p:cNvPr id="33" name="Text">
              <a:extLst>
                <a:ext uri="{FF2B5EF4-FFF2-40B4-BE49-F238E27FC236}">
                  <a16:creationId xmlns:a16="http://schemas.microsoft.com/office/drawing/2014/main" id="{27DE76C8-8A03-4C2D-B4C0-8C12D43845E7}"/>
                </a:ext>
              </a:extLst>
            </p:cNvPr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Textarea</a:t>
              </a:r>
            </a:p>
          </p:txBody>
        </p:sp>
        <p:sp>
          <p:nvSpPr>
            <p:cNvPr id="34" name="Resize Handle">
              <a:extLst>
                <a:ext uri="{FF2B5EF4-FFF2-40B4-BE49-F238E27FC236}">
                  <a16:creationId xmlns:a16="http://schemas.microsoft.com/office/drawing/2014/main" id="{2F4F3F3F-C791-41EB-86A9-616E11531EB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EC85E64-75E1-42B9-9A6F-CA62F934A85D}"/>
              </a:ext>
            </a:extLst>
          </p:cNvPr>
          <p:cNvSpPr txBox="1"/>
          <p:nvPr/>
        </p:nvSpPr>
        <p:spPr>
          <a:xfrm>
            <a:off x="344488" y="2742593"/>
            <a:ext cx="792088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게시판유형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Drop-Down Box">
            <a:extLst>
              <a:ext uri="{FF2B5EF4-FFF2-40B4-BE49-F238E27FC236}">
                <a16:creationId xmlns:a16="http://schemas.microsoft.com/office/drawing/2014/main" id="{39A5CB9F-310E-4DF4-A36F-B85DE8EFB48E}"/>
              </a:ext>
            </a:extLst>
          </p:cNvPr>
          <p:cNvGrpSpPr/>
          <p:nvPr/>
        </p:nvGrpSpPr>
        <p:grpSpPr>
          <a:xfrm>
            <a:off x="5242126" y="2824508"/>
            <a:ext cx="1368150" cy="241092"/>
            <a:chOff x="595686" y="1261242"/>
            <a:chExt cx="1368150" cy="241092"/>
          </a:xfrm>
        </p:grpSpPr>
        <p:sp>
          <p:nvSpPr>
            <p:cNvPr id="37" name="Text Box">
              <a:extLst>
                <a:ext uri="{FF2B5EF4-FFF2-40B4-BE49-F238E27FC236}">
                  <a16:creationId xmlns:a16="http://schemas.microsoft.com/office/drawing/2014/main" id="{8BF041B8-D07C-4868-866B-B5429944874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Arrow Down">
              <a:extLst>
                <a:ext uri="{FF2B5EF4-FFF2-40B4-BE49-F238E27FC236}">
                  <a16:creationId xmlns:a16="http://schemas.microsoft.com/office/drawing/2014/main" id="{67DC9DB0-B064-41C6-AE35-7F005A85F8C1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1223F9-091F-4E3B-968A-7DB7F16CD383}"/>
              </a:ext>
            </a:extLst>
          </p:cNvPr>
          <p:cNvSpPr txBox="1"/>
          <p:nvPr/>
        </p:nvSpPr>
        <p:spPr>
          <a:xfrm>
            <a:off x="3878351" y="2742593"/>
            <a:ext cx="792088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게시판속성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8018BE-2E22-40BA-8A9F-A5BFC2BA2F6C}"/>
              </a:ext>
            </a:extLst>
          </p:cNvPr>
          <p:cNvSpPr txBox="1"/>
          <p:nvPr/>
        </p:nvSpPr>
        <p:spPr>
          <a:xfrm>
            <a:off x="344488" y="3120838"/>
            <a:ext cx="792088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분류사용여부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465785-7E4C-44E6-93AE-6EFAC9144488}"/>
              </a:ext>
            </a:extLst>
          </p:cNvPr>
          <p:cNvSpPr txBox="1"/>
          <p:nvPr/>
        </p:nvSpPr>
        <p:spPr>
          <a:xfrm>
            <a:off x="339939" y="4495994"/>
            <a:ext cx="1074649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파일첨부여부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Option">
            <a:extLst>
              <a:ext uri="{FF2B5EF4-FFF2-40B4-BE49-F238E27FC236}">
                <a16:creationId xmlns:a16="http://schemas.microsoft.com/office/drawing/2014/main" id="{3F7FBF45-AEFD-42B5-93D8-8CC134B6785D}"/>
              </a:ext>
            </a:extLst>
          </p:cNvPr>
          <p:cNvGrpSpPr/>
          <p:nvPr/>
        </p:nvGrpSpPr>
        <p:grpSpPr>
          <a:xfrm>
            <a:off x="1813332" y="3282153"/>
            <a:ext cx="463007" cy="181781"/>
            <a:chOff x="1068388" y="1849034"/>
            <a:chExt cx="463007" cy="181781"/>
          </a:xfrm>
        </p:grpSpPr>
        <p:grpSp>
          <p:nvGrpSpPr>
            <p:cNvPr id="43" name="Option">
              <a:extLst>
                <a:ext uri="{FF2B5EF4-FFF2-40B4-BE49-F238E27FC236}">
                  <a16:creationId xmlns:a16="http://schemas.microsoft.com/office/drawing/2014/main" id="{E3ECE22B-5D11-4536-BBFE-54FA18EB5A5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45" name="Circle">
                <a:extLst>
                  <a:ext uri="{FF2B5EF4-FFF2-40B4-BE49-F238E27FC236}">
                    <a16:creationId xmlns:a16="http://schemas.microsoft.com/office/drawing/2014/main" id="{AA572A2F-FC8F-4E20-BAEB-6894CFD9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heck">
                <a:extLst>
                  <a:ext uri="{FF2B5EF4-FFF2-40B4-BE49-F238E27FC236}">
                    <a16:creationId xmlns:a16="http://schemas.microsoft.com/office/drawing/2014/main" id="{7C08AC30-4F54-48A7-A5B4-675CA8A57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" name="Text">
              <a:extLst>
                <a:ext uri="{FF2B5EF4-FFF2-40B4-BE49-F238E27FC236}">
                  <a16:creationId xmlns:a16="http://schemas.microsoft.com/office/drawing/2014/main" id="{91DB3C7C-C4FC-4A53-B51E-C9CCBEAD4216}"/>
                </a:ext>
              </a:extLst>
            </p:cNvPr>
            <p:cNvSpPr txBox="1"/>
            <p:nvPr/>
          </p:nvSpPr>
          <p:spPr>
            <a:xfrm>
              <a:off x="1262091" y="1849034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105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Option">
            <a:extLst>
              <a:ext uri="{FF2B5EF4-FFF2-40B4-BE49-F238E27FC236}">
                <a16:creationId xmlns:a16="http://schemas.microsoft.com/office/drawing/2014/main" id="{C48F6947-636F-4DDD-8FCA-5B8F60AB77F3}"/>
              </a:ext>
            </a:extLst>
          </p:cNvPr>
          <p:cNvGrpSpPr/>
          <p:nvPr/>
        </p:nvGrpSpPr>
        <p:grpSpPr>
          <a:xfrm>
            <a:off x="2472034" y="3282153"/>
            <a:ext cx="597660" cy="181781"/>
            <a:chOff x="1068388" y="1849034"/>
            <a:chExt cx="597660" cy="181781"/>
          </a:xfrm>
        </p:grpSpPr>
        <p:grpSp>
          <p:nvGrpSpPr>
            <p:cNvPr id="48" name="Option">
              <a:extLst>
                <a:ext uri="{FF2B5EF4-FFF2-40B4-BE49-F238E27FC236}">
                  <a16:creationId xmlns:a16="http://schemas.microsoft.com/office/drawing/2014/main" id="{AC4940B5-4C6D-4371-956E-9539DBAAFA8D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DA1A340F-7044-4E17-AF5F-5722E304D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Check" hidden="1">
                <a:extLst>
                  <a:ext uri="{FF2B5EF4-FFF2-40B4-BE49-F238E27FC236}">
                    <a16:creationId xmlns:a16="http://schemas.microsoft.com/office/drawing/2014/main" id="{6557B6C8-9FD4-4FBE-8271-5A0D1E3B6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" name="Text">
              <a:extLst>
                <a:ext uri="{FF2B5EF4-FFF2-40B4-BE49-F238E27FC236}">
                  <a16:creationId xmlns:a16="http://schemas.microsoft.com/office/drawing/2014/main" id="{7D2ECF77-C500-47BB-A890-8CFB099443D4}"/>
                </a:ext>
              </a:extLst>
            </p:cNvPr>
            <p:cNvSpPr txBox="1"/>
            <p:nvPr/>
          </p:nvSpPr>
          <p:spPr>
            <a:xfrm>
              <a:off x="1262091" y="1849034"/>
              <a:ext cx="403957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105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Option">
            <a:extLst>
              <a:ext uri="{FF2B5EF4-FFF2-40B4-BE49-F238E27FC236}">
                <a16:creationId xmlns:a16="http://schemas.microsoft.com/office/drawing/2014/main" id="{96547ECC-34EE-47E9-BF6E-77A235765462}"/>
              </a:ext>
            </a:extLst>
          </p:cNvPr>
          <p:cNvGrpSpPr/>
          <p:nvPr/>
        </p:nvGrpSpPr>
        <p:grpSpPr>
          <a:xfrm>
            <a:off x="1813332" y="4574130"/>
            <a:ext cx="463007" cy="181781"/>
            <a:chOff x="1068388" y="1849034"/>
            <a:chExt cx="463007" cy="181781"/>
          </a:xfrm>
        </p:grpSpPr>
        <p:grpSp>
          <p:nvGrpSpPr>
            <p:cNvPr id="53" name="Option">
              <a:extLst>
                <a:ext uri="{FF2B5EF4-FFF2-40B4-BE49-F238E27FC236}">
                  <a16:creationId xmlns:a16="http://schemas.microsoft.com/office/drawing/2014/main" id="{D11491E6-D15F-4198-95D6-01D74951A47B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5" name="Circle">
                <a:extLst>
                  <a:ext uri="{FF2B5EF4-FFF2-40B4-BE49-F238E27FC236}">
                    <a16:creationId xmlns:a16="http://schemas.microsoft.com/office/drawing/2014/main" id="{665AA51C-37EE-4673-8404-CD8C92F18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Check">
                <a:extLst>
                  <a:ext uri="{FF2B5EF4-FFF2-40B4-BE49-F238E27FC236}">
                    <a16:creationId xmlns:a16="http://schemas.microsoft.com/office/drawing/2014/main" id="{2FD8D052-BAD3-46C8-B1F7-458D4A8EF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Text">
              <a:extLst>
                <a:ext uri="{FF2B5EF4-FFF2-40B4-BE49-F238E27FC236}">
                  <a16:creationId xmlns:a16="http://schemas.microsoft.com/office/drawing/2014/main" id="{ECD23F35-F793-4958-A40E-E6A4A277D674}"/>
                </a:ext>
              </a:extLst>
            </p:cNvPr>
            <p:cNvSpPr txBox="1"/>
            <p:nvPr/>
          </p:nvSpPr>
          <p:spPr>
            <a:xfrm>
              <a:off x="1262091" y="1849034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105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Option">
            <a:extLst>
              <a:ext uri="{FF2B5EF4-FFF2-40B4-BE49-F238E27FC236}">
                <a16:creationId xmlns:a16="http://schemas.microsoft.com/office/drawing/2014/main" id="{9150ED29-3F8D-4CD7-838C-920667D8AA50}"/>
              </a:ext>
            </a:extLst>
          </p:cNvPr>
          <p:cNvGrpSpPr/>
          <p:nvPr/>
        </p:nvGrpSpPr>
        <p:grpSpPr>
          <a:xfrm>
            <a:off x="2472034" y="4574130"/>
            <a:ext cx="597660" cy="181781"/>
            <a:chOff x="1068388" y="1849034"/>
            <a:chExt cx="597660" cy="181781"/>
          </a:xfrm>
        </p:grpSpPr>
        <p:grpSp>
          <p:nvGrpSpPr>
            <p:cNvPr id="58" name="Option">
              <a:extLst>
                <a:ext uri="{FF2B5EF4-FFF2-40B4-BE49-F238E27FC236}">
                  <a16:creationId xmlns:a16="http://schemas.microsoft.com/office/drawing/2014/main" id="{DFDCEAF1-F711-4A6A-ABD8-171D9ABF875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0" name="Circle">
                <a:extLst>
                  <a:ext uri="{FF2B5EF4-FFF2-40B4-BE49-F238E27FC236}">
                    <a16:creationId xmlns:a16="http://schemas.microsoft.com/office/drawing/2014/main" id="{EDD25B8F-7A96-4224-BAC9-80B80F996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ck" hidden="1">
                <a:extLst>
                  <a:ext uri="{FF2B5EF4-FFF2-40B4-BE49-F238E27FC236}">
                    <a16:creationId xmlns:a16="http://schemas.microsoft.com/office/drawing/2014/main" id="{F8553CFD-8229-46CD-B1A7-A9CC365E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9" name="Text">
              <a:extLst>
                <a:ext uri="{FF2B5EF4-FFF2-40B4-BE49-F238E27FC236}">
                  <a16:creationId xmlns:a16="http://schemas.microsoft.com/office/drawing/2014/main" id="{EA8DAC4A-6B72-437F-B6B3-376BA464DA87}"/>
                </a:ext>
              </a:extLst>
            </p:cNvPr>
            <p:cNvSpPr txBox="1"/>
            <p:nvPr/>
          </p:nvSpPr>
          <p:spPr>
            <a:xfrm>
              <a:off x="1262091" y="1849034"/>
              <a:ext cx="403957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105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8F40167-366B-414F-BF68-DC918E063428}"/>
              </a:ext>
            </a:extLst>
          </p:cNvPr>
          <p:cNvSpPr txBox="1"/>
          <p:nvPr/>
        </p:nvSpPr>
        <p:spPr>
          <a:xfrm>
            <a:off x="3878351" y="4495994"/>
            <a:ext cx="1074649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첨부 가능개수</a:t>
            </a:r>
          </a:p>
        </p:txBody>
      </p:sp>
      <p:grpSp>
        <p:nvGrpSpPr>
          <p:cNvPr id="63" name="Drop-Down Box">
            <a:extLst>
              <a:ext uri="{FF2B5EF4-FFF2-40B4-BE49-F238E27FC236}">
                <a16:creationId xmlns:a16="http://schemas.microsoft.com/office/drawing/2014/main" id="{FA27A9F8-D26D-4E21-AFD0-1675FB314D2B}"/>
              </a:ext>
            </a:extLst>
          </p:cNvPr>
          <p:cNvGrpSpPr/>
          <p:nvPr/>
        </p:nvGrpSpPr>
        <p:grpSpPr>
          <a:xfrm>
            <a:off x="5242126" y="4550306"/>
            <a:ext cx="1368150" cy="241092"/>
            <a:chOff x="595686" y="1261242"/>
            <a:chExt cx="1368150" cy="241092"/>
          </a:xfrm>
        </p:grpSpPr>
        <p:sp>
          <p:nvSpPr>
            <p:cNvPr id="64" name="Text Box">
              <a:extLst>
                <a:ext uri="{FF2B5EF4-FFF2-40B4-BE49-F238E27FC236}">
                  <a16:creationId xmlns:a16="http://schemas.microsoft.com/office/drawing/2014/main" id="{FA21C544-5C32-41B0-86D1-AB9EDD76E9B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선택하세요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Arrow Down">
              <a:extLst>
                <a:ext uri="{FF2B5EF4-FFF2-40B4-BE49-F238E27FC236}">
                  <a16:creationId xmlns:a16="http://schemas.microsoft.com/office/drawing/2014/main" id="{5C5496EF-86A2-4F86-A5B1-4EDF1FD722C1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7" name="Button">
            <a:extLst>
              <a:ext uri="{FF2B5EF4-FFF2-40B4-BE49-F238E27FC236}">
                <a16:creationId xmlns:a16="http://schemas.microsoft.com/office/drawing/2014/main" id="{C156A8F6-4C9E-4411-B3D3-5CBD66272F28}"/>
              </a:ext>
            </a:extLst>
          </p:cNvPr>
          <p:cNvSpPr/>
          <p:nvPr/>
        </p:nvSpPr>
        <p:spPr>
          <a:xfrm>
            <a:off x="6013922" y="5617286"/>
            <a:ext cx="596353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C6EE9A3B-90F3-4BF7-AAF2-E621BE6FCA15}"/>
              </a:ext>
            </a:extLst>
          </p:cNvPr>
          <p:cNvSpPr/>
          <p:nvPr/>
        </p:nvSpPr>
        <p:spPr>
          <a:xfrm>
            <a:off x="5420367" y="5617286"/>
            <a:ext cx="546318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초기화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F395F56-2500-4334-AD59-8334A78131F9}"/>
              </a:ext>
            </a:extLst>
          </p:cNvPr>
          <p:cNvSpPr/>
          <p:nvPr/>
        </p:nvSpPr>
        <p:spPr>
          <a:xfrm>
            <a:off x="1593107" y="277231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11768EC-B53B-4285-8BA3-AEEBA613D6DD}"/>
              </a:ext>
            </a:extLst>
          </p:cNvPr>
          <p:cNvSpPr/>
          <p:nvPr/>
        </p:nvSpPr>
        <p:spPr>
          <a:xfrm>
            <a:off x="5072335" y="270892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1FD49DB-AA83-4B7B-883B-4520FD3F0F95}"/>
              </a:ext>
            </a:extLst>
          </p:cNvPr>
          <p:cNvSpPr/>
          <p:nvPr/>
        </p:nvSpPr>
        <p:spPr>
          <a:xfrm>
            <a:off x="5163505" y="565078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F996E9B-A8FD-45C4-B293-1016B3680D88}"/>
              </a:ext>
            </a:extLst>
          </p:cNvPr>
          <p:cNvSpPr/>
          <p:nvPr/>
        </p:nvSpPr>
        <p:spPr>
          <a:xfrm>
            <a:off x="1624728" y="319897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2AFEDC4-7DD8-4684-881A-B51F1B0FDB94}"/>
              </a:ext>
            </a:extLst>
          </p:cNvPr>
          <p:cNvSpPr/>
          <p:nvPr/>
        </p:nvSpPr>
        <p:spPr>
          <a:xfrm>
            <a:off x="1624727" y="456603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71AAA39-DF77-4786-AD0A-375D0D6DDC2E}"/>
              </a:ext>
            </a:extLst>
          </p:cNvPr>
          <p:cNvSpPr/>
          <p:nvPr/>
        </p:nvSpPr>
        <p:spPr>
          <a:xfrm>
            <a:off x="5101804" y="443850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2449B1-CFAD-474F-9CB3-1ADED8C94085}"/>
              </a:ext>
            </a:extLst>
          </p:cNvPr>
          <p:cNvSpPr txBox="1"/>
          <p:nvPr/>
        </p:nvSpPr>
        <p:spPr>
          <a:xfrm>
            <a:off x="7833320" y="980727"/>
            <a:ext cx="1944216" cy="540059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latin typeface="Verdana" panose="020B0604030504040204" pitchFamily="34" charset="0"/>
                <a:ea typeface="맑은 고딕" panose="020B0503020000020004" pitchFamily="50" charset="-127"/>
              </a:rPr>
              <a:t>게시판아이디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 생성 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900" dirty="0" err="1">
                <a:latin typeface="Verdana" panose="020B0604030504040204" pitchFamily="34" charset="0"/>
                <a:ea typeface="맑은 고딕" panose="020B0503020000020004" pitchFamily="50" charset="-127"/>
              </a:rPr>
              <a:t>등록시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 자동생성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)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규칙 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BBSMSTR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+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6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자리숫자 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(000001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부터 자동증가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게시판 유형 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형식지정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일반게시판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공지게시판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방명록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게시판 속성 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일반게시판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갤러리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자료실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게시판에서 사용할 카테고리 분류 사용여부 설정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카테고리에 사용할 </a:t>
            </a:r>
            <a:r>
              <a:rPr lang="ko-KR" altLang="en-US" sz="900" dirty="0" err="1">
                <a:latin typeface="Verdana" panose="020B0604030504040204" pitchFamily="34" charset="0"/>
                <a:ea typeface="맑은 고딕" panose="020B0503020000020004" pitchFamily="50" charset="-127"/>
              </a:rPr>
              <a:t>코드값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 정의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답글 가능여부 설정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파일첨부 가능여부 설정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파일 첨부개수 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: 1~ 10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까지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추후 개수 조정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)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입력된 정보를 저장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9" name="Text Box">
            <a:extLst>
              <a:ext uri="{FF2B5EF4-FFF2-40B4-BE49-F238E27FC236}">
                <a16:creationId xmlns:a16="http://schemas.microsoft.com/office/drawing/2014/main" id="{327218F1-8C78-4B18-88D2-77FB90FA44EF}"/>
              </a:ext>
            </a:extLst>
          </p:cNvPr>
          <p:cNvSpPr/>
          <p:nvPr/>
        </p:nvSpPr>
        <p:spPr>
          <a:xfrm>
            <a:off x="1748913" y="1373462"/>
            <a:ext cx="2292378" cy="2410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BBSMSTR000001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CFE384-6523-4A78-AE71-A258F7B5D98F}"/>
              </a:ext>
            </a:extLst>
          </p:cNvPr>
          <p:cNvSpPr txBox="1"/>
          <p:nvPr/>
        </p:nvSpPr>
        <p:spPr>
          <a:xfrm>
            <a:off x="344488" y="1341877"/>
            <a:ext cx="792088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게시판아이디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0E21FCB-A967-42A0-ACB3-0340C09C0A6B}"/>
              </a:ext>
            </a:extLst>
          </p:cNvPr>
          <p:cNvSpPr/>
          <p:nvPr/>
        </p:nvSpPr>
        <p:spPr>
          <a:xfrm>
            <a:off x="1601710" y="126876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6FF72A-C5F8-4F74-8A38-45D5EB0401F6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UI_MS_0206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15B18F-D29A-47A9-B4B3-FA43257DE1AA}"/>
              </a:ext>
            </a:extLst>
          </p:cNvPr>
          <p:cNvSpPr txBox="1"/>
          <p:nvPr/>
        </p:nvSpPr>
        <p:spPr>
          <a:xfrm>
            <a:off x="344488" y="4023654"/>
            <a:ext cx="792088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답글여부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4" name="Option">
            <a:extLst>
              <a:ext uri="{FF2B5EF4-FFF2-40B4-BE49-F238E27FC236}">
                <a16:creationId xmlns:a16="http://schemas.microsoft.com/office/drawing/2014/main" id="{37FD2F62-D91E-4E53-AC44-C2398EAA40E3}"/>
              </a:ext>
            </a:extLst>
          </p:cNvPr>
          <p:cNvGrpSpPr/>
          <p:nvPr/>
        </p:nvGrpSpPr>
        <p:grpSpPr>
          <a:xfrm>
            <a:off x="1813332" y="4184969"/>
            <a:ext cx="463007" cy="181781"/>
            <a:chOff x="1068388" y="1849034"/>
            <a:chExt cx="463007" cy="181781"/>
          </a:xfrm>
        </p:grpSpPr>
        <p:grpSp>
          <p:nvGrpSpPr>
            <p:cNvPr id="125" name="Option">
              <a:extLst>
                <a:ext uri="{FF2B5EF4-FFF2-40B4-BE49-F238E27FC236}">
                  <a16:creationId xmlns:a16="http://schemas.microsoft.com/office/drawing/2014/main" id="{027435D0-B39C-4594-82DB-A2A7EE858085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27" name="Circle">
                <a:extLst>
                  <a:ext uri="{FF2B5EF4-FFF2-40B4-BE49-F238E27FC236}">
                    <a16:creationId xmlns:a16="http://schemas.microsoft.com/office/drawing/2014/main" id="{20AE78CB-08C4-447A-A123-657EA976B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787B0FF9-8400-4F79-864A-531CDAE40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6" name="Text">
              <a:extLst>
                <a:ext uri="{FF2B5EF4-FFF2-40B4-BE49-F238E27FC236}">
                  <a16:creationId xmlns:a16="http://schemas.microsoft.com/office/drawing/2014/main" id="{0642148A-14CC-4A0A-A83B-75A8B4926F12}"/>
                </a:ext>
              </a:extLst>
            </p:cNvPr>
            <p:cNvSpPr txBox="1"/>
            <p:nvPr/>
          </p:nvSpPr>
          <p:spPr>
            <a:xfrm>
              <a:off x="1262091" y="1849034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사용</a:t>
              </a:r>
              <a:endParaRPr lang="en-US" sz="105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Option">
            <a:extLst>
              <a:ext uri="{FF2B5EF4-FFF2-40B4-BE49-F238E27FC236}">
                <a16:creationId xmlns:a16="http://schemas.microsoft.com/office/drawing/2014/main" id="{A82F1E2F-6DF9-42A3-84DD-34FE2DCB9D79}"/>
              </a:ext>
            </a:extLst>
          </p:cNvPr>
          <p:cNvGrpSpPr/>
          <p:nvPr/>
        </p:nvGrpSpPr>
        <p:grpSpPr>
          <a:xfrm>
            <a:off x="2472034" y="4184969"/>
            <a:ext cx="597660" cy="181781"/>
            <a:chOff x="1068388" y="1849034"/>
            <a:chExt cx="597660" cy="181781"/>
          </a:xfrm>
        </p:grpSpPr>
        <p:grpSp>
          <p:nvGrpSpPr>
            <p:cNvPr id="130" name="Option">
              <a:extLst>
                <a:ext uri="{FF2B5EF4-FFF2-40B4-BE49-F238E27FC236}">
                  <a16:creationId xmlns:a16="http://schemas.microsoft.com/office/drawing/2014/main" id="{EB67D9F6-2869-4E48-9AD2-1CF9AF725065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32" name="Circle">
                <a:extLst>
                  <a:ext uri="{FF2B5EF4-FFF2-40B4-BE49-F238E27FC236}">
                    <a16:creationId xmlns:a16="http://schemas.microsoft.com/office/drawing/2014/main" id="{24229DB8-BC8D-4B1F-A24B-BD299CD31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Check" hidden="1">
                <a:extLst>
                  <a:ext uri="{FF2B5EF4-FFF2-40B4-BE49-F238E27FC236}">
                    <a16:creationId xmlns:a16="http://schemas.microsoft.com/office/drawing/2014/main" id="{5665BB9E-4AF2-4109-B2B4-F1D4C41DD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1" name="Text">
              <a:extLst>
                <a:ext uri="{FF2B5EF4-FFF2-40B4-BE49-F238E27FC236}">
                  <a16:creationId xmlns:a16="http://schemas.microsoft.com/office/drawing/2014/main" id="{D13B94D8-2C30-4FA0-A83A-A321C6137D27}"/>
                </a:ext>
              </a:extLst>
            </p:cNvPr>
            <p:cNvSpPr txBox="1"/>
            <p:nvPr/>
          </p:nvSpPr>
          <p:spPr>
            <a:xfrm>
              <a:off x="1262091" y="1849034"/>
              <a:ext cx="403957" cy="18178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미사용</a:t>
              </a:r>
              <a:endParaRPr lang="en-US" sz="105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4" name="타원 133">
            <a:extLst>
              <a:ext uri="{FF2B5EF4-FFF2-40B4-BE49-F238E27FC236}">
                <a16:creationId xmlns:a16="http://schemas.microsoft.com/office/drawing/2014/main" id="{31E9B8D7-B856-4BF7-B0E1-8CFCFC3DAC76}"/>
              </a:ext>
            </a:extLst>
          </p:cNvPr>
          <p:cNvSpPr/>
          <p:nvPr/>
        </p:nvSpPr>
        <p:spPr>
          <a:xfrm>
            <a:off x="1624728" y="411173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2CA4D2C-B5D8-4072-A492-1EEC871EDF63}"/>
              </a:ext>
            </a:extLst>
          </p:cNvPr>
          <p:cNvSpPr txBox="1"/>
          <p:nvPr/>
        </p:nvSpPr>
        <p:spPr>
          <a:xfrm>
            <a:off x="339939" y="3592952"/>
            <a:ext cx="1026459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명</a:t>
            </a:r>
          </a:p>
        </p:txBody>
      </p:sp>
      <p:sp>
        <p:nvSpPr>
          <p:cNvPr id="137" name="Text Box">
            <a:extLst>
              <a:ext uri="{FF2B5EF4-FFF2-40B4-BE49-F238E27FC236}">
                <a16:creationId xmlns:a16="http://schemas.microsoft.com/office/drawing/2014/main" id="{4DEF91C5-61AD-4775-BF60-56D8CE52C45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72989" y="3656123"/>
            <a:ext cx="332881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카테고리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카테고리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카테고리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DE05148-AAEE-498D-BCC4-680DB8DAFD3C}"/>
              </a:ext>
            </a:extLst>
          </p:cNvPr>
          <p:cNvSpPr/>
          <p:nvPr/>
        </p:nvSpPr>
        <p:spPr>
          <a:xfrm>
            <a:off x="1601275" y="359889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2D7E454-03A4-46C7-B7CB-925D19068B94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3">
            <a:extLst>
              <a:ext uri="{FF2B5EF4-FFF2-40B4-BE49-F238E27FC236}">
                <a16:creationId xmlns:a16="http://schemas.microsoft.com/office/drawing/2014/main" id="{70DAB84A-1170-4EBD-BB65-39A3EC4F8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게시판 관리 상세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375CBF2-66E6-4E64-91B9-B2D2457F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395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게시판생성 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정보를 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08FBADB-4DC3-4D6A-8A53-64237497A3D5}"/>
              </a:ext>
            </a:extLst>
          </p:cNvPr>
          <p:cNvSpPr txBox="1"/>
          <p:nvPr/>
        </p:nvSpPr>
        <p:spPr>
          <a:xfrm>
            <a:off x="5187892" y="3592952"/>
            <a:ext cx="1026459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분리문자는 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(,) 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04406-CD48-57B5-B494-DA13770B1EA1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08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8B6AB-539B-4C1D-9B73-A1606FD3D363}"/>
              </a:ext>
            </a:extLst>
          </p:cNvPr>
          <p:cNvSpPr txBox="1"/>
          <p:nvPr/>
        </p:nvSpPr>
        <p:spPr>
          <a:xfrm>
            <a:off x="7833320" y="980728"/>
            <a:ext cx="1944216" cy="273630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38EB45-3B2E-4E3B-A94D-C992A68F9149}"/>
              </a:ext>
            </a:extLst>
          </p:cNvPr>
          <p:cNvCxnSpPr>
            <a:cxnSpLocks/>
          </p:cNvCxnSpPr>
          <p:nvPr/>
        </p:nvCxnSpPr>
        <p:spPr>
          <a:xfrm>
            <a:off x="123825" y="6151310"/>
            <a:ext cx="76658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E0A600-3DDF-4EF9-B5EE-DD7F2532D7F6}"/>
              </a:ext>
            </a:extLst>
          </p:cNvPr>
          <p:cNvSpPr txBox="1"/>
          <p:nvPr/>
        </p:nvSpPr>
        <p:spPr>
          <a:xfrm>
            <a:off x="3019423" y="6151310"/>
            <a:ext cx="1933578" cy="222119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Footer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07D287F-3B03-4658-9F71-9AFF54895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02685"/>
              </p:ext>
            </p:extLst>
          </p:nvPr>
        </p:nvGraphicFramePr>
        <p:xfrm>
          <a:off x="1352600" y="1537392"/>
          <a:ext cx="5267222" cy="248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719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A409A7-3B57-4CE9-B35D-ACD0249843FE}"/>
              </a:ext>
            </a:extLst>
          </p:cNvPr>
          <p:cNvSpPr/>
          <p:nvPr/>
        </p:nvSpPr>
        <p:spPr>
          <a:xfrm>
            <a:off x="1537942" y="2697487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EE5623-71B7-414A-8A1A-D0D486CAED8A}"/>
              </a:ext>
            </a:extLst>
          </p:cNvPr>
          <p:cNvSpPr/>
          <p:nvPr/>
        </p:nvSpPr>
        <p:spPr>
          <a:xfrm>
            <a:off x="1537942" y="2979506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D0C5C4-DA23-4045-8A63-8DD98C5C8C09}"/>
              </a:ext>
            </a:extLst>
          </p:cNvPr>
          <p:cNvSpPr/>
          <p:nvPr/>
        </p:nvSpPr>
        <p:spPr>
          <a:xfrm>
            <a:off x="1537942" y="3483562"/>
            <a:ext cx="2262930" cy="2832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461EA-7492-4EC3-82CA-CBBD8A681EB0}"/>
              </a:ext>
            </a:extLst>
          </p:cNvPr>
          <p:cNvSpPr txBox="1"/>
          <p:nvPr/>
        </p:nvSpPr>
        <p:spPr>
          <a:xfrm>
            <a:off x="1352601" y="2109088"/>
            <a:ext cx="2640020" cy="44274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처음 접속 하시나요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?</a:t>
            </a:r>
          </a:p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사용자신청 후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서비스 이용이 가능합니다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A24BA-206F-45AE-B0CE-CD2A62720852}"/>
              </a:ext>
            </a:extLst>
          </p:cNvPr>
          <p:cNvSpPr txBox="1"/>
          <p:nvPr/>
        </p:nvSpPr>
        <p:spPr>
          <a:xfrm>
            <a:off x="4193526" y="2683495"/>
            <a:ext cx="601045" cy="188015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아이디 찾기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61F13B-B0B9-47B4-9B77-C3860D55E222}"/>
              </a:ext>
            </a:extLst>
          </p:cNvPr>
          <p:cNvGrpSpPr/>
          <p:nvPr/>
        </p:nvGrpSpPr>
        <p:grpSpPr>
          <a:xfrm>
            <a:off x="4193526" y="2069982"/>
            <a:ext cx="601045" cy="613513"/>
            <a:chOff x="3716164" y="853230"/>
            <a:chExt cx="549622" cy="549622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51FC44E-2A01-4B57-BBEA-B05DF9105646}"/>
                </a:ext>
              </a:extLst>
            </p:cNvPr>
            <p:cNvSpPr/>
            <p:nvPr/>
          </p:nvSpPr>
          <p:spPr>
            <a:xfrm>
              <a:off x="3716164" y="853230"/>
              <a:ext cx="549622" cy="54962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8CE31AA-FBC7-4AE3-B6C6-DB24A904A1C1}"/>
                </a:ext>
              </a:extLst>
            </p:cNvPr>
            <p:cNvCxnSpPr/>
            <p:nvPr/>
          </p:nvCxnSpPr>
          <p:spPr>
            <a:xfrm>
              <a:off x="3716164" y="853230"/>
              <a:ext cx="549622" cy="549622"/>
            </a:xfrm>
            <a:prstGeom prst="line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C7F5637-D77B-47D1-8909-1F8265B009E8}"/>
                </a:ext>
              </a:extLst>
            </p:cNvPr>
            <p:cNvCxnSpPr/>
            <p:nvPr/>
          </p:nvCxnSpPr>
          <p:spPr>
            <a:xfrm flipH="1">
              <a:off x="3716164" y="853230"/>
              <a:ext cx="549622" cy="549622"/>
            </a:xfrm>
            <a:prstGeom prst="line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DAE993A-E52C-4DEA-80A4-5B0415F3217B}"/>
              </a:ext>
            </a:extLst>
          </p:cNvPr>
          <p:cNvGrpSpPr/>
          <p:nvPr/>
        </p:nvGrpSpPr>
        <p:grpSpPr>
          <a:xfrm>
            <a:off x="4997629" y="2069982"/>
            <a:ext cx="601045" cy="613513"/>
            <a:chOff x="3716164" y="853230"/>
            <a:chExt cx="549622" cy="549622"/>
          </a:xfrm>
          <a:solidFill>
            <a:schemeClr val="bg1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79BC5B-D1A7-441F-B543-133113CF39D8}"/>
                </a:ext>
              </a:extLst>
            </p:cNvPr>
            <p:cNvSpPr/>
            <p:nvPr/>
          </p:nvSpPr>
          <p:spPr>
            <a:xfrm>
              <a:off x="3716164" y="853230"/>
              <a:ext cx="549622" cy="54962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FB4A66B-D5F6-4254-A9E9-F8601FFACB6E}"/>
                </a:ext>
              </a:extLst>
            </p:cNvPr>
            <p:cNvCxnSpPr/>
            <p:nvPr/>
          </p:nvCxnSpPr>
          <p:spPr>
            <a:xfrm>
              <a:off x="3716164" y="853230"/>
              <a:ext cx="549622" cy="549622"/>
            </a:xfrm>
            <a:prstGeom prst="line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6B82A9-3803-4A27-8081-54D7C1D173CC}"/>
                </a:ext>
              </a:extLst>
            </p:cNvPr>
            <p:cNvCxnSpPr/>
            <p:nvPr/>
          </p:nvCxnSpPr>
          <p:spPr>
            <a:xfrm flipH="1">
              <a:off x="3716164" y="853230"/>
              <a:ext cx="549622" cy="549622"/>
            </a:xfrm>
            <a:prstGeom prst="line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D04E7E7-43E6-4726-BF48-332F26A3BE13}"/>
              </a:ext>
            </a:extLst>
          </p:cNvPr>
          <p:cNvGrpSpPr/>
          <p:nvPr/>
        </p:nvGrpSpPr>
        <p:grpSpPr>
          <a:xfrm>
            <a:off x="5801732" y="2069982"/>
            <a:ext cx="601045" cy="613513"/>
            <a:chOff x="3716164" y="853230"/>
            <a:chExt cx="549622" cy="549622"/>
          </a:xfrm>
          <a:solidFill>
            <a:schemeClr val="bg1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3E7DF9B-A072-426B-A9B5-57879738A259}"/>
                </a:ext>
              </a:extLst>
            </p:cNvPr>
            <p:cNvSpPr/>
            <p:nvPr/>
          </p:nvSpPr>
          <p:spPr>
            <a:xfrm>
              <a:off x="3716164" y="853230"/>
              <a:ext cx="549622" cy="54962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DBA254B-B8A3-4899-A4E4-D3C5E7FB442A}"/>
                </a:ext>
              </a:extLst>
            </p:cNvPr>
            <p:cNvCxnSpPr/>
            <p:nvPr/>
          </p:nvCxnSpPr>
          <p:spPr>
            <a:xfrm>
              <a:off x="3716164" y="853230"/>
              <a:ext cx="549622" cy="549622"/>
            </a:xfrm>
            <a:prstGeom prst="line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AEE8E2A-8BEA-48F1-A0E6-5A85FA401846}"/>
                </a:ext>
              </a:extLst>
            </p:cNvPr>
            <p:cNvCxnSpPr/>
            <p:nvPr/>
          </p:nvCxnSpPr>
          <p:spPr>
            <a:xfrm flipH="1">
              <a:off x="3716164" y="853230"/>
              <a:ext cx="549622" cy="549622"/>
            </a:xfrm>
            <a:prstGeom prst="line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AB52A29-197B-4AFB-AE86-0BE9FD957E9F}"/>
              </a:ext>
            </a:extLst>
          </p:cNvPr>
          <p:cNvSpPr txBox="1"/>
          <p:nvPr/>
        </p:nvSpPr>
        <p:spPr>
          <a:xfrm>
            <a:off x="5008824" y="2683495"/>
            <a:ext cx="601045" cy="188015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비밀번호 찾기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6EDEF-A287-4221-B4C7-E3645C819555}"/>
              </a:ext>
            </a:extLst>
          </p:cNvPr>
          <p:cNvSpPr txBox="1"/>
          <p:nvPr/>
        </p:nvSpPr>
        <p:spPr>
          <a:xfrm>
            <a:off x="5809004" y="2683495"/>
            <a:ext cx="601045" cy="188015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사용자신청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6EC3F3-8796-42DA-B1E0-C46AC3FBF443}"/>
              </a:ext>
            </a:extLst>
          </p:cNvPr>
          <p:cNvSpPr txBox="1"/>
          <p:nvPr/>
        </p:nvSpPr>
        <p:spPr>
          <a:xfrm>
            <a:off x="3984528" y="1596782"/>
            <a:ext cx="2640020" cy="44274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로그인이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안되시나요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?</a:t>
            </a: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아이디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/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비밀번호 찾기를 이용해 보세요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4" name="Oval 144">
            <a:extLst>
              <a:ext uri="{FF2B5EF4-FFF2-40B4-BE49-F238E27FC236}">
                <a16:creationId xmlns:a16="http://schemas.microsoft.com/office/drawing/2014/main" id="{1A6F9B8B-F388-454A-8C3E-B87248C7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05" y="2763905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Oval 144">
            <a:extLst>
              <a:ext uri="{FF2B5EF4-FFF2-40B4-BE49-F238E27FC236}">
                <a16:creationId xmlns:a16="http://schemas.microsoft.com/office/drawing/2014/main" id="{2CC8E4AF-818C-4C1A-9EC4-ED935F2E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05" y="3058786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Oval 144">
            <a:extLst>
              <a:ext uri="{FF2B5EF4-FFF2-40B4-BE49-F238E27FC236}">
                <a16:creationId xmlns:a16="http://schemas.microsoft.com/office/drawing/2014/main" id="{B323D26E-515A-4685-B0FB-673FBB29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615" y="3584510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" name="Oval 144">
            <a:extLst>
              <a:ext uri="{FF2B5EF4-FFF2-40B4-BE49-F238E27FC236}">
                <a16:creationId xmlns:a16="http://schemas.microsoft.com/office/drawing/2014/main" id="{FED41E80-2D1E-47F2-ADBB-BDBA93A5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46" y="2304730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Oval 144">
            <a:extLst>
              <a:ext uri="{FF2B5EF4-FFF2-40B4-BE49-F238E27FC236}">
                <a16:creationId xmlns:a16="http://schemas.microsoft.com/office/drawing/2014/main" id="{0648D1BD-7E3A-4580-BAB5-EE74E3674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08" y="2304730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9" name="Oval 144">
            <a:extLst>
              <a:ext uri="{FF2B5EF4-FFF2-40B4-BE49-F238E27FC236}">
                <a16:creationId xmlns:a16="http://schemas.microsoft.com/office/drawing/2014/main" id="{339A66D6-F080-482F-8767-C9843ECDA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6" y="2304730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3CF348C-60EA-4A08-9FBE-71313FA2300E}"/>
              </a:ext>
            </a:extLst>
          </p:cNvPr>
          <p:cNvGrpSpPr/>
          <p:nvPr/>
        </p:nvGrpSpPr>
        <p:grpSpPr>
          <a:xfrm>
            <a:off x="540518" y="4812523"/>
            <a:ext cx="1624166" cy="783152"/>
            <a:chOff x="664538" y="4411935"/>
            <a:chExt cx="1624166" cy="783152"/>
          </a:xfrm>
        </p:grpSpPr>
        <p:sp>
          <p:nvSpPr>
            <p:cNvPr id="4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30A834D-CEA7-40CE-BF94-E25D2AA381F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64538" y="4589836"/>
              <a:ext cx="1624166" cy="6052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C3BF1AE-DB04-4A2F-83FD-F2F48ACB237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76854" y="4589836"/>
              <a:ext cx="1611850" cy="316190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아이디를 입력해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3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975A9B3-EAFB-463B-AB6E-2931832D9DF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64538" y="4411935"/>
              <a:ext cx="1624166" cy="1779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4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DCF2CA-E3B9-4716-9C97-564B044F147A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154798" y="4465248"/>
              <a:ext cx="69213" cy="712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AutoShape 31">
              <a:extLst>
                <a:ext uri="{FF2B5EF4-FFF2-40B4-BE49-F238E27FC236}">
                  <a16:creationId xmlns:a16="http://schemas.microsoft.com/office/drawing/2014/main" id="{4009E6F2-388D-4C7E-BAA8-17D052953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" y="4895518"/>
              <a:ext cx="692150" cy="2159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lIns="79352" tIns="39676" rIns="79352" bIns="39676" anchor="ctr"/>
            <a:lstStyle/>
            <a:p>
              <a:pPr marL="0" marR="0" lvl="0" indent="0" algn="ctr" defTabSz="79375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B80C545-0B08-440D-B023-2799AB10FC0C}"/>
              </a:ext>
            </a:extLst>
          </p:cNvPr>
          <p:cNvGrpSpPr/>
          <p:nvPr/>
        </p:nvGrpSpPr>
        <p:grpSpPr>
          <a:xfrm>
            <a:off x="2782763" y="4812523"/>
            <a:ext cx="1624166" cy="783152"/>
            <a:chOff x="664538" y="4411935"/>
            <a:chExt cx="1624166" cy="783152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018AD03-CF6F-4471-9323-788C48089DD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4538" y="4589836"/>
              <a:ext cx="1624166" cy="6052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C70E82F-63CD-4F91-B03D-D504F4B8C04D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76854" y="4589836"/>
              <a:ext cx="1611850" cy="316190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비밀번호를 입력해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6DE5A6-1528-4A27-8B86-83C6C7E5380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64538" y="4411935"/>
              <a:ext cx="1624166" cy="1779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5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D14C151-51CA-49F5-BC59-9187A9AFEFBF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154798" y="4465248"/>
              <a:ext cx="69213" cy="712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AutoShape 31">
              <a:extLst>
                <a:ext uri="{FF2B5EF4-FFF2-40B4-BE49-F238E27FC236}">
                  <a16:creationId xmlns:a16="http://schemas.microsoft.com/office/drawing/2014/main" id="{AE033DFB-CF68-4B5A-B914-E679B2970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" y="4895518"/>
              <a:ext cx="692150" cy="2159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lIns="79352" tIns="39676" rIns="79352" bIns="39676" anchor="ctr"/>
            <a:lstStyle/>
            <a:p>
              <a:pPr marL="0" marR="0" lvl="0" indent="0" algn="ctr" defTabSz="79375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126691-1BFC-4CE7-B628-83A9675880F4}"/>
              </a:ext>
            </a:extLst>
          </p:cNvPr>
          <p:cNvGrpSpPr/>
          <p:nvPr/>
        </p:nvGrpSpPr>
        <p:grpSpPr>
          <a:xfrm>
            <a:off x="5025008" y="4812523"/>
            <a:ext cx="1624166" cy="783152"/>
            <a:chOff x="664538" y="4411935"/>
            <a:chExt cx="1624166" cy="783152"/>
          </a:xfrm>
        </p:grpSpPr>
        <p:sp>
          <p:nvSpPr>
            <p:cNvPr id="5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D87CFF7-2006-4B48-98FD-E8CD7A55DAF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64538" y="4589836"/>
              <a:ext cx="1624166" cy="6052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232F641-85B8-4612-BE14-FF163B2D7FB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76854" y="4589836"/>
              <a:ext cx="1611850" cy="316190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아이디 또는 비밀번호가 다릅니다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 </a:t>
              </a:r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확인 후 다시 입력해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A03C622-3808-4AEA-A929-34BA0D5D783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4538" y="4411935"/>
              <a:ext cx="1624166" cy="1779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5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FE39CB-A998-46EB-A82D-CA4FDD12FFFE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154798" y="4465248"/>
              <a:ext cx="69213" cy="712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AutoShape 31">
              <a:extLst>
                <a:ext uri="{FF2B5EF4-FFF2-40B4-BE49-F238E27FC236}">
                  <a16:creationId xmlns:a16="http://schemas.microsoft.com/office/drawing/2014/main" id="{519CF632-400B-490F-BC82-4377A479F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" y="4895518"/>
              <a:ext cx="692150" cy="2159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lIns="79352" tIns="39676" rIns="79352" bIns="39676" anchor="ctr"/>
            <a:lstStyle/>
            <a:p>
              <a:pPr marL="0" marR="0" lvl="0" indent="0" algn="ctr" defTabSz="79375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</p:grpSp>
      <p:cxnSp>
        <p:nvCxnSpPr>
          <p:cNvPr id="58" name="꺾인 연결선 188">
            <a:extLst>
              <a:ext uri="{FF2B5EF4-FFF2-40B4-BE49-F238E27FC236}">
                <a16:creationId xmlns:a16="http://schemas.microsoft.com/office/drawing/2014/main" id="{28FA7D3D-A1F6-4F51-997E-C316B5441A6D}"/>
              </a:ext>
            </a:extLst>
          </p:cNvPr>
          <p:cNvCxnSpPr>
            <a:stCxn id="16" idx="2"/>
            <a:endCxn id="43" idx="0"/>
          </p:cNvCxnSpPr>
          <p:nvPr/>
        </p:nvCxnSpPr>
        <p:spPr>
          <a:xfrm rot="5400000">
            <a:off x="1488135" y="3631250"/>
            <a:ext cx="1045739" cy="13168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189">
            <a:extLst>
              <a:ext uri="{FF2B5EF4-FFF2-40B4-BE49-F238E27FC236}">
                <a16:creationId xmlns:a16="http://schemas.microsoft.com/office/drawing/2014/main" id="{1B7290BE-76A6-4FBC-8275-04C306DC9EE3}"/>
              </a:ext>
            </a:extLst>
          </p:cNvPr>
          <p:cNvCxnSpPr>
            <a:stCxn id="16" idx="2"/>
            <a:endCxn id="49" idx="0"/>
          </p:cNvCxnSpPr>
          <p:nvPr/>
        </p:nvCxnSpPr>
        <p:spPr>
          <a:xfrm rot="16200000" flipH="1">
            <a:off x="2609257" y="3826933"/>
            <a:ext cx="1045739" cy="9254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190">
            <a:extLst>
              <a:ext uri="{FF2B5EF4-FFF2-40B4-BE49-F238E27FC236}">
                <a16:creationId xmlns:a16="http://schemas.microsoft.com/office/drawing/2014/main" id="{24439D7A-6304-4F94-B86E-AAC1B5E9A966}"/>
              </a:ext>
            </a:extLst>
          </p:cNvPr>
          <p:cNvCxnSpPr>
            <a:stCxn id="16" idx="2"/>
            <a:endCxn id="55" idx="0"/>
          </p:cNvCxnSpPr>
          <p:nvPr/>
        </p:nvCxnSpPr>
        <p:spPr>
          <a:xfrm rot="16200000" flipH="1">
            <a:off x="3730380" y="2705811"/>
            <a:ext cx="1045739" cy="31676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144">
            <a:extLst>
              <a:ext uri="{FF2B5EF4-FFF2-40B4-BE49-F238E27FC236}">
                <a16:creationId xmlns:a16="http://schemas.microsoft.com/office/drawing/2014/main" id="{0398096A-2DB2-4A58-A1A3-A290C7FD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19" y="4978888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2" name="Oval 144">
            <a:extLst>
              <a:ext uri="{FF2B5EF4-FFF2-40B4-BE49-F238E27FC236}">
                <a16:creationId xmlns:a16="http://schemas.microsoft.com/office/drawing/2014/main" id="{6CD2286D-790F-4A15-B7C7-E150FD367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752" y="4978888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3" name="Oval 144">
            <a:extLst>
              <a:ext uri="{FF2B5EF4-FFF2-40B4-BE49-F238E27FC236}">
                <a16:creationId xmlns:a16="http://schemas.microsoft.com/office/drawing/2014/main" id="{9FC842FA-1E00-440A-AC7B-F633DD01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08" y="4978888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4" name="Oval 144">
            <a:extLst>
              <a:ext uri="{FF2B5EF4-FFF2-40B4-BE49-F238E27FC236}">
                <a16:creationId xmlns:a16="http://schemas.microsoft.com/office/drawing/2014/main" id="{C8682E0A-7E54-4248-9F0C-781311FC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760" y="5332048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8-1</a:t>
            </a:r>
            <a:endParaRPr lang="en-US" altLang="ko-KR" sz="700" b="1" dirty="0">
              <a:solidFill>
                <a:schemeClr val="bg1"/>
              </a:solidFill>
            </a:endParaRPr>
          </a:p>
        </p:txBody>
      </p:sp>
      <p:sp>
        <p:nvSpPr>
          <p:cNvPr id="65" name="Oval 144">
            <a:extLst>
              <a:ext uri="{FF2B5EF4-FFF2-40B4-BE49-F238E27FC236}">
                <a16:creationId xmlns:a16="http://schemas.microsoft.com/office/drawing/2014/main" id="{39E89DCA-0C20-4B5F-9A3B-333C3D39D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872" y="5332048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9-1</a:t>
            </a:r>
          </a:p>
        </p:txBody>
      </p:sp>
      <p:sp>
        <p:nvSpPr>
          <p:cNvPr id="66" name="Oval 144">
            <a:extLst>
              <a:ext uri="{FF2B5EF4-FFF2-40B4-BE49-F238E27FC236}">
                <a16:creationId xmlns:a16="http://schemas.microsoft.com/office/drawing/2014/main" id="{0F1CBE2B-4ECD-42A2-A946-B0803CE4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993" y="5332048"/>
            <a:ext cx="249152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10-1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AF1B3DA-F7B5-44DB-9FAB-004EC97E6E80}"/>
              </a:ext>
            </a:extLst>
          </p:cNvPr>
          <p:cNvSpPr/>
          <p:nvPr/>
        </p:nvSpPr>
        <p:spPr>
          <a:xfrm>
            <a:off x="3618961" y="124833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로그인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46CFDC-4F69-4233-8659-4792584F4458}"/>
              </a:ext>
            </a:extLst>
          </p:cNvPr>
          <p:cNvSpPr txBox="1"/>
          <p:nvPr/>
        </p:nvSpPr>
        <p:spPr>
          <a:xfrm>
            <a:off x="7846765" y="936808"/>
            <a:ext cx="1906688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0. </a:t>
            </a: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공통 </a:t>
            </a:r>
            <a:endParaRPr kumimoji="1"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Max Length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제한</a:t>
            </a:r>
            <a:b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</a:t>
            </a:r>
            <a:r>
              <a:rPr lang="en-US" altLang="ko-KR" sz="700">
                <a:ea typeface="맑은 고딕" pitchFamily="50" charset="-127"/>
              </a:rPr>
              <a:t>DB Column Length </a:t>
            </a:r>
            <a:r>
              <a:rPr lang="ko-KR" altLang="en-US" sz="700">
                <a:ea typeface="맑은 고딕" pitchFamily="50" charset="-127"/>
              </a:rPr>
              <a:t>초과 입력 제한</a:t>
            </a:r>
            <a:endParaRPr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en-US" altLang="ko-KR" sz="700">
                <a:ea typeface="맑은 고딕" pitchFamily="50" charset="-127"/>
              </a:rPr>
            </a:br>
            <a:r>
              <a:rPr lang="en-US" altLang="ko-KR" sz="700">
                <a:ea typeface="맑은 고딕" pitchFamily="50" charset="-127"/>
              </a:rPr>
              <a:t>2</a:t>
            </a:r>
            <a:r>
              <a:rPr lang="en-US" altLang="ko-KR" sz="700" dirty="0">
                <a:ea typeface="맑은 고딕" pitchFamily="50" charset="-127"/>
              </a:rPr>
              <a:t>. </a:t>
            </a:r>
            <a:r>
              <a:rPr lang="en-US" altLang="ko-KR" sz="700">
                <a:ea typeface="맑은 고딕" pitchFamily="50" charset="-127"/>
              </a:rPr>
              <a:t>ID </a:t>
            </a:r>
            <a:r>
              <a:rPr lang="ko-KR" altLang="en-US" sz="700">
                <a:ea typeface="맑은 고딕" pitchFamily="50" charset="-127"/>
              </a:rPr>
              <a:t>입력창</a:t>
            </a:r>
            <a:endParaRPr lang="en-US" altLang="ko-KR" sz="700">
              <a:ea typeface="맑은 고딕" pitchFamily="50" charset="-127"/>
            </a:endParaRPr>
          </a:p>
          <a:p>
            <a:r>
              <a:rPr lang="en-US" altLang="ko-KR" sz="700">
                <a:ea typeface="맑은 고딕" pitchFamily="50" charset="-127"/>
              </a:rPr>
              <a:t>- </a:t>
            </a:r>
            <a:r>
              <a:rPr lang="ko-KR" altLang="en-US" sz="700">
                <a:ea typeface="맑은 고딕" pitchFamily="50" charset="-127"/>
              </a:rPr>
              <a:t>입력글자제한</a:t>
            </a:r>
            <a:endParaRPr lang="en-US" altLang="ko-KR" sz="700">
              <a:ea typeface="맑은 고딕" pitchFamily="50" charset="-127"/>
            </a:endParaRPr>
          </a:p>
          <a:p>
            <a:r>
              <a:rPr lang="en-US" altLang="ko-KR" sz="700">
                <a:ea typeface="맑은 고딕" pitchFamily="50" charset="-127"/>
              </a:rPr>
              <a:t>: DB Column Length </a:t>
            </a:r>
            <a:r>
              <a:rPr lang="ko-KR" altLang="en-US" sz="700">
                <a:ea typeface="맑은 고딕" pitchFamily="50" charset="-127"/>
              </a:rPr>
              <a:t>초과 시 입력 안됨 처리</a:t>
            </a:r>
            <a:endParaRPr lang="en-US" altLang="ko-KR" sz="700">
              <a:ea typeface="맑은 고딕" pitchFamily="50" charset="-127"/>
            </a:endParaRPr>
          </a:p>
          <a:p>
            <a:endParaRPr lang="en-US" altLang="ko-KR" sz="700" dirty="0">
              <a:ea typeface="맑은 고딕" pitchFamily="50" charset="-127"/>
            </a:endParaRPr>
          </a:p>
          <a:p>
            <a:r>
              <a:rPr lang="en-US" altLang="ko-KR" sz="700" dirty="0">
                <a:ea typeface="맑은 고딕" pitchFamily="50" charset="-127"/>
              </a:rPr>
              <a:t>3. </a:t>
            </a:r>
            <a:r>
              <a:rPr lang="ko-KR" altLang="en-US" sz="700" dirty="0">
                <a:ea typeface="맑은 고딕" pitchFamily="50" charset="-127"/>
              </a:rPr>
              <a:t>비밀번호</a:t>
            </a:r>
            <a:endParaRPr lang="en-US" altLang="ko-KR" sz="700" dirty="0">
              <a:ea typeface="맑은 고딕" pitchFamily="50" charset="-127"/>
            </a:endParaRPr>
          </a:p>
          <a:p>
            <a:r>
              <a:rPr lang="en-US" altLang="ko-KR" sz="700" dirty="0">
                <a:ea typeface="맑은 고딕" pitchFamily="50" charset="-127"/>
              </a:rPr>
              <a:t>- Input text </a:t>
            </a:r>
            <a:r>
              <a:rPr lang="ko-KR" altLang="en-US" sz="700" dirty="0">
                <a:ea typeface="맑은 고딕" pitchFamily="50" charset="-127"/>
              </a:rPr>
              <a:t>노출 </a:t>
            </a:r>
            <a:r>
              <a:rPr lang="en-US" altLang="ko-KR" sz="700" dirty="0">
                <a:ea typeface="맑은 고딕" pitchFamily="50" charset="-127"/>
              </a:rPr>
              <a:t>(</a:t>
            </a:r>
            <a:r>
              <a:rPr lang="ko-KR" altLang="en-US" sz="700">
                <a:ea typeface="맑은 고딕" pitchFamily="50" charset="-127"/>
              </a:rPr>
              <a:t>비밀번호</a:t>
            </a:r>
            <a:r>
              <a:rPr lang="en-US" altLang="ko-KR" sz="700">
                <a:ea typeface="맑은 고딕" pitchFamily="50" charset="-127"/>
              </a:rPr>
              <a:t>)</a:t>
            </a:r>
          </a:p>
          <a:p>
            <a:r>
              <a:rPr lang="en-US" altLang="ko-KR" sz="700">
                <a:ea typeface="맑은 고딕" pitchFamily="50" charset="-127"/>
              </a:rPr>
              <a:t>: DB Column Length </a:t>
            </a:r>
            <a:r>
              <a:rPr lang="ko-KR" altLang="en-US" sz="700">
                <a:ea typeface="맑은 고딕" pitchFamily="50" charset="-127"/>
              </a:rPr>
              <a:t>초과 시 입력 안됨 처리</a:t>
            </a:r>
            <a:endParaRPr lang="en-US" altLang="ko-KR" sz="700">
              <a:ea typeface="맑은 고딕" pitchFamily="50" charset="-127"/>
            </a:endParaRPr>
          </a:p>
          <a:p>
            <a:endParaRPr lang="en-US" altLang="ko-KR" sz="700" dirty="0">
              <a:ea typeface="맑은 고딕" pitchFamily="50" charset="-127"/>
            </a:endParaRPr>
          </a:p>
          <a:p>
            <a:r>
              <a:rPr lang="en-US" altLang="ko-KR" sz="700" dirty="0">
                <a:ea typeface="맑은 고딕" pitchFamily="50" charset="-127"/>
              </a:rPr>
              <a:t>4. </a:t>
            </a:r>
            <a:r>
              <a:rPr lang="ko-KR" altLang="en-US" sz="700" dirty="0">
                <a:ea typeface="맑은 고딕" pitchFamily="50" charset="-127"/>
              </a:rPr>
              <a:t>로그인 </a:t>
            </a:r>
            <a:r>
              <a:rPr lang="en-US" altLang="ko-KR" sz="700" dirty="0">
                <a:ea typeface="맑은 고딕" pitchFamily="50" charset="-127"/>
              </a:rPr>
              <a:t>(</a:t>
            </a:r>
            <a:r>
              <a:rPr lang="ko-KR" altLang="en-US" sz="700" dirty="0">
                <a:ea typeface="맑은 고딕" pitchFamily="50" charset="-127"/>
              </a:rPr>
              <a:t>버튼</a:t>
            </a:r>
            <a:r>
              <a:rPr lang="en-US" altLang="ko-KR" sz="700" dirty="0"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ea typeface="맑은 고딕" pitchFamily="50" charset="-127"/>
              </a:rPr>
              <a:t>- </a:t>
            </a:r>
            <a:r>
              <a:rPr lang="ko-KR" altLang="en-US" sz="700" dirty="0">
                <a:ea typeface="맑은 고딕" pitchFamily="50" charset="-127"/>
              </a:rPr>
              <a:t>클릭 시 </a:t>
            </a:r>
            <a:r>
              <a:rPr lang="ko-KR" altLang="en-US" sz="700" err="1">
                <a:ea typeface="맑은 고딕" pitchFamily="50" charset="-127"/>
              </a:rPr>
              <a:t>입력값</a:t>
            </a:r>
            <a:r>
              <a:rPr lang="ko-KR" altLang="en-US" sz="700">
                <a:ea typeface="맑은 고딕" pitchFamily="50" charset="-127"/>
              </a:rPr>
              <a:t> </a:t>
            </a:r>
            <a:r>
              <a:rPr lang="en-US" altLang="ko-KR" sz="700">
                <a:ea typeface="맑은 고딕" pitchFamily="50" charset="-127"/>
              </a:rPr>
              <a:t>Validation</a:t>
            </a:r>
            <a:r>
              <a:rPr lang="ko-KR" altLang="en-US" sz="700">
                <a:ea typeface="맑은 고딕" pitchFamily="50" charset="-127"/>
              </a:rPr>
              <a:t> 후 로그인 처리</a:t>
            </a:r>
            <a:endParaRPr lang="en-US" altLang="ko-KR" sz="700" dirty="0">
              <a:ea typeface="맑은 고딕" pitchFamily="50" charset="-127"/>
            </a:endParaRPr>
          </a:p>
          <a:p>
            <a:r>
              <a:rPr lang="en-US" altLang="ko-KR" sz="700">
                <a:ea typeface="맑은 고딕" pitchFamily="50" charset="-127"/>
              </a:rPr>
              <a:t> : </a:t>
            </a:r>
            <a:r>
              <a:rPr lang="en-US" altLang="ko-KR" sz="700" dirty="0">
                <a:ea typeface="맑은 고딕" pitchFamily="50" charset="-127"/>
              </a:rPr>
              <a:t>(ID </a:t>
            </a:r>
            <a:r>
              <a:rPr lang="ko-KR" altLang="en-US" sz="700" dirty="0" err="1">
                <a:ea typeface="맑은 고딕" pitchFamily="50" charset="-127"/>
              </a:rPr>
              <a:t>미입력</a:t>
            </a:r>
            <a:r>
              <a:rPr lang="en-US" altLang="ko-KR" sz="700">
                <a:ea typeface="맑은 고딕" pitchFamily="50" charset="-127"/>
              </a:rPr>
              <a:t>) Alert</a:t>
            </a:r>
            <a:r>
              <a:rPr lang="ko-KR" altLang="en-US" sz="700">
                <a:ea typeface="맑은 고딕" pitchFamily="50" charset="-127"/>
              </a:rPr>
              <a:t> </a:t>
            </a:r>
            <a:r>
              <a:rPr lang="ko-KR" altLang="en-US" sz="700" dirty="0">
                <a:ea typeface="맑은 고딕" pitchFamily="50" charset="-127"/>
              </a:rPr>
              <a:t>노출 </a:t>
            </a:r>
            <a:r>
              <a:rPr lang="en-US" altLang="ko-KR" sz="700" dirty="0">
                <a:ea typeface="맑은 고딕" pitchFamily="50" charset="-127"/>
              </a:rPr>
              <a:t>(8</a:t>
            </a:r>
            <a:r>
              <a:rPr lang="ko-KR" altLang="en-US" sz="700" dirty="0">
                <a:ea typeface="맑은 고딕" pitchFamily="50" charset="-127"/>
              </a:rPr>
              <a:t>번</a:t>
            </a:r>
            <a:r>
              <a:rPr lang="en-US" altLang="ko-KR" sz="700" dirty="0">
                <a:ea typeface="맑은 고딕" pitchFamily="50" charset="-127"/>
              </a:rPr>
              <a:t>)</a:t>
            </a:r>
          </a:p>
          <a:p>
            <a:r>
              <a:rPr lang="en-US" altLang="ko-KR" sz="700">
                <a:ea typeface="맑은 고딕" pitchFamily="50" charset="-127"/>
              </a:rPr>
              <a:t> : </a:t>
            </a:r>
            <a:r>
              <a:rPr lang="en-US" altLang="ko-KR" sz="700" dirty="0">
                <a:ea typeface="맑은 고딕" pitchFamily="50" charset="-127"/>
              </a:rPr>
              <a:t>(</a:t>
            </a:r>
            <a:r>
              <a:rPr lang="ko-KR" altLang="en-US" sz="700" dirty="0">
                <a:ea typeface="맑은 고딕" pitchFamily="50" charset="-127"/>
              </a:rPr>
              <a:t>비밀번호 </a:t>
            </a:r>
            <a:r>
              <a:rPr lang="ko-KR" altLang="en-US" sz="700" dirty="0" err="1">
                <a:ea typeface="맑은 고딕" pitchFamily="50" charset="-127"/>
              </a:rPr>
              <a:t>미입력</a:t>
            </a:r>
            <a:r>
              <a:rPr lang="en-US" altLang="ko-KR" sz="700">
                <a:ea typeface="맑은 고딕" pitchFamily="50" charset="-127"/>
              </a:rPr>
              <a:t>) Alert</a:t>
            </a:r>
            <a:r>
              <a:rPr lang="ko-KR" altLang="en-US" sz="700">
                <a:ea typeface="맑은 고딕" pitchFamily="50" charset="-127"/>
              </a:rPr>
              <a:t> </a:t>
            </a:r>
            <a:r>
              <a:rPr lang="ko-KR" altLang="en-US" sz="700" dirty="0">
                <a:ea typeface="맑은 고딕" pitchFamily="50" charset="-127"/>
              </a:rPr>
              <a:t>노출 </a:t>
            </a:r>
            <a:r>
              <a:rPr lang="en-US" altLang="ko-KR" sz="700" dirty="0">
                <a:ea typeface="맑은 고딕" pitchFamily="50" charset="-127"/>
              </a:rPr>
              <a:t>(9</a:t>
            </a:r>
            <a:r>
              <a:rPr lang="ko-KR" altLang="en-US" sz="700" dirty="0">
                <a:ea typeface="맑은 고딕" pitchFamily="50" charset="-127"/>
              </a:rPr>
              <a:t>번</a:t>
            </a:r>
            <a:r>
              <a:rPr lang="en-US" altLang="ko-KR" sz="700" dirty="0">
                <a:ea typeface="맑은 고딕" pitchFamily="50" charset="-127"/>
              </a:rPr>
              <a:t>)</a:t>
            </a:r>
          </a:p>
          <a:p>
            <a:r>
              <a:rPr lang="en-US" altLang="ko-KR" sz="700">
                <a:ea typeface="맑은 고딕" pitchFamily="50" charset="-127"/>
              </a:rPr>
              <a:t> : </a:t>
            </a:r>
            <a:r>
              <a:rPr lang="en-US" altLang="ko-KR" sz="700" dirty="0">
                <a:ea typeface="맑은 고딕" pitchFamily="50" charset="-127"/>
              </a:rPr>
              <a:t>(ID </a:t>
            </a:r>
            <a:r>
              <a:rPr lang="ko-KR" altLang="en-US" sz="700" dirty="0">
                <a:ea typeface="맑은 고딕" pitchFamily="50" charset="-127"/>
              </a:rPr>
              <a:t>또는 비밀번호 다름</a:t>
            </a:r>
            <a:r>
              <a:rPr lang="en-US" altLang="ko-KR" sz="700">
                <a:ea typeface="맑은 고딕" pitchFamily="50" charset="-127"/>
              </a:rPr>
              <a:t>) Alert</a:t>
            </a:r>
            <a:r>
              <a:rPr lang="ko-KR" altLang="en-US" sz="700">
                <a:ea typeface="맑은 고딕" pitchFamily="50" charset="-127"/>
              </a:rPr>
              <a:t> </a:t>
            </a:r>
            <a:r>
              <a:rPr lang="ko-KR" altLang="en-US" sz="700" dirty="0">
                <a:ea typeface="맑은 고딕" pitchFamily="50" charset="-127"/>
              </a:rPr>
              <a:t>노출 </a:t>
            </a:r>
            <a:r>
              <a:rPr lang="en-US" altLang="ko-KR" sz="700" dirty="0">
                <a:ea typeface="맑은 고딕" pitchFamily="50" charset="-127"/>
              </a:rPr>
              <a:t>(10</a:t>
            </a:r>
            <a:r>
              <a:rPr lang="ko-KR" altLang="en-US" sz="700" dirty="0">
                <a:ea typeface="맑은 고딕" pitchFamily="50" charset="-127"/>
              </a:rPr>
              <a:t>번</a:t>
            </a:r>
            <a:r>
              <a:rPr lang="en-US" altLang="ko-KR" sz="700" dirty="0">
                <a:ea typeface="맑은 고딕" pitchFamily="50" charset="-127"/>
              </a:rPr>
              <a:t>)</a:t>
            </a:r>
          </a:p>
          <a:p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rgbClr val="0070C0"/>
                </a:solidFill>
                <a:ea typeface="맑은 고딕" pitchFamily="50" charset="-127"/>
              </a:rPr>
              <a:t>5. ‘</a:t>
            </a:r>
            <a:r>
              <a:rPr lang="ko-KR" altLang="en-US" sz="700" dirty="0">
                <a:solidFill>
                  <a:srgbClr val="0070C0"/>
                </a:solidFill>
                <a:ea typeface="맑은 고딕" pitchFamily="50" charset="-127"/>
              </a:rPr>
              <a:t>아이디 찾기</a:t>
            </a:r>
            <a:r>
              <a:rPr lang="en-US" altLang="ko-KR" sz="700">
                <a:solidFill>
                  <a:srgbClr val="0070C0"/>
                </a:solidFill>
                <a:ea typeface="맑은 고딕" pitchFamily="50" charset="-127"/>
              </a:rPr>
              <a:t>’ (</a:t>
            </a:r>
            <a:r>
              <a:rPr lang="ko-KR" altLang="en-US" sz="700">
                <a:solidFill>
                  <a:srgbClr val="0070C0"/>
                </a:solidFill>
                <a:ea typeface="맑은 고딕" pitchFamily="50" charset="-127"/>
              </a:rPr>
              <a:t>임의 이미지</a:t>
            </a:r>
            <a:r>
              <a:rPr lang="en-US" altLang="ko-KR" sz="700">
                <a:solidFill>
                  <a:srgbClr val="0070C0"/>
                </a:solidFill>
                <a:ea typeface="맑은 고딕" pitchFamily="50" charset="-127"/>
              </a:rPr>
              <a:t>)</a:t>
            </a:r>
            <a:endParaRPr lang="en-US" altLang="ko-KR" sz="700" dirty="0">
              <a:solidFill>
                <a:srgbClr val="0070C0"/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rgbClr val="0070C0"/>
                </a:solidFill>
                <a:ea typeface="맑은 고딕" pitchFamily="50" charset="-127"/>
              </a:rPr>
              <a:t>- </a:t>
            </a:r>
            <a:r>
              <a:rPr lang="ko-KR" altLang="en-US" sz="700" dirty="0">
                <a:solidFill>
                  <a:srgbClr val="0070C0"/>
                </a:solidFill>
                <a:ea typeface="맑은 고딕" pitchFamily="50" charset="-127"/>
              </a:rPr>
              <a:t>클릭 시 </a:t>
            </a:r>
            <a:r>
              <a:rPr lang="ko-KR" altLang="en-US" sz="700" dirty="0" err="1">
                <a:solidFill>
                  <a:srgbClr val="0070C0"/>
                </a:solidFill>
                <a:ea typeface="맑은 고딕" pitchFamily="50" charset="-127"/>
              </a:rPr>
              <a:t>새창</a:t>
            </a:r>
            <a:r>
              <a:rPr lang="ko-KR" altLang="en-US" sz="700" dirty="0">
                <a:solidFill>
                  <a:srgbClr val="0070C0"/>
                </a:solidFill>
                <a:ea typeface="맑은 고딕" pitchFamily="50" charset="-127"/>
              </a:rPr>
              <a:t> 노출</a:t>
            </a:r>
            <a:endParaRPr lang="en-US" altLang="ko-KR" sz="700" dirty="0">
              <a:solidFill>
                <a:srgbClr val="0070C0"/>
              </a:solidFill>
              <a:ea typeface="맑은 고딕" pitchFamily="50" charset="-127"/>
            </a:endParaRPr>
          </a:p>
          <a:p>
            <a:endParaRPr lang="en-US" altLang="ko-KR" sz="700" dirty="0">
              <a:solidFill>
                <a:srgbClr val="0070C0"/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rgbClr val="0070C0"/>
                </a:solidFill>
                <a:ea typeface="맑은 고딕" pitchFamily="50" charset="-127"/>
              </a:rPr>
              <a:t>6. ‘</a:t>
            </a:r>
            <a:r>
              <a:rPr lang="ko-KR" altLang="en-US" sz="700" dirty="0">
                <a:solidFill>
                  <a:srgbClr val="0070C0"/>
                </a:solidFill>
                <a:ea typeface="맑은 고딕" pitchFamily="50" charset="-127"/>
              </a:rPr>
              <a:t>비밀번호 찾기</a:t>
            </a:r>
            <a:r>
              <a:rPr lang="en-US" altLang="ko-KR" sz="700">
                <a:solidFill>
                  <a:srgbClr val="0070C0"/>
                </a:solidFill>
                <a:ea typeface="맑은 고딕" pitchFamily="50" charset="-127"/>
              </a:rPr>
              <a:t>’  (</a:t>
            </a:r>
            <a:r>
              <a:rPr lang="ko-KR" altLang="en-US" sz="700">
                <a:solidFill>
                  <a:srgbClr val="0070C0"/>
                </a:solidFill>
                <a:ea typeface="맑은 고딕" pitchFamily="50" charset="-127"/>
              </a:rPr>
              <a:t>임의 이미지</a:t>
            </a:r>
            <a:r>
              <a:rPr lang="en-US" altLang="ko-KR" sz="700">
                <a:solidFill>
                  <a:srgbClr val="0070C0"/>
                </a:solidFill>
                <a:ea typeface="맑은 고딕" pitchFamily="50" charset="-127"/>
              </a:rPr>
              <a:t>)</a:t>
            </a:r>
            <a:endParaRPr lang="en-US" altLang="ko-KR" sz="700" dirty="0">
              <a:solidFill>
                <a:srgbClr val="0070C0"/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rgbClr val="0070C0"/>
                </a:solidFill>
                <a:ea typeface="맑은 고딕" pitchFamily="50" charset="-127"/>
              </a:rPr>
              <a:t>- </a:t>
            </a:r>
            <a:r>
              <a:rPr lang="ko-KR" altLang="en-US" sz="700" dirty="0">
                <a:solidFill>
                  <a:srgbClr val="0070C0"/>
                </a:solidFill>
                <a:ea typeface="맑은 고딕" pitchFamily="50" charset="-127"/>
              </a:rPr>
              <a:t>클릭 시 </a:t>
            </a:r>
            <a:r>
              <a:rPr lang="ko-KR" altLang="en-US" sz="700" dirty="0" err="1">
                <a:solidFill>
                  <a:srgbClr val="0070C0"/>
                </a:solidFill>
                <a:ea typeface="맑은 고딕" pitchFamily="50" charset="-127"/>
              </a:rPr>
              <a:t>새창</a:t>
            </a:r>
            <a:r>
              <a:rPr lang="ko-KR" altLang="en-US" sz="700" dirty="0">
                <a:solidFill>
                  <a:srgbClr val="0070C0"/>
                </a:solidFill>
                <a:ea typeface="맑은 고딕" pitchFamily="50" charset="-127"/>
              </a:rPr>
              <a:t> 노출</a:t>
            </a:r>
            <a:endParaRPr lang="en-US" altLang="ko-KR" sz="700" dirty="0">
              <a:solidFill>
                <a:srgbClr val="0070C0"/>
              </a:solidFill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ea typeface="맑은 고딕" pitchFamily="50" charset="-127"/>
              </a:rPr>
              <a:t>7</a:t>
            </a:r>
            <a:r>
              <a:rPr lang="en-US" altLang="ko-KR" sz="700">
                <a:ea typeface="맑은 고딕" pitchFamily="50" charset="-127"/>
              </a:rPr>
              <a:t>. ‘</a:t>
            </a:r>
            <a:r>
              <a:rPr lang="ko-KR" altLang="en-US" sz="700">
                <a:ea typeface="맑은 고딕" pitchFamily="50" charset="-127"/>
              </a:rPr>
              <a:t>사용자신청</a:t>
            </a:r>
            <a:r>
              <a:rPr lang="en-US" altLang="ko-KR" sz="700">
                <a:ea typeface="맑은 고딕" pitchFamily="50" charset="-127"/>
              </a:rPr>
              <a:t>’</a:t>
            </a:r>
            <a:r>
              <a:rPr lang="ko-KR" altLang="en-US" sz="700">
                <a:ea typeface="맑은 고딕" pitchFamily="50" charset="-127"/>
              </a:rPr>
              <a:t> </a:t>
            </a:r>
            <a:r>
              <a:rPr lang="en-US" altLang="ko-KR" sz="700">
                <a:ea typeface="맑은 고딕" pitchFamily="50" charset="-127"/>
              </a:rPr>
              <a:t>(</a:t>
            </a:r>
            <a:r>
              <a:rPr lang="ko-KR" altLang="en-US" sz="700">
                <a:ea typeface="맑은 고딕" pitchFamily="50" charset="-127"/>
              </a:rPr>
              <a:t>임의 이미지</a:t>
            </a:r>
            <a:r>
              <a:rPr lang="en-US" altLang="ko-KR" sz="700">
                <a:ea typeface="맑은 고딕" pitchFamily="50" charset="-127"/>
              </a:rPr>
              <a:t>)</a:t>
            </a:r>
            <a:endParaRPr lang="en-US" altLang="ko-KR" sz="700" dirty="0">
              <a:ea typeface="맑은 고딕" pitchFamily="50" charset="-127"/>
            </a:endParaRPr>
          </a:p>
          <a:p>
            <a:r>
              <a:rPr lang="en-US" altLang="ko-KR" sz="700" dirty="0">
                <a:ea typeface="맑은 고딕" pitchFamily="50" charset="-127"/>
              </a:rPr>
              <a:t>- </a:t>
            </a:r>
            <a:r>
              <a:rPr lang="ko-KR" altLang="en-US" sz="700" dirty="0">
                <a:ea typeface="맑은 고딕" pitchFamily="50" charset="-127"/>
              </a:rPr>
              <a:t>클릭 시 </a:t>
            </a:r>
            <a:r>
              <a:rPr lang="ko-KR" altLang="en-US" sz="700" dirty="0" err="1">
                <a:ea typeface="맑은 고딕" pitchFamily="50" charset="-127"/>
              </a:rPr>
              <a:t>새창</a:t>
            </a:r>
            <a:r>
              <a:rPr lang="ko-KR" altLang="en-US" sz="700" dirty="0">
                <a:ea typeface="맑은 고딕" pitchFamily="50" charset="-127"/>
              </a:rPr>
              <a:t> 노출</a:t>
            </a:r>
            <a:endParaRPr lang="en-US" altLang="ko-KR" sz="700" dirty="0">
              <a:ea typeface="맑은 고딕" pitchFamily="50" charset="-127"/>
            </a:endParaRPr>
          </a:p>
          <a:p>
            <a:endParaRPr lang="en-US" altLang="ko-KR" sz="700" dirty="0">
              <a:ea typeface="맑은 고딕" pitchFamily="50" charset="-127"/>
            </a:endParaRPr>
          </a:p>
          <a:p>
            <a:r>
              <a:rPr lang="en-US" altLang="ko-KR" sz="700" dirty="0">
                <a:ea typeface="맑은 고딕" pitchFamily="50" charset="-127"/>
              </a:rPr>
              <a:t>8</a:t>
            </a:r>
            <a:r>
              <a:rPr lang="en-US" altLang="ko-KR" sz="700">
                <a:ea typeface="맑은 고딕" pitchFamily="50" charset="-127"/>
              </a:rPr>
              <a:t>. Alert</a:t>
            </a:r>
            <a:r>
              <a:rPr lang="ko-KR" altLang="en-US" sz="700">
                <a:ea typeface="맑은 고딕" pitchFamily="50" charset="-127"/>
              </a:rPr>
              <a:t> </a:t>
            </a:r>
            <a:r>
              <a:rPr lang="en-US" altLang="ko-KR" sz="700" dirty="0">
                <a:ea typeface="맑은 고딕" pitchFamily="50" charset="-127"/>
              </a:rPr>
              <a:t>(</a:t>
            </a:r>
            <a:r>
              <a:rPr lang="ko-KR" altLang="en-US" sz="700" dirty="0">
                <a:ea typeface="맑은 고딕" pitchFamily="50" charset="-127"/>
              </a:rPr>
              <a:t>아이디 </a:t>
            </a:r>
            <a:r>
              <a:rPr lang="ko-KR" altLang="en-US" sz="700" dirty="0" err="1">
                <a:ea typeface="맑은 고딕" pitchFamily="50" charset="-127"/>
              </a:rPr>
              <a:t>미입력</a:t>
            </a:r>
            <a:r>
              <a:rPr lang="en-US" altLang="ko-KR" sz="700" dirty="0"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ea typeface="맑은 고딕" pitchFamily="50" charset="-127"/>
              </a:rPr>
              <a:t>8-1. </a:t>
            </a:r>
            <a:r>
              <a:rPr lang="ko-KR" altLang="en-US" sz="700" dirty="0">
                <a:ea typeface="맑은 고딕" pitchFamily="50" charset="-127"/>
              </a:rPr>
              <a:t>클릭 </a:t>
            </a:r>
            <a:r>
              <a:rPr lang="ko-KR" altLang="en-US" sz="700">
                <a:ea typeface="맑은 고딕" pitchFamily="50" charset="-127"/>
              </a:rPr>
              <a:t>시 종료 </a:t>
            </a:r>
            <a:r>
              <a:rPr lang="en-US" altLang="ko-KR" sz="700" dirty="0">
                <a:ea typeface="맑은 고딕" pitchFamily="50" charset="-127"/>
              </a:rPr>
              <a:t>&amp; </a:t>
            </a:r>
            <a:r>
              <a:rPr lang="en-US" altLang="ko-KR" sz="700">
                <a:ea typeface="맑은 고딕" pitchFamily="50" charset="-127"/>
              </a:rPr>
              <a:t>2</a:t>
            </a:r>
            <a:r>
              <a:rPr lang="ko-KR" altLang="en-US" sz="700">
                <a:ea typeface="맑은 고딕" pitchFamily="50" charset="-127"/>
              </a:rPr>
              <a:t>번 영역 </a:t>
            </a:r>
            <a:r>
              <a:rPr lang="en-US" altLang="ko-KR" sz="700">
                <a:ea typeface="맑은 고딕" pitchFamily="50" charset="-127"/>
              </a:rPr>
              <a:t>Fcous On</a:t>
            </a:r>
          </a:p>
          <a:p>
            <a:endParaRPr lang="en-US" altLang="ko-KR" sz="700" dirty="0">
              <a:ea typeface="맑은 고딕" pitchFamily="50" charset="-127"/>
            </a:endParaRPr>
          </a:p>
          <a:p>
            <a:r>
              <a:rPr lang="en-US" altLang="ko-KR" sz="700" dirty="0">
                <a:ea typeface="맑은 고딕" pitchFamily="50" charset="-127"/>
              </a:rPr>
              <a:t>9</a:t>
            </a:r>
            <a:r>
              <a:rPr lang="en-US" altLang="ko-KR" sz="700">
                <a:ea typeface="맑은 고딕" pitchFamily="50" charset="-127"/>
              </a:rPr>
              <a:t>. Alert</a:t>
            </a:r>
            <a:r>
              <a:rPr lang="ko-KR" altLang="en-US" sz="700">
                <a:ea typeface="맑은 고딕" pitchFamily="50" charset="-127"/>
              </a:rPr>
              <a:t> </a:t>
            </a:r>
            <a:r>
              <a:rPr lang="en-US" altLang="ko-KR" sz="700" dirty="0">
                <a:ea typeface="맑은 고딕" pitchFamily="50" charset="-127"/>
              </a:rPr>
              <a:t>(</a:t>
            </a:r>
            <a:r>
              <a:rPr lang="ko-KR" altLang="en-US" sz="700" dirty="0">
                <a:ea typeface="맑은 고딕" pitchFamily="50" charset="-127"/>
              </a:rPr>
              <a:t>비밀번호</a:t>
            </a:r>
            <a:r>
              <a:rPr lang="en-US" altLang="ko-KR" sz="700" dirty="0">
                <a:ea typeface="맑은 고딕" pitchFamily="50" charset="-127"/>
              </a:rPr>
              <a:t> </a:t>
            </a:r>
            <a:r>
              <a:rPr lang="ko-KR" altLang="en-US" sz="700" dirty="0" err="1">
                <a:ea typeface="맑은 고딕" pitchFamily="50" charset="-127"/>
              </a:rPr>
              <a:t>미입력</a:t>
            </a:r>
            <a:r>
              <a:rPr lang="en-US" altLang="ko-KR" sz="700" dirty="0"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ea typeface="맑은 고딕" pitchFamily="50" charset="-127"/>
              </a:rPr>
              <a:t>9-1. </a:t>
            </a:r>
            <a:r>
              <a:rPr lang="ko-KR" altLang="en-US" sz="700" dirty="0">
                <a:ea typeface="맑은 고딕" pitchFamily="50" charset="-127"/>
              </a:rPr>
              <a:t>클릭 </a:t>
            </a:r>
            <a:r>
              <a:rPr lang="ko-KR" altLang="en-US" sz="700">
                <a:ea typeface="맑은 고딕" pitchFamily="50" charset="-127"/>
              </a:rPr>
              <a:t>시 종료 </a:t>
            </a:r>
            <a:r>
              <a:rPr lang="en-US" altLang="ko-KR" sz="700" dirty="0">
                <a:ea typeface="맑은 고딕" pitchFamily="50" charset="-127"/>
              </a:rPr>
              <a:t>&amp; 3</a:t>
            </a:r>
            <a:r>
              <a:rPr lang="ko-KR" altLang="en-US" sz="700">
                <a:ea typeface="맑은 고딕" pitchFamily="50" charset="-127"/>
              </a:rPr>
              <a:t>번 영역 </a:t>
            </a:r>
            <a:r>
              <a:rPr lang="en-US" altLang="ko-KR" sz="700">
                <a:ea typeface="맑은 고딕" pitchFamily="50" charset="-127"/>
              </a:rPr>
              <a:t>Fcous On</a:t>
            </a:r>
          </a:p>
          <a:p>
            <a:endParaRPr lang="en-US" altLang="ko-KR" sz="700" dirty="0">
              <a:ea typeface="맑은 고딕" pitchFamily="50" charset="-127"/>
            </a:endParaRPr>
          </a:p>
          <a:p>
            <a:r>
              <a:rPr lang="en-US" altLang="ko-KR" sz="700" dirty="0">
                <a:ea typeface="맑은 고딕" pitchFamily="50" charset="-127"/>
              </a:rPr>
              <a:t>10</a:t>
            </a:r>
            <a:r>
              <a:rPr lang="en-US" altLang="ko-KR" sz="700">
                <a:ea typeface="맑은 고딕" pitchFamily="50" charset="-127"/>
              </a:rPr>
              <a:t>. Alert</a:t>
            </a:r>
            <a:r>
              <a:rPr lang="ko-KR" altLang="en-US" sz="700">
                <a:ea typeface="맑은 고딕" pitchFamily="50" charset="-127"/>
              </a:rPr>
              <a:t> </a:t>
            </a:r>
            <a:r>
              <a:rPr lang="en-US" altLang="ko-KR" sz="700" dirty="0">
                <a:ea typeface="맑은 고딕" pitchFamily="50" charset="-127"/>
              </a:rPr>
              <a:t>(</a:t>
            </a:r>
            <a:r>
              <a:rPr lang="ko-KR" altLang="en-US" sz="700" dirty="0">
                <a:ea typeface="맑은 고딕" pitchFamily="50" charset="-127"/>
              </a:rPr>
              <a:t>아이디 또는 비밀번호 오류</a:t>
            </a:r>
            <a:r>
              <a:rPr lang="en-US" altLang="ko-KR" sz="700" dirty="0"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ea typeface="맑은 고딕" pitchFamily="50" charset="-127"/>
              </a:rPr>
              <a:t>10-1. </a:t>
            </a:r>
            <a:r>
              <a:rPr lang="ko-KR" altLang="en-US" sz="700" dirty="0">
                <a:ea typeface="맑은 고딕" pitchFamily="50" charset="-127"/>
              </a:rPr>
              <a:t>클릭 </a:t>
            </a:r>
            <a:r>
              <a:rPr lang="ko-KR" altLang="en-US" sz="700">
                <a:ea typeface="맑은 고딕" pitchFamily="50" charset="-127"/>
              </a:rPr>
              <a:t>시 </a:t>
            </a:r>
            <a:r>
              <a:rPr lang="en-US" altLang="ko-KR" sz="700">
                <a:ea typeface="맑은 고딕" pitchFamily="50" charset="-127"/>
              </a:rPr>
              <a:t>Alert</a:t>
            </a:r>
            <a:r>
              <a:rPr lang="ko-KR" altLang="en-US" sz="700">
                <a:ea typeface="맑은 고딕" pitchFamily="50" charset="-127"/>
              </a:rPr>
              <a:t> 종료</a:t>
            </a:r>
            <a:endParaRPr lang="en-US" altLang="ko-KR" sz="700">
              <a:ea typeface="맑은 고딕" pitchFamily="50" charset="-127"/>
            </a:endParaRPr>
          </a:p>
          <a:p>
            <a:r>
              <a:rPr lang="en-US" altLang="ko-KR" sz="700">
                <a:solidFill>
                  <a:srgbClr val="0070C0"/>
                </a:solidFill>
                <a:ea typeface="맑은 고딕" pitchFamily="50" charset="-127"/>
              </a:rPr>
              <a:t> (+ 5</a:t>
            </a:r>
            <a:r>
              <a:rPr lang="ko-KR" altLang="en-US" sz="700">
                <a:solidFill>
                  <a:srgbClr val="0070C0"/>
                </a:solidFill>
                <a:ea typeface="맑은 고딕" pitchFamily="50" charset="-127"/>
              </a:rPr>
              <a:t>회 오류 시 잠금 처리</a:t>
            </a:r>
            <a:r>
              <a:rPr lang="en-US" altLang="ko-KR" sz="700">
                <a:solidFill>
                  <a:srgbClr val="0070C0"/>
                </a:solidFill>
                <a:ea typeface="맑은 고딕" pitchFamily="50" charset="-127"/>
              </a:rPr>
              <a:t>)</a:t>
            </a:r>
            <a:endParaRPr lang="en-US" altLang="ko-KR" sz="700" dirty="0">
              <a:solidFill>
                <a:srgbClr val="0070C0"/>
              </a:solidFill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47208-92B5-B492-FD81-BFAD0C040A02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_0001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7BD11-E522-0654-95E7-B2A7C12742DD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F110B6-5D99-50B3-FEC3-968B5C389610}"/>
              </a:ext>
            </a:extLst>
          </p:cNvPr>
          <p:cNvSpPr/>
          <p:nvPr/>
        </p:nvSpPr>
        <p:spPr>
          <a:xfrm>
            <a:off x="4124350" y="2030675"/>
            <a:ext cx="2390918" cy="839398"/>
          </a:xfrm>
          <a:prstGeom prst="rect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C5615E2-F9CD-258A-F0A4-429B6D1E8B8C}"/>
              </a:ext>
            </a:extLst>
          </p:cNvPr>
          <p:cNvSpPr/>
          <p:nvPr/>
        </p:nvSpPr>
        <p:spPr>
          <a:xfrm>
            <a:off x="4124350" y="1627823"/>
            <a:ext cx="2390918" cy="337171"/>
          </a:xfrm>
          <a:prstGeom prst="rect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26CE8D-00F5-2C57-2569-CABC24596D8A}"/>
              </a:ext>
            </a:extLst>
          </p:cNvPr>
          <p:cNvSpPr txBox="1"/>
          <p:nvPr/>
        </p:nvSpPr>
        <p:spPr>
          <a:xfrm>
            <a:off x="5837091" y="712362"/>
            <a:ext cx="1944215" cy="4012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하이픈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>
                <a:solidFill>
                  <a:schemeClr val="bg1"/>
                </a:solidFill>
                <a:highlight>
                  <a:srgbClr val="80808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r>
              <a:rPr lang="en-US" altLang="ko-KR" sz="8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b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개발속도에 따라 개별적으로 진행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0CD12FE-FB31-D86A-4E34-E638B9EEB32B}"/>
              </a:ext>
            </a:extLst>
          </p:cNvPr>
          <p:cNvGrpSpPr/>
          <p:nvPr/>
        </p:nvGrpSpPr>
        <p:grpSpPr>
          <a:xfrm>
            <a:off x="4997629" y="2983366"/>
            <a:ext cx="601045" cy="613513"/>
            <a:chOff x="3716164" y="853230"/>
            <a:chExt cx="549622" cy="549622"/>
          </a:xfrm>
          <a:solidFill>
            <a:schemeClr val="bg1"/>
          </a:solidFill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DF10CB8-A6BE-4ACF-CB47-51F54C1D5E3B}"/>
                </a:ext>
              </a:extLst>
            </p:cNvPr>
            <p:cNvSpPr/>
            <p:nvPr/>
          </p:nvSpPr>
          <p:spPr>
            <a:xfrm>
              <a:off x="3716164" y="853230"/>
              <a:ext cx="549622" cy="54962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B5A8402-7B4B-951F-50DC-1C9ADDB2EDCB}"/>
                </a:ext>
              </a:extLst>
            </p:cNvPr>
            <p:cNvCxnSpPr/>
            <p:nvPr/>
          </p:nvCxnSpPr>
          <p:spPr>
            <a:xfrm>
              <a:off x="3716164" y="853230"/>
              <a:ext cx="549622" cy="549622"/>
            </a:xfrm>
            <a:prstGeom prst="line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FB99DF4-A05B-A944-C327-BD125ABDDBF8}"/>
                </a:ext>
              </a:extLst>
            </p:cNvPr>
            <p:cNvCxnSpPr/>
            <p:nvPr/>
          </p:nvCxnSpPr>
          <p:spPr>
            <a:xfrm flipH="1">
              <a:off x="3716164" y="853230"/>
              <a:ext cx="549622" cy="549622"/>
            </a:xfrm>
            <a:prstGeom prst="line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7B06921-CA5A-FA1D-D153-5CA1F77C891D}"/>
              </a:ext>
            </a:extLst>
          </p:cNvPr>
          <p:cNvSpPr txBox="1"/>
          <p:nvPr/>
        </p:nvSpPr>
        <p:spPr>
          <a:xfrm>
            <a:off x="5004901" y="3596879"/>
            <a:ext cx="601045" cy="188015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사용자신청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76" name="Oval 144">
            <a:extLst>
              <a:ext uri="{FF2B5EF4-FFF2-40B4-BE49-F238E27FC236}">
                <a16:creationId xmlns:a16="http://schemas.microsoft.com/office/drawing/2014/main" id="{1E6D632F-AA18-49EB-C4A1-CCFDE9521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993" y="3218114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43652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미리보기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리스트 미리보기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54502AA-AD39-48DB-9AAE-D19783F2A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34186"/>
              </p:ext>
            </p:extLst>
          </p:nvPr>
        </p:nvGraphicFramePr>
        <p:xfrm>
          <a:off x="279409" y="2464613"/>
          <a:ext cx="7376447" cy="15087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3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93">
                  <a:extLst>
                    <a:ext uri="{9D8B030D-6E8A-4147-A177-3AD203B41FA5}">
                      <a16:colId xmlns:a16="http://schemas.microsoft.com/office/drawing/2014/main" val="1238491686"/>
                    </a:ext>
                  </a:extLst>
                </a:gridCol>
                <a:gridCol w="1049092">
                  <a:extLst>
                    <a:ext uri="{9D8B030D-6E8A-4147-A177-3AD203B41FA5}">
                      <a16:colId xmlns:a16="http://schemas.microsoft.com/office/drawing/2014/main" val="43439961"/>
                    </a:ext>
                  </a:extLst>
                </a:gridCol>
                <a:gridCol w="608109">
                  <a:extLst>
                    <a:ext uri="{9D8B030D-6E8A-4147-A177-3AD203B41FA5}">
                      <a16:colId xmlns:a16="http://schemas.microsoft.com/office/drawing/2014/main" val="1727707373"/>
                    </a:ext>
                  </a:extLst>
                </a:gridCol>
              </a:tblGrid>
              <a:tr h="209118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조회수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공지사항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홍길동</a:t>
                      </a:r>
                      <a:endParaRPr lang="en-US" altLang="ko-KR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Q&amp;A</a:t>
                      </a:r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게시판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김길동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245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자료실 테스트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이길동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구길동</a:t>
                      </a:r>
                      <a:endParaRPr lang="en-US" sz="9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55056"/>
                  </a:ext>
                </a:extLst>
              </a:tr>
            </a:tbl>
          </a:graphicData>
        </a:graphic>
      </p:graphicFrame>
      <p:sp>
        <p:nvSpPr>
          <p:cNvPr id="15" name="Panel">
            <a:extLst>
              <a:ext uri="{FF2B5EF4-FFF2-40B4-BE49-F238E27FC236}">
                <a16:creationId xmlns:a16="http://schemas.microsoft.com/office/drawing/2014/main" id="{9B6FAB0B-4BC0-402A-A83D-364223214852}"/>
              </a:ext>
            </a:extLst>
          </p:cNvPr>
          <p:cNvSpPr/>
          <p:nvPr/>
        </p:nvSpPr>
        <p:spPr>
          <a:xfrm>
            <a:off x="272479" y="1396924"/>
            <a:ext cx="7272807" cy="389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7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9404FF17-B3EF-473C-B022-092F7E559DE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87124" y="1494334"/>
            <a:ext cx="949217" cy="646664"/>
            <a:chOff x="595686" y="1261242"/>
            <a:chExt cx="1368150" cy="646664"/>
          </a:xfrm>
        </p:grpSpPr>
        <p:grpSp>
          <p:nvGrpSpPr>
            <p:cNvPr id="18" name="Drop-Down Box">
              <a:extLst>
                <a:ext uri="{FF2B5EF4-FFF2-40B4-BE49-F238E27FC236}">
                  <a16:creationId xmlns:a16="http://schemas.microsoft.com/office/drawing/2014/main" id="{BD62B1C4-2FF8-4811-814A-E59597B04862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22" name="Text Box">
                <a:extLst>
                  <a:ext uri="{FF2B5EF4-FFF2-40B4-BE49-F238E27FC236}">
                    <a16:creationId xmlns:a16="http://schemas.microsoft.com/office/drawing/2014/main" id="{CF514AD9-02F5-4FCE-9861-3BCBA78F2BB2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Arrow Down">
                <a:extLst>
                  <a:ext uri="{FF2B5EF4-FFF2-40B4-BE49-F238E27FC236}">
                    <a16:creationId xmlns:a16="http://schemas.microsoft.com/office/drawing/2014/main" id="{50303DD0-C3C9-4C75-A08D-98FA99C95C73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Drop-Down Menu">
              <a:extLst>
                <a:ext uri="{FF2B5EF4-FFF2-40B4-BE49-F238E27FC236}">
                  <a16:creationId xmlns:a16="http://schemas.microsoft.com/office/drawing/2014/main" id="{E83F5129-0697-4D1E-BF9A-F418E60C1A81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405239"/>
              <a:chOff x="595686" y="1502667"/>
              <a:chExt cx="1368150" cy="405239"/>
            </a:xfrm>
          </p:grpSpPr>
          <p:sp>
            <p:nvSpPr>
              <p:cNvPr id="20" name="Box">
                <a:extLst>
                  <a:ext uri="{FF2B5EF4-FFF2-40B4-BE49-F238E27FC236}">
                    <a16:creationId xmlns:a16="http://schemas.microsoft.com/office/drawing/2014/main" id="{9B5BCC84-7C04-4BBD-9AC8-56F9196DB5B1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502667"/>
                <a:ext cx="1368150" cy="40523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제목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내용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Selection Overlay">
                <a:extLst>
                  <a:ext uri="{FF2B5EF4-FFF2-40B4-BE49-F238E27FC236}">
                    <a16:creationId xmlns:a16="http://schemas.microsoft.com/office/drawing/2014/main" id="{078792F4-9D22-4492-9DFB-403B78D298A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4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ADBE2B6C-A814-432A-9F9D-208BDB257CB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17004" y="1481912"/>
            <a:ext cx="754786" cy="241092"/>
            <a:chOff x="674938" y="1261242"/>
            <a:chExt cx="754786" cy="241092"/>
          </a:xfrm>
          <a:solidFill>
            <a:srgbClr val="FFFFFF"/>
          </a:solidFill>
        </p:grpSpPr>
        <p:sp>
          <p:nvSpPr>
            <p:cNvPr id="25" name="Text Box">
              <a:extLst>
                <a:ext uri="{FF2B5EF4-FFF2-40B4-BE49-F238E27FC236}">
                  <a16:creationId xmlns:a16="http://schemas.microsoft.com/office/drawing/2014/main" id="{B97CF1AC-C8F9-4269-AD5E-D6B3485BC050}"/>
                </a:ext>
              </a:extLst>
            </p:cNvPr>
            <p:cNvSpPr/>
            <p:nvPr/>
          </p:nvSpPr>
          <p:spPr>
            <a:xfrm>
              <a:off x="674938" y="1261242"/>
              <a:ext cx="75478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조회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CA1850D-8B69-4B52-A755-CAFE3B337696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18158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 Box">
            <a:extLst>
              <a:ext uri="{FF2B5EF4-FFF2-40B4-BE49-F238E27FC236}">
                <a16:creationId xmlns:a16="http://schemas.microsoft.com/office/drawing/2014/main" id="{2FB098E4-EDC3-4235-871B-F98D6768E923}"/>
              </a:ext>
            </a:extLst>
          </p:cNvPr>
          <p:cNvSpPr/>
          <p:nvPr/>
        </p:nvSpPr>
        <p:spPr>
          <a:xfrm>
            <a:off x="5187469" y="1494334"/>
            <a:ext cx="1500407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검색어를 입력하세요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F2C1F70D-F131-46B5-9F6F-E4B93EC695E6}"/>
              </a:ext>
            </a:extLst>
          </p:cNvPr>
          <p:cNvSpPr/>
          <p:nvPr/>
        </p:nvSpPr>
        <p:spPr>
          <a:xfrm>
            <a:off x="6974262" y="4110541"/>
            <a:ext cx="683761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C61CF5-08E3-4559-8424-60EC0F08D066}"/>
              </a:ext>
            </a:extLst>
          </p:cNvPr>
          <p:cNvSpPr/>
          <p:nvPr/>
        </p:nvSpPr>
        <p:spPr>
          <a:xfrm>
            <a:off x="160058" y="201773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51C433B-9793-4F81-B238-9FAD5834A5EC}"/>
              </a:ext>
            </a:extLst>
          </p:cNvPr>
          <p:cNvSpPr/>
          <p:nvPr/>
        </p:nvSpPr>
        <p:spPr>
          <a:xfrm>
            <a:off x="1087781" y="279475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8625B78-6862-44CF-88FC-6430AD9EA7BB}"/>
              </a:ext>
            </a:extLst>
          </p:cNvPr>
          <p:cNvSpPr/>
          <p:nvPr/>
        </p:nvSpPr>
        <p:spPr>
          <a:xfrm>
            <a:off x="6900831" y="401385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1260285-736C-4AA4-8D04-4AF3653163A3}"/>
              </a:ext>
            </a:extLst>
          </p:cNvPr>
          <p:cNvSpPr/>
          <p:nvPr/>
        </p:nvSpPr>
        <p:spPr>
          <a:xfrm>
            <a:off x="7446230" y="1392833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35E64E-A442-43BA-B4DE-5B2A19B3C917}"/>
              </a:ext>
            </a:extLst>
          </p:cNvPr>
          <p:cNvSpPr txBox="1"/>
          <p:nvPr/>
        </p:nvSpPr>
        <p:spPr>
          <a:xfrm>
            <a:off x="7833320" y="980727"/>
            <a:ext cx="1944216" cy="53984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등록된 게시판 이름을 출력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게시물 제목 또는 내용 검색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게시판 관리에서 정의된 이름 출력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게시판 리스트 정보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제목을 클릭하면 게시물 상세정보 화면으로 이동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게시물 관련 정보 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작성자 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작성일 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조회수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게시물 등록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FD7CE916-1711-41C7-B171-1F66461F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30" y="2181412"/>
            <a:ext cx="720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&lt;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게시판 이름</a:t>
            </a:r>
            <a:r>
              <a:rPr lang="en-US" altLang="ko-KR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&gt;</a:t>
            </a: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6EAE8FF6-4128-4675-8ED7-ACC9D7B2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35" y="2276955"/>
            <a:ext cx="288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총 </a:t>
            </a:r>
            <a:r>
              <a:rPr lang="en-US" altLang="ko-KR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43</a:t>
            </a:r>
            <a:r>
              <a:rPr lang="ko-KR" altLang="en-US" sz="75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건</a:t>
            </a:r>
            <a:endParaRPr lang="en-US" altLang="ko-KR" sz="75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F7826CF-AF7A-44A3-A066-683BCAB93DAE}"/>
              </a:ext>
            </a:extLst>
          </p:cNvPr>
          <p:cNvSpPr/>
          <p:nvPr/>
        </p:nvSpPr>
        <p:spPr>
          <a:xfrm>
            <a:off x="138277" y="240869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2376B8-AF88-4D9C-8660-A1C2C81F86BD}"/>
              </a:ext>
            </a:extLst>
          </p:cNvPr>
          <p:cNvSpPr/>
          <p:nvPr/>
        </p:nvSpPr>
        <p:spPr>
          <a:xfrm>
            <a:off x="6075523" y="277795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1BBA3B-600D-45E4-B5B7-86A513392CB1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UI_MS_0216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9EB11-C56D-4AFC-8977-549AC140582B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3">
            <a:extLst>
              <a:ext uri="{FF2B5EF4-FFF2-40B4-BE49-F238E27FC236}">
                <a16:creationId xmlns:a16="http://schemas.microsoft.com/office/drawing/2014/main" id="{666D1FD5-9732-471F-99C4-9C2D27209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게시판 이름 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6E7CBC36-4A9B-459C-8A87-00B26FD08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594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&lt;&lt;</a:t>
            </a:r>
            <a:r>
              <a:rPr lang="ko-KR" altLang="en-US" sz="7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게시판 이름</a:t>
            </a:r>
            <a:r>
              <a:rPr lang="en-US" altLang="ko-KR" sz="7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&gt;&gt;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252BB1F-BE76-4839-96BC-7D451814CFED}"/>
              </a:ext>
            </a:extLst>
          </p:cNvPr>
          <p:cNvSpPr/>
          <p:nvPr/>
        </p:nvSpPr>
        <p:spPr>
          <a:xfrm>
            <a:off x="203017" y="82918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Pagination">
            <a:extLst>
              <a:ext uri="{FF2B5EF4-FFF2-40B4-BE49-F238E27FC236}">
                <a16:creationId xmlns:a16="http://schemas.microsoft.com/office/drawing/2014/main" id="{347D7BFF-CDD6-4C68-88A5-7D31652EB9FD}"/>
              </a:ext>
            </a:extLst>
          </p:cNvPr>
          <p:cNvGrpSpPr/>
          <p:nvPr/>
        </p:nvGrpSpPr>
        <p:grpSpPr>
          <a:xfrm>
            <a:off x="3117759" y="4266712"/>
            <a:ext cx="1838689" cy="242408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50" name="Previous">
              <a:extLst>
                <a:ext uri="{FF2B5EF4-FFF2-40B4-BE49-F238E27FC236}">
                  <a16:creationId xmlns:a16="http://schemas.microsoft.com/office/drawing/2014/main" id="{4658AF58-2945-431C-9DBB-A53922865F0A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51" name="Page 1">
              <a:extLst>
                <a:ext uri="{FF2B5EF4-FFF2-40B4-BE49-F238E27FC236}">
                  <a16:creationId xmlns:a16="http://schemas.microsoft.com/office/drawing/2014/main" id="{B0C5B95E-4A50-4096-B769-D34DC3A404DA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52" name="Page 2">
              <a:extLst>
                <a:ext uri="{FF2B5EF4-FFF2-40B4-BE49-F238E27FC236}">
                  <a16:creationId xmlns:a16="http://schemas.microsoft.com/office/drawing/2014/main" id="{17B29F88-3EE9-4923-B8B9-7469439E1856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53" name="Page 3">
              <a:extLst>
                <a:ext uri="{FF2B5EF4-FFF2-40B4-BE49-F238E27FC236}">
                  <a16:creationId xmlns:a16="http://schemas.microsoft.com/office/drawing/2014/main" id="{D4509F86-7FCB-43B6-9E7B-0176E5ED22DC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54" name="Page 4">
              <a:extLst>
                <a:ext uri="{FF2B5EF4-FFF2-40B4-BE49-F238E27FC236}">
                  <a16:creationId xmlns:a16="http://schemas.microsoft.com/office/drawing/2014/main" id="{6C95C9B9-4961-409F-BCD3-637E4DBDFDFB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55" name="Page 5">
              <a:extLst>
                <a:ext uri="{FF2B5EF4-FFF2-40B4-BE49-F238E27FC236}">
                  <a16:creationId xmlns:a16="http://schemas.microsoft.com/office/drawing/2014/main" id="{34E27DF0-B334-4AF5-8D16-529C2C7B5817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56" name="Next">
              <a:extLst>
                <a:ext uri="{FF2B5EF4-FFF2-40B4-BE49-F238E27FC236}">
                  <a16:creationId xmlns:a16="http://schemas.microsoft.com/office/drawing/2014/main" id="{4DF2CD10-5676-428A-9DC8-D62C6F3EA4A9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34AC8D-8207-4C6C-70FD-0AC5A495EB7A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22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미리보기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시스템공통관리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상세 미리보기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35E64E-A442-43BA-B4DE-5B2A19B3C917}"/>
              </a:ext>
            </a:extLst>
          </p:cNvPr>
          <p:cNvSpPr txBox="1"/>
          <p:nvPr/>
        </p:nvSpPr>
        <p:spPr>
          <a:xfrm>
            <a:off x="7833320" y="980727"/>
            <a:ext cx="1944216" cy="53984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등록된 게시판 이름을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게시물 제목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등록자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작성자</a:t>
            </a: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)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등록일시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내용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첨부파일 등록 및 출력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작업실행 버튼 정의 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삭제 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저장 </a:t>
            </a:r>
            <a:b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목록 </a:t>
            </a:r>
            <a:endParaRPr lang="en-US" altLang="ko-KR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1BBA3B-600D-45E4-B5B7-86A513392CB1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UI_MS_0217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9EB11-C56D-4AFC-8977-549AC140582B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3">
            <a:extLst>
              <a:ext uri="{FF2B5EF4-FFF2-40B4-BE49-F238E27FC236}">
                <a16:creationId xmlns:a16="http://schemas.microsoft.com/office/drawing/2014/main" id="{666D1FD5-9732-471F-99C4-9C2D27209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게시판 이름 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6E7CBC36-4A9B-459C-8A87-00B26FD08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594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&lt;&lt;</a:t>
            </a:r>
            <a:r>
              <a:rPr lang="ko-KR" altLang="en-US" sz="7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게시판 이름</a:t>
            </a:r>
            <a:r>
              <a:rPr lang="en-US" altLang="ko-KR" sz="7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&gt;&gt;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252BB1F-BE76-4839-96BC-7D451814CFED}"/>
              </a:ext>
            </a:extLst>
          </p:cNvPr>
          <p:cNvSpPr/>
          <p:nvPr/>
        </p:nvSpPr>
        <p:spPr>
          <a:xfrm>
            <a:off x="203017" y="82918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 Box">
            <a:extLst>
              <a:ext uri="{FF2B5EF4-FFF2-40B4-BE49-F238E27FC236}">
                <a16:creationId xmlns:a16="http://schemas.microsoft.com/office/drawing/2014/main" id="{0DAD1F93-0A28-4B82-B4DE-394CC34025B6}"/>
              </a:ext>
            </a:extLst>
          </p:cNvPr>
          <p:cNvSpPr/>
          <p:nvPr/>
        </p:nvSpPr>
        <p:spPr>
          <a:xfrm>
            <a:off x="1192594" y="1313801"/>
            <a:ext cx="606466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콘텐츠 제목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2A6C3BFE-BF28-4432-A8FC-5E29FFF9C438}"/>
              </a:ext>
            </a:extLst>
          </p:cNvPr>
          <p:cNvSpPr/>
          <p:nvPr/>
        </p:nvSpPr>
        <p:spPr>
          <a:xfrm>
            <a:off x="1196006" y="5020141"/>
            <a:ext cx="6032043" cy="52405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filename1.ext</a:t>
            </a:r>
          </a:p>
          <a:p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filename2.ext 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5663E2-1CE1-48C9-B12A-A77D8147261E}"/>
              </a:ext>
            </a:extLst>
          </p:cNvPr>
          <p:cNvSpPr txBox="1"/>
          <p:nvPr/>
        </p:nvSpPr>
        <p:spPr>
          <a:xfrm>
            <a:off x="260676" y="1252529"/>
            <a:ext cx="803891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제목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10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D44DD0-0ED6-4B93-B1E7-0A2F444CCC9C}"/>
              </a:ext>
            </a:extLst>
          </p:cNvPr>
          <p:cNvSpPr txBox="1"/>
          <p:nvPr/>
        </p:nvSpPr>
        <p:spPr>
          <a:xfrm>
            <a:off x="247510" y="4950347"/>
            <a:ext cx="743285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첨부파일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 Box">
            <a:extLst>
              <a:ext uri="{FF2B5EF4-FFF2-40B4-BE49-F238E27FC236}">
                <a16:creationId xmlns:a16="http://schemas.microsoft.com/office/drawing/2014/main" id="{366B04ED-1230-4618-AAB1-2FF4BB1C16AF}"/>
              </a:ext>
            </a:extLst>
          </p:cNvPr>
          <p:cNvSpPr/>
          <p:nvPr/>
        </p:nvSpPr>
        <p:spPr>
          <a:xfrm>
            <a:off x="1196006" y="1735222"/>
            <a:ext cx="3117914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홍길동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C71AED2-AA91-432D-A3AB-A34E239A80EE}"/>
              </a:ext>
            </a:extLst>
          </p:cNvPr>
          <p:cNvSpPr/>
          <p:nvPr/>
        </p:nvSpPr>
        <p:spPr>
          <a:xfrm>
            <a:off x="1038162" y="119309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037EDA-DC0E-4434-B027-13868D308C04}"/>
              </a:ext>
            </a:extLst>
          </p:cNvPr>
          <p:cNvSpPr/>
          <p:nvPr/>
        </p:nvSpPr>
        <p:spPr>
          <a:xfrm>
            <a:off x="5436551" y="5713301"/>
            <a:ext cx="209625" cy="18736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ECE1F75-D82B-4ED9-AB8F-6A730127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14" y="2480322"/>
            <a:ext cx="6101823" cy="2471661"/>
          </a:xfrm>
          <a:prstGeom prst="rect">
            <a:avLst/>
          </a:prstGeom>
        </p:spPr>
      </p:pic>
      <p:sp>
        <p:nvSpPr>
          <p:cNvPr id="81" name="Button">
            <a:extLst>
              <a:ext uri="{FF2B5EF4-FFF2-40B4-BE49-F238E27FC236}">
                <a16:creationId xmlns:a16="http://schemas.microsoft.com/office/drawing/2014/main" id="{E2DCD65E-4C65-4C88-B2AD-46C422BD00F5}"/>
              </a:ext>
            </a:extLst>
          </p:cNvPr>
          <p:cNvSpPr/>
          <p:nvPr/>
        </p:nvSpPr>
        <p:spPr>
          <a:xfrm>
            <a:off x="6119789" y="5788699"/>
            <a:ext cx="522000" cy="2592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D6C0F4-A704-4177-BD32-0137E9A0BAF7}"/>
              </a:ext>
            </a:extLst>
          </p:cNvPr>
          <p:cNvSpPr txBox="1"/>
          <p:nvPr/>
        </p:nvSpPr>
        <p:spPr>
          <a:xfrm>
            <a:off x="186904" y="2425866"/>
            <a:ext cx="803891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내용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2C33AB-5241-46DB-AB8F-DA6A538DB328}"/>
              </a:ext>
            </a:extLst>
          </p:cNvPr>
          <p:cNvSpPr txBox="1"/>
          <p:nvPr/>
        </p:nvSpPr>
        <p:spPr>
          <a:xfrm>
            <a:off x="247510" y="1687667"/>
            <a:ext cx="803891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등록자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10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 Box">
            <a:extLst>
              <a:ext uri="{FF2B5EF4-FFF2-40B4-BE49-F238E27FC236}">
                <a16:creationId xmlns:a16="http://schemas.microsoft.com/office/drawing/2014/main" id="{7C5CB405-3C3D-4A56-993F-5AF2115F5D01}"/>
              </a:ext>
            </a:extLst>
          </p:cNvPr>
          <p:cNvSpPr/>
          <p:nvPr/>
        </p:nvSpPr>
        <p:spPr>
          <a:xfrm>
            <a:off x="5154052" y="1747969"/>
            <a:ext cx="2103202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문화관리실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15FCC9-6749-4B4E-8E7B-CC5950870108}"/>
              </a:ext>
            </a:extLst>
          </p:cNvPr>
          <p:cNvSpPr txBox="1"/>
          <p:nvPr/>
        </p:nvSpPr>
        <p:spPr>
          <a:xfrm>
            <a:off x="4170055" y="1692067"/>
            <a:ext cx="803891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부서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 Box">
            <a:extLst>
              <a:ext uri="{FF2B5EF4-FFF2-40B4-BE49-F238E27FC236}">
                <a16:creationId xmlns:a16="http://schemas.microsoft.com/office/drawing/2014/main" id="{83CBEC9E-8D02-4A42-A2A4-D35D8C7EBE06}"/>
              </a:ext>
            </a:extLst>
          </p:cNvPr>
          <p:cNvSpPr/>
          <p:nvPr/>
        </p:nvSpPr>
        <p:spPr>
          <a:xfrm>
            <a:off x="1196006" y="2177128"/>
            <a:ext cx="3117914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2021-08-01 12:00:04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53D766-EE0D-457B-9D67-38184B1E43D6}"/>
              </a:ext>
            </a:extLst>
          </p:cNvPr>
          <p:cNvSpPr txBox="1"/>
          <p:nvPr/>
        </p:nvSpPr>
        <p:spPr>
          <a:xfrm>
            <a:off x="247510" y="2164385"/>
            <a:ext cx="803891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등록일시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Button">
            <a:extLst>
              <a:ext uri="{FF2B5EF4-FFF2-40B4-BE49-F238E27FC236}">
                <a16:creationId xmlns:a16="http://schemas.microsoft.com/office/drawing/2014/main" id="{BE8400F5-2629-4B25-B610-EF826B8EA3A7}"/>
              </a:ext>
            </a:extLst>
          </p:cNvPr>
          <p:cNvSpPr/>
          <p:nvPr/>
        </p:nvSpPr>
        <p:spPr>
          <a:xfrm>
            <a:off x="5596834" y="5775353"/>
            <a:ext cx="431572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5AC5C25-3710-4B24-A489-9162D2592A25}"/>
              </a:ext>
            </a:extLst>
          </p:cNvPr>
          <p:cNvSpPr/>
          <p:nvPr/>
        </p:nvSpPr>
        <p:spPr>
          <a:xfrm>
            <a:off x="1091193" y="495660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91B9435-3491-4ED9-9C97-49EDB13A61C5}"/>
              </a:ext>
            </a:extLst>
          </p:cNvPr>
          <p:cNvSpPr/>
          <p:nvPr/>
        </p:nvSpPr>
        <p:spPr>
          <a:xfrm>
            <a:off x="1036642" y="177687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AC9DF76-B59E-4767-8BB3-F855C8A44C2A}"/>
              </a:ext>
            </a:extLst>
          </p:cNvPr>
          <p:cNvSpPr/>
          <p:nvPr/>
        </p:nvSpPr>
        <p:spPr>
          <a:xfrm>
            <a:off x="1036642" y="221911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0DEA6CA-DB7D-4EA0-95D3-916D91535535}"/>
              </a:ext>
            </a:extLst>
          </p:cNvPr>
          <p:cNvSpPr/>
          <p:nvPr/>
        </p:nvSpPr>
        <p:spPr>
          <a:xfrm>
            <a:off x="1036641" y="261877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748CFD74-724E-4FDD-A820-CBF8B4BBAB23}"/>
              </a:ext>
            </a:extLst>
          </p:cNvPr>
          <p:cNvSpPr/>
          <p:nvPr/>
        </p:nvSpPr>
        <p:spPr>
          <a:xfrm>
            <a:off x="6778385" y="5775353"/>
            <a:ext cx="431573" cy="28589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9E8D2-79A5-53F9-2C44-10A3E0832BBE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81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접속현황 통계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Panel">
            <a:extLst>
              <a:ext uri="{FF2B5EF4-FFF2-40B4-BE49-F238E27FC236}">
                <a16:creationId xmlns:a16="http://schemas.microsoft.com/office/drawing/2014/main" id="{4A24DA31-EBD6-4C90-9CD6-C75CE7E6BEEC}"/>
              </a:ext>
            </a:extLst>
          </p:cNvPr>
          <p:cNvSpPr/>
          <p:nvPr/>
        </p:nvSpPr>
        <p:spPr>
          <a:xfrm>
            <a:off x="272479" y="1290886"/>
            <a:ext cx="7416825" cy="389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858EB7-424F-4706-B37C-0F4101D9285E}"/>
              </a:ext>
            </a:extLst>
          </p:cNvPr>
          <p:cNvSpPr txBox="1"/>
          <p:nvPr/>
        </p:nvSpPr>
        <p:spPr>
          <a:xfrm>
            <a:off x="4170263" y="1325125"/>
            <a:ext cx="792088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기간</a:t>
            </a:r>
          </a:p>
        </p:txBody>
      </p:sp>
      <p:grpSp>
        <p:nvGrpSpPr>
          <p:cNvPr id="43" name="Date Field">
            <a:extLst>
              <a:ext uri="{FF2B5EF4-FFF2-40B4-BE49-F238E27FC236}">
                <a16:creationId xmlns:a16="http://schemas.microsoft.com/office/drawing/2014/main" id="{5BF8756F-D84B-48D7-92FA-6929733C317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800496" y="1365212"/>
            <a:ext cx="1035146" cy="241092"/>
            <a:chOff x="928688" y="1261242"/>
            <a:chExt cx="1035146" cy="241092"/>
          </a:xfrm>
        </p:grpSpPr>
        <p:sp>
          <p:nvSpPr>
            <p:cNvPr id="44" name="Text Box">
              <a:extLst>
                <a:ext uri="{FF2B5EF4-FFF2-40B4-BE49-F238E27FC236}">
                  <a16:creationId xmlns:a16="http://schemas.microsoft.com/office/drawing/2014/main" id="{7CFCCBCA-DFB5-437C-B214-8F51A1F4A414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2021-07-01</a:t>
              </a:r>
            </a:p>
          </p:txBody>
        </p:sp>
        <p:sp>
          <p:nvSpPr>
            <p:cNvPr id="45" name="Date Picker Icon">
              <a:extLst>
                <a:ext uri="{FF2B5EF4-FFF2-40B4-BE49-F238E27FC236}">
                  <a16:creationId xmlns:a16="http://schemas.microsoft.com/office/drawing/2014/main" id="{32BC06D7-E972-4D35-926F-5E0E2ECB85F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ate Field">
            <a:extLst>
              <a:ext uri="{FF2B5EF4-FFF2-40B4-BE49-F238E27FC236}">
                <a16:creationId xmlns:a16="http://schemas.microsoft.com/office/drawing/2014/main" id="{EBE923D5-6E06-470E-8FED-F2F39139E3F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41585" y="1365212"/>
            <a:ext cx="1035146" cy="241092"/>
            <a:chOff x="928688" y="1261242"/>
            <a:chExt cx="1035146" cy="241092"/>
          </a:xfrm>
        </p:grpSpPr>
        <p:sp>
          <p:nvSpPr>
            <p:cNvPr id="47" name="Text Box">
              <a:extLst>
                <a:ext uri="{FF2B5EF4-FFF2-40B4-BE49-F238E27FC236}">
                  <a16:creationId xmlns:a16="http://schemas.microsoft.com/office/drawing/2014/main" id="{5894B16B-B8BE-4272-BEBA-C8E1953C5BE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2021-07-31</a:t>
              </a:r>
            </a:p>
          </p:txBody>
        </p:sp>
        <p:sp>
          <p:nvSpPr>
            <p:cNvPr id="48" name="Date Picker Icon">
              <a:extLst>
                <a:ext uri="{FF2B5EF4-FFF2-40B4-BE49-F238E27FC236}">
                  <a16:creationId xmlns:a16="http://schemas.microsoft.com/office/drawing/2014/main" id="{9CB25CFD-DE18-4599-9EE5-FBCCD9800F51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9" name="Button">
            <a:extLst>
              <a:ext uri="{FF2B5EF4-FFF2-40B4-BE49-F238E27FC236}">
                <a16:creationId xmlns:a16="http://schemas.microsoft.com/office/drawing/2014/main" id="{70A708D5-C72B-4CBD-AABD-6F9CA402920F}"/>
              </a:ext>
            </a:extLst>
          </p:cNvPr>
          <p:cNvSpPr/>
          <p:nvPr/>
        </p:nvSpPr>
        <p:spPr>
          <a:xfrm>
            <a:off x="7213689" y="1351026"/>
            <a:ext cx="443227" cy="269462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조회 </a:t>
            </a:r>
            <a:endParaRPr lang="en-US" sz="800" b="1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C9F57-39ED-4FB6-909C-1B1795623DB0}"/>
              </a:ext>
            </a:extLst>
          </p:cNvPr>
          <p:cNvSpPr txBox="1"/>
          <p:nvPr/>
        </p:nvSpPr>
        <p:spPr>
          <a:xfrm>
            <a:off x="5879899" y="1341163"/>
            <a:ext cx="161686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EFFEDFDB-5EFE-42C4-9452-60D242A8A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68" y="1961066"/>
            <a:ext cx="2016144" cy="221816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월별 접속현황 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C9EAFB05-396F-43A6-A5F4-3AD966E1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88" y="2037063"/>
            <a:ext cx="720000" cy="1477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OS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  <a:cs typeface="+mj-cs"/>
              </a:rPr>
              <a:t>별 접속현황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ECCB52-0763-436A-AF68-A8B5B79C8F93}"/>
              </a:ext>
            </a:extLst>
          </p:cNvPr>
          <p:cNvSpPr txBox="1"/>
          <p:nvPr/>
        </p:nvSpPr>
        <p:spPr>
          <a:xfrm>
            <a:off x="373310" y="1325125"/>
            <a:ext cx="496400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 Box">
            <a:extLst>
              <a:ext uri="{FF2B5EF4-FFF2-40B4-BE49-F238E27FC236}">
                <a16:creationId xmlns:a16="http://schemas.microsoft.com/office/drawing/2014/main" id="{8556C3EA-A010-452C-94E6-A76A102825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1059" y="1365212"/>
            <a:ext cx="189609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전체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80" name="Bar Chart">
            <a:extLst>
              <a:ext uri="{FF2B5EF4-FFF2-40B4-BE49-F238E27FC236}">
                <a16:creationId xmlns:a16="http://schemas.microsoft.com/office/drawing/2014/main" id="{851D55F5-461C-4E23-9A9D-7136C8D0E5A4}"/>
              </a:ext>
            </a:extLst>
          </p:cNvPr>
          <p:cNvGrpSpPr/>
          <p:nvPr/>
        </p:nvGrpSpPr>
        <p:grpSpPr>
          <a:xfrm>
            <a:off x="468844" y="2316414"/>
            <a:ext cx="2107892" cy="1688650"/>
            <a:chOff x="1259157" y="4724401"/>
            <a:chExt cx="1272112" cy="758322"/>
          </a:xfrm>
          <a:solidFill>
            <a:srgbClr val="FFFFFF"/>
          </a:solidFill>
        </p:grpSpPr>
        <p:cxnSp>
          <p:nvCxnSpPr>
            <p:cNvPr id="81" name="Axis">
              <a:extLst>
                <a:ext uri="{FF2B5EF4-FFF2-40B4-BE49-F238E27FC236}">
                  <a16:creationId xmlns:a16="http://schemas.microsoft.com/office/drawing/2014/main" id="{D9145080-57BC-45FC-BEDE-F31498AF7DBD}"/>
                </a:ext>
              </a:extLst>
            </p:cNvPr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ar 6">
              <a:extLst>
                <a:ext uri="{FF2B5EF4-FFF2-40B4-BE49-F238E27FC236}">
                  <a16:creationId xmlns:a16="http://schemas.microsoft.com/office/drawing/2014/main" id="{43C45027-9BD5-4BD1-8C7C-16083D82D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3" name="Bar 5">
              <a:extLst>
                <a:ext uri="{FF2B5EF4-FFF2-40B4-BE49-F238E27FC236}">
                  <a16:creationId xmlns:a16="http://schemas.microsoft.com/office/drawing/2014/main" id="{25666F2D-3409-4100-B830-65F26D82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Bar 4">
              <a:extLst>
                <a:ext uri="{FF2B5EF4-FFF2-40B4-BE49-F238E27FC236}">
                  <a16:creationId xmlns:a16="http://schemas.microsoft.com/office/drawing/2014/main" id="{EC885496-1E58-4742-8D48-D434A0061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Bar 3">
              <a:extLst>
                <a:ext uri="{FF2B5EF4-FFF2-40B4-BE49-F238E27FC236}">
                  <a16:creationId xmlns:a16="http://schemas.microsoft.com/office/drawing/2014/main" id="{CBF49363-0114-4BEE-B658-87E2E7FE7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6" name="Bar 2">
              <a:extLst>
                <a:ext uri="{FF2B5EF4-FFF2-40B4-BE49-F238E27FC236}">
                  <a16:creationId xmlns:a16="http://schemas.microsoft.com/office/drawing/2014/main" id="{7384F8F4-EB38-4FE5-9F8C-30812B1B1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7" name="Bar 1">
              <a:extLst>
                <a:ext uri="{FF2B5EF4-FFF2-40B4-BE49-F238E27FC236}">
                  <a16:creationId xmlns:a16="http://schemas.microsoft.com/office/drawing/2014/main" id="{9D0F513C-456C-43CE-856E-918E579F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Bar Chart">
            <a:extLst>
              <a:ext uri="{FF2B5EF4-FFF2-40B4-BE49-F238E27FC236}">
                <a16:creationId xmlns:a16="http://schemas.microsoft.com/office/drawing/2014/main" id="{88BC4216-E3DE-4FA2-81EE-6CC7AB603940}"/>
              </a:ext>
            </a:extLst>
          </p:cNvPr>
          <p:cNvGrpSpPr/>
          <p:nvPr/>
        </p:nvGrpSpPr>
        <p:grpSpPr>
          <a:xfrm>
            <a:off x="2550977" y="2316414"/>
            <a:ext cx="2107892" cy="1688650"/>
            <a:chOff x="1259157" y="4724401"/>
            <a:chExt cx="1272112" cy="758322"/>
          </a:xfrm>
          <a:solidFill>
            <a:srgbClr val="FFFFFF"/>
          </a:solidFill>
        </p:grpSpPr>
        <p:cxnSp>
          <p:nvCxnSpPr>
            <p:cNvPr id="89" name="Axis">
              <a:extLst>
                <a:ext uri="{FF2B5EF4-FFF2-40B4-BE49-F238E27FC236}">
                  <a16:creationId xmlns:a16="http://schemas.microsoft.com/office/drawing/2014/main" id="{D37EC986-5648-4ED3-A021-BDC353E347EA}"/>
                </a:ext>
              </a:extLst>
            </p:cNvPr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Bar 6">
              <a:extLst>
                <a:ext uri="{FF2B5EF4-FFF2-40B4-BE49-F238E27FC236}">
                  <a16:creationId xmlns:a16="http://schemas.microsoft.com/office/drawing/2014/main" id="{B265C617-0D16-47DD-A0AD-F4151C56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Bar 5">
              <a:extLst>
                <a:ext uri="{FF2B5EF4-FFF2-40B4-BE49-F238E27FC236}">
                  <a16:creationId xmlns:a16="http://schemas.microsoft.com/office/drawing/2014/main" id="{3F5E4ED0-B678-46BE-9313-ED6A1EE4D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Bar 4">
              <a:extLst>
                <a:ext uri="{FF2B5EF4-FFF2-40B4-BE49-F238E27FC236}">
                  <a16:creationId xmlns:a16="http://schemas.microsoft.com/office/drawing/2014/main" id="{0DE752F5-CB5B-4EF1-AA4B-4816CB3D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Bar 3">
              <a:extLst>
                <a:ext uri="{FF2B5EF4-FFF2-40B4-BE49-F238E27FC236}">
                  <a16:creationId xmlns:a16="http://schemas.microsoft.com/office/drawing/2014/main" id="{60350014-E087-4896-85F8-56CB41827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Bar 2">
              <a:extLst>
                <a:ext uri="{FF2B5EF4-FFF2-40B4-BE49-F238E27FC236}">
                  <a16:creationId xmlns:a16="http://schemas.microsoft.com/office/drawing/2014/main" id="{F4856EF5-6436-4A8C-916C-A310DAA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Bar 1">
              <a:extLst>
                <a:ext uri="{FF2B5EF4-FFF2-40B4-BE49-F238E27FC236}">
                  <a16:creationId xmlns:a16="http://schemas.microsoft.com/office/drawing/2014/main" id="{2D738F4C-60FB-48B0-8784-B05E85C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Pie Chart">
            <a:extLst>
              <a:ext uri="{FF2B5EF4-FFF2-40B4-BE49-F238E27FC236}">
                <a16:creationId xmlns:a16="http://schemas.microsoft.com/office/drawing/2014/main" id="{FB726698-3B84-4F21-8CDA-3DFB3238861A}"/>
              </a:ext>
            </a:extLst>
          </p:cNvPr>
          <p:cNvGrpSpPr>
            <a:grpSpLocks noChangeAspect="1"/>
          </p:cNvGrpSpPr>
          <p:nvPr/>
        </p:nvGrpSpPr>
        <p:grpSpPr>
          <a:xfrm>
            <a:off x="5731801" y="2697982"/>
            <a:ext cx="952501" cy="925513"/>
            <a:chOff x="1384300" y="3494088"/>
            <a:chExt cx="952501" cy="925513"/>
          </a:xfrm>
          <a:solidFill>
            <a:srgbClr val="FFFFFF"/>
          </a:solidFill>
        </p:grpSpPr>
        <p:sp>
          <p:nvSpPr>
            <p:cNvPr id="105" name="Slice 3">
              <a:extLst>
                <a:ext uri="{FF2B5EF4-FFF2-40B4-BE49-F238E27FC236}">
                  <a16:creationId xmlns:a16="http://schemas.microsoft.com/office/drawing/2014/main" id="{2987DF86-ADFA-4744-BCDB-7F43CEE8B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3654426"/>
              <a:ext cx="449263" cy="628650"/>
            </a:xfrm>
            <a:custGeom>
              <a:avLst/>
              <a:gdLst>
                <a:gd name="T0" fmla="*/ 1489 w 2096"/>
                <a:gd name="T1" fmla="*/ 0 h 2951"/>
                <a:gd name="T2" fmla="*/ 0 w 2096"/>
                <a:gd name="T3" fmla="*/ 1474 h 2951"/>
                <a:gd name="T4" fmla="*/ 1487 w 2096"/>
                <a:gd name="T5" fmla="*/ 2951 h 2951"/>
                <a:gd name="T6" fmla="*/ 2096 w 2096"/>
                <a:gd name="T7" fmla="*/ 1474 h 2951"/>
                <a:gd name="T8" fmla="*/ 1489 w 2096"/>
                <a:gd name="T9" fmla="*/ 0 h 2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2951">
                  <a:moveTo>
                    <a:pt x="1489" y="0"/>
                  </a:moveTo>
                  <a:lnTo>
                    <a:pt x="0" y="1474"/>
                  </a:lnTo>
                  <a:lnTo>
                    <a:pt x="1487" y="2951"/>
                  </a:lnTo>
                  <a:cubicBezTo>
                    <a:pt x="1863" y="2572"/>
                    <a:pt x="2096" y="2050"/>
                    <a:pt x="2096" y="1474"/>
                  </a:cubicBezTo>
                  <a:cubicBezTo>
                    <a:pt x="2096" y="899"/>
                    <a:pt x="1864" y="379"/>
                    <a:pt x="1489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Slice 2">
              <a:extLst>
                <a:ext uri="{FF2B5EF4-FFF2-40B4-BE49-F238E27FC236}">
                  <a16:creationId xmlns:a16="http://schemas.microsoft.com/office/drawing/2014/main" id="{E244C55A-0C60-45BC-B0F5-C1CC0A32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3494088"/>
              <a:ext cx="385763" cy="446088"/>
            </a:xfrm>
            <a:custGeom>
              <a:avLst/>
              <a:gdLst>
                <a:gd name="T0" fmla="*/ 314 w 1803"/>
                <a:gd name="T1" fmla="*/ 0 h 2096"/>
                <a:gd name="T2" fmla="*/ 0 w 1803"/>
                <a:gd name="T3" fmla="*/ 23 h 2096"/>
                <a:gd name="T4" fmla="*/ 314 w 1803"/>
                <a:gd name="T5" fmla="*/ 2096 h 2096"/>
                <a:gd name="T6" fmla="*/ 1803 w 1803"/>
                <a:gd name="T7" fmla="*/ 621 h 2096"/>
                <a:gd name="T8" fmla="*/ 314 w 1803"/>
                <a:gd name="T9" fmla="*/ 0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2096">
                  <a:moveTo>
                    <a:pt x="314" y="0"/>
                  </a:moveTo>
                  <a:cubicBezTo>
                    <a:pt x="207" y="0"/>
                    <a:pt x="102" y="8"/>
                    <a:pt x="0" y="23"/>
                  </a:cubicBezTo>
                  <a:lnTo>
                    <a:pt x="314" y="2096"/>
                  </a:lnTo>
                  <a:lnTo>
                    <a:pt x="1803" y="621"/>
                  </a:lnTo>
                  <a:cubicBezTo>
                    <a:pt x="1423" y="238"/>
                    <a:pt x="896" y="0"/>
                    <a:pt x="314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" name="Slice 1">
              <a:extLst>
                <a:ext uri="{FF2B5EF4-FFF2-40B4-BE49-F238E27FC236}">
                  <a16:creationId xmlns:a16="http://schemas.microsoft.com/office/drawing/2014/main" id="{C9CE24CD-7160-4585-A306-34E105AA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300" y="3530601"/>
              <a:ext cx="765175" cy="889000"/>
            </a:xfrm>
            <a:custGeom>
              <a:avLst/>
              <a:gdLst>
                <a:gd name="T0" fmla="*/ 1782 w 3584"/>
                <a:gd name="T1" fmla="*/ 0 h 4169"/>
                <a:gd name="T2" fmla="*/ 0 w 3584"/>
                <a:gd name="T3" fmla="*/ 2072 h 4169"/>
                <a:gd name="T4" fmla="*/ 2096 w 3584"/>
                <a:gd name="T5" fmla="*/ 4169 h 4169"/>
                <a:gd name="T6" fmla="*/ 3584 w 3584"/>
                <a:gd name="T7" fmla="*/ 3549 h 4169"/>
                <a:gd name="T8" fmla="*/ 2096 w 3584"/>
                <a:gd name="T9" fmla="*/ 2072 h 4169"/>
                <a:gd name="T10" fmla="*/ 1782 w 3584"/>
                <a:gd name="T11" fmla="*/ 0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4" h="4169">
                  <a:moveTo>
                    <a:pt x="1782" y="0"/>
                  </a:moveTo>
                  <a:cubicBezTo>
                    <a:pt x="773" y="151"/>
                    <a:pt x="0" y="1021"/>
                    <a:pt x="0" y="2072"/>
                  </a:cubicBezTo>
                  <a:cubicBezTo>
                    <a:pt x="0" y="3230"/>
                    <a:pt x="939" y="4169"/>
                    <a:pt x="2096" y="4169"/>
                  </a:cubicBezTo>
                  <a:cubicBezTo>
                    <a:pt x="2678" y="4169"/>
                    <a:pt x="3204" y="3931"/>
                    <a:pt x="3584" y="3549"/>
                  </a:cubicBezTo>
                  <a:lnTo>
                    <a:pt x="2096" y="2072"/>
                  </a:lnTo>
                  <a:lnTo>
                    <a:pt x="1782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8" name="Bulleted List">
            <a:extLst>
              <a:ext uri="{FF2B5EF4-FFF2-40B4-BE49-F238E27FC236}">
                <a16:creationId xmlns:a16="http://schemas.microsoft.com/office/drawing/2014/main" id="{4DF15EF7-C607-4E0F-82B5-2F35C0921D29}"/>
              </a:ext>
            </a:extLst>
          </p:cNvPr>
          <p:cNvSpPr txBox="1"/>
          <p:nvPr/>
        </p:nvSpPr>
        <p:spPr>
          <a:xfrm>
            <a:off x="6781718" y="2697982"/>
            <a:ext cx="864276" cy="74328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모바일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Window10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Window 7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기타 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0272F9-03DF-4B56-8862-72AAE11FD1B8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관리자서비스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현황판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접속현황 통계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655CB3-C83B-4C3B-882E-08EDC297F042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UI_MS_0301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36EB021-F66A-4837-988C-0DECEF065145}"/>
              </a:ext>
            </a:extLst>
          </p:cNvPr>
          <p:cNvSpPr/>
          <p:nvPr/>
        </p:nvSpPr>
        <p:spPr>
          <a:xfrm>
            <a:off x="4809429" y="117902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F78F31C-0553-43C8-B9D7-CE7FC734F666}"/>
              </a:ext>
            </a:extLst>
          </p:cNvPr>
          <p:cNvSpPr/>
          <p:nvPr/>
        </p:nvSpPr>
        <p:spPr>
          <a:xfrm>
            <a:off x="7101331" y="117902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1FEBDCB-02E5-4B49-AC74-929A51EF2DF1}"/>
              </a:ext>
            </a:extLst>
          </p:cNvPr>
          <p:cNvSpPr/>
          <p:nvPr/>
        </p:nvSpPr>
        <p:spPr>
          <a:xfrm>
            <a:off x="6496976" y="196106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CB8D72F-ED71-4EE7-BCC8-BC04A498F7D2}"/>
              </a:ext>
            </a:extLst>
          </p:cNvPr>
          <p:cNvSpPr/>
          <p:nvPr/>
        </p:nvSpPr>
        <p:spPr>
          <a:xfrm>
            <a:off x="1045644" y="1904134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5A6338-3DD6-4CBA-940B-B682D4C2F801}"/>
              </a:ext>
            </a:extLst>
          </p:cNvPr>
          <p:cNvSpPr txBox="1"/>
          <p:nvPr/>
        </p:nvSpPr>
        <p:spPr>
          <a:xfrm>
            <a:off x="7833320" y="980728"/>
            <a:ext cx="1944216" cy="4445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접속자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소속 그룹명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현황 조회 기간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월단위로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매달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: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매달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마지막일자 또는 현재일자로 기본값 구성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다른 검색 실행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월별접속 현황 정보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접속자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운영체제별 현황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3F4EA6A-46CB-4A2D-87E5-D7A51FE5A253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ectangle 3">
            <a:extLst>
              <a:ext uri="{FF2B5EF4-FFF2-40B4-BE49-F238E27FC236}">
                <a16:creationId xmlns:a16="http://schemas.microsoft.com/office/drawing/2014/main" id="{B9B0FA91-C8D4-475A-A911-D723BCD9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접속현황 통계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C52833EB-1A41-4BA8-A9D1-D39806255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318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접속현황을 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조회합니다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8B09BD1-A3D6-46F1-A35E-27D832BFD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48405"/>
              </p:ext>
            </p:extLst>
          </p:nvPr>
        </p:nvGraphicFramePr>
        <p:xfrm>
          <a:off x="353578" y="4322109"/>
          <a:ext cx="7286688" cy="1371600"/>
        </p:xfrm>
        <a:graphic>
          <a:graphicData uri="http://schemas.openxmlformats.org/drawingml/2006/table">
            <a:tbl>
              <a:tblPr firstRow="1" bandRow="1"/>
              <a:tblGrid>
                <a:gridCol w="206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978">
                  <a:extLst>
                    <a:ext uri="{9D8B030D-6E8A-4147-A177-3AD203B41FA5}">
                      <a16:colId xmlns:a16="http://schemas.microsoft.com/office/drawing/2014/main" val="873738617"/>
                    </a:ext>
                  </a:extLst>
                </a:gridCol>
                <a:gridCol w="1364513">
                  <a:extLst>
                    <a:ext uri="{9D8B030D-6E8A-4147-A177-3AD203B41FA5}">
                      <a16:colId xmlns:a16="http://schemas.microsoft.com/office/drawing/2014/main" val="2946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접속자운영체제</a:t>
                      </a:r>
                      <a:endParaRPr lang="en-US" altLang="ko-KR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시스템명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접속일시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접속자 </a:t>
                      </a:r>
                      <a:r>
                        <a:rPr lang="en-US" altLang="ko-KR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IP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52761"/>
                  </a:ext>
                </a:extLst>
              </a:tr>
            </a:tbl>
          </a:graphicData>
        </a:graphic>
      </p:graphicFrame>
      <p:sp>
        <p:nvSpPr>
          <p:cNvPr id="71" name="Button">
            <a:extLst>
              <a:ext uri="{FF2B5EF4-FFF2-40B4-BE49-F238E27FC236}">
                <a16:creationId xmlns:a16="http://schemas.microsoft.com/office/drawing/2014/main" id="{6188F806-8475-47C7-8E9E-7E13D64B9F94}"/>
              </a:ext>
            </a:extLst>
          </p:cNvPr>
          <p:cNvSpPr/>
          <p:nvPr/>
        </p:nvSpPr>
        <p:spPr>
          <a:xfrm>
            <a:off x="2754600" y="1352876"/>
            <a:ext cx="404932" cy="249746"/>
          </a:xfrm>
          <a:prstGeom prst="roundRect">
            <a:avLst>
              <a:gd name="adj" fmla="val 11182"/>
            </a:avLst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조회</a:t>
            </a:r>
            <a:endParaRPr lang="en-US" sz="800" b="1" dirty="0">
              <a:solidFill>
                <a:schemeClr val="tx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07D7C81-8DCD-43BF-81A0-1FF25101ACAD}"/>
              </a:ext>
            </a:extLst>
          </p:cNvPr>
          <p:cNvSpPr/>
          <p:nvPr/>
        </p:nvSpPr>
        <p:spPr>
          <a:xfrm>
            <a:off x="2644164" y="1236253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8D8A4-0836-9CEE-0A84-51E0C550303F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454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그룹별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사용자별 접속현황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서비스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현황판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그룹별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사용자별 접속현황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Panel">
            <a:extLst>
              <a:ext uri="{FF2B5EF4-FFF2-40B4-BE49-F238E27FC236}">
                <a16:creationId xmlns:a16="http://schemas.microsoft.com/office/drawing/2014/main" id="{4A24DA31-EBD6-4C90-9CD6-C75CE7E6BEEC}"/>
              </a:ext>
            </a:extLst>
          </p:cNvPr>
          <p:cNvSpPr/>
          <p:nvPr/>
        </p:nvSpPr>
        <p:spPr>
          <a:xfrm>
            <a:off x="255398" y="1286529"/>
            <a:ext cx="7416825" cy="7544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858EB7-424F-4706-B37C-0F4101D9285E}"/>
              </a:ext>
            </a:extLst>
          </p:cNvPr>
          <p:cNvSpPr txBox="1"/>
          <p:nvPr/>
        </p:nvSpPr>
        <p:spPr>
          <a:xfrm>
            <a:off x="325435" y="1668709"/>
            <a:ext cx="792088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기간</a:t>
            </a:r>
          </a:p>
        </p:txBody>
      </p:sp>
      <p:grpSp>
        <p:nvGrpSpPr>
          <p:cNvPr id="43" name="Date Field">
            <a:extLst>
              <a:ext uri="{FF2B5EF4-FFF2-40B4-BE49-F238E27FC236}">
                <a16:creationId xmlns:a16="http://schemas.microsoft.com/office/drawing/2014/main" id="{5BF8756F-D84B-48D7-92FA-6929733C317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55668" y="1730540"/>
            <a:ext cx="1035146" cy="241092"/>
            <a:chOff x="928688" y="1234714"/>
            <a:chExt cx="1035146" cy="294149"/>
          </a:xfrm>
        </p:grpSpPr>
        <p:sp>
          <p:nvSpPr>
            <p:cNvPr id="44" name="Text Box">
              <a:extLst>
                <a:ext uri="{FF2B5EF4-FFF2-40B4-BE49-F238E27FC236}">
                  <a16:creationId xmlns:a16="http://schemas.microsoft.com/office/drawing/2014/main" id="{7CFCCBCA-DFB5-437C-B214-8F51A1F4A414}"/>
                </a:ext>
              </a:extLst>
            </p:cNvPr>
            <p:cNvSpPr/>
            <p:nvPr/>
          </p:nvSpPr>
          <p:spPr>
            <a:xfrm>
              <a:off x="928688" y="1234714"/>
              <a:ext cx="1035146" cy="294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2021-01-01</a:t>
              </a:r>
            </a:p>
          </p:txBody>
        </p:sp>
        <p:sp>
          <p:nvSpPr>
            <p:cNvPr id="45" name="Date Picker Icon">
              <a:extLst>
                <a:ext uri="{FF2B5EF4-FFF2-40B4-BE49-F238E27FC236}">
                  <a16:creationId xmlns:a16="http://schemas.microsoft.com/office/drawing/2014/main" id="{32BC06D7-E972-4D35-926F-5E0E2ECB85FA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766436" y="1287770"/>
              <a:ext cx="151264" cy="18803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ate Field">
            <a:extLst>
              <a:ext uri="{FF2B5EF4-FFF2-40B4-BE49-F238E27FC236}">
                <a16:creationId xmlns:a16="http://schemas.microsoft.com/office/drawing/2014/main" id="{EBE923D5-6E06-470E-8FED-F2F39139E3F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196757" y="1730539"/>
            <a:ext cx="1035146" cy="241092"/>
            <a:chOff x="928688" y="1234715"/>
            <a:chExt cx="1035146" cy="294148"/>
          </a:xfrm>
        </p:grpSpPr>
        <p:sp>
          <p:nvSpPr>
            <p:cNvPr id="47" name="Text Box">
              <a:extLst>
                <a:ext uri="{FF2B5EF4-FFF2-40B4-BE49-F238E27FC236}">
                  <a16:creationId xmlns:a16="http://schemas.microsoft.com/office/drawing/2014/main" id="{5894B16B-B8BE-4272-BEBA-C8E1953C5BE8}"/>
                </a:ext>
              </a:extLst>
            </p:cNvPr>
            <p:cNvSpPr/>
            <p:nvPr/>
          </p:nvSpPr>
          <p:spPr>
            <a:xfrm>
              <a:off x="928688" y="1234715"/>
              <a:ext cx="1035146" cy="29414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2021-01-31</a:t>
              </a:r>
            </a:p>
          </p:txBody>
        </p:sp>
        <p:sp>
          <p:nvSpPr>
            <p:cNvPr id="48" name="Date Picker Icon">
              <a:extLst>
                <a:ext uri="{FF2B5EF4-FFF2-40B4-BE49-F238E27FC236}">
                  <a16:creationId xmlns:a16="http://schemas.microsoft.com/office/drawing/2014/main" id="{9CB25CFD-DE18-4599-9EE5-FBCCD9800F51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766436" y="1287771"/>
              <a:ext cx="151264" cy="188034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9" name="Button">
            <a:extLst>
              <a:ext uri="{FF2B5EF4-FFF2-40B4-BE49-F238E27FC236}">
                <a16:creationId xmlns:a16="http://schemas.microsoft.com/office/drawing/2014/main" id="{70A708D5-C72B-4CBD-AABD-6F9CA402920F}"/>
              </a:ext>
            </a:extLst>
          </p:cNvPr>
          <p:cNvSpPr/>
          <p:nvPr/>
        </p:nvSpPr>
        <p:spPr>
          <a:xfrm>
            <a:off x="6973887" y="1374310"/>
            <a:ext cx="537240" cy="58181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72000" tIns="64008" rIns="7200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C9F57-39ED-4FB6-909C-1B1795623DB0}"/>
              </a:ext>
            </a:extLst>
          </p:cNvPr>
          <p:cNvSpPr txBox="1"/>
          <p:nvPr/>
        </p:nvSpPr>
        <p:spPr>
          <a:xfrm>
            <a:off x="2035071" y="1684747"/>
            <a:ext cx="155703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ECCB52-0763-436A-AF68-A8B5B79C8F93}"/>
              </a:ext>
            </a:extLst>
          </p:cNvPr>
          <p:cNvSpPr txBox="1"/>
          <p:nvPr/>
        </p:nvSpPr>
        <p:spPr>
          <a:xfrm>
            <a:off x="330843" y="1307741"/>
            <a:ext cx="496400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 Box">
            <a:extLst>
              <a:ext uri="{FF2B5EF4-FFF2-40B4-BE49-F238E27FC236}">
                <a16:creationId xmlns:a16="http://schemas.microsoft.com/office/drawing/2014/main" id="{8556C3EA-A010-452C-94E6-A76A102825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55668" y="1367567"/>
            <a:ext cx="20163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한국문화정보원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45D065E-9A60-4941-A6AD-D396FC216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77666"/>
              </p:ext>
            </p:extLst>
          </p:nvPr>
        </p:nvGraphicFramePr>
        <p:xfrm>
          <a:off x="223441" y="2521395"/>
          <a:ext cx="7416826" cy="1371600"/>
        </p:xfrm>
        <a:graphic>
          <a:graphicData uri="http://schemas.openxmlformats.org/drawingml/2006/table">
            <a:tbl>
              <a:tblPr firstRow="1" bandRow="1"/>
              <a:tblGrid>
                <a:gridCol w="175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556">
                  <a:extLst>
                    <a:ext uri="{9D8B030D-6E8A-4147-A177-3AD203B41FA5}">
                      <a16:colId xmlns:a16="http://schemas.microsoft.com/office/drawing/2014/main" val="873738617"/>
                    </a:ext>
                  </a:extLst>
                </a:gridCol>
                <a:gridCol w="1155556">
                  <a:extLst>
                    <a:ext uri="{9D8B030D-6E8A-4147-A177-3AD203B41FA5}">
                      <a16:colId xmlns:a16="http://schemas.microsoft.com/office/drawing/2014/main" val="2946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아이디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로그인일시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OS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IP</a:t>
                      </a: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주소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5276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C007D550-2E9E-4858-BB5C-8B0A831AA7B9}"/>
              </a:ext>
            </a:extLst>
          </p:cNvPr>
          <p:cNvSpPr txBox="1"/>
          <p:nvPr/>
        </p:nvSpPr>
        <p:spPr>
          <a:xfrm>
            <a:off x="4105183" y="1292915"/>
            <a:ext cx="496400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</a:t>
            </a:r>
          </a:p>
        </p:txBody>
      </p:sp>
      <p:sp>
        <p:nvSpPr>
          <p:cNvPr id="53" name="Text Box">
            <a:extLst>
              <a:ext uri="{FF2B5EF4-FFF2-40B4-BE49-F238E27FC236}">
                <a16:creationId xmlns:a16="http://schemas.microsoft.com/office/drawing/2014/main" id="{CAD2C7AB-E395-40E8-9148-BEC4EF9C8D3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730008" y="1356935"/>
            <a:ext cx="210571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2571B1-36BC-4836-B347-8ED9B93FCC8D}"/>
              </a:ext>
            </a:extLst>
          </p:cNvPr>
          <p:cNvSpPr txBox="1"/>
          <p:nvPr/>
        </p:nvSpPr>
        <p:spPr>
          <a:xfrm>
            <a:off x="4066125" y="1681120"/>
            <a:ext cx="496400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Drop-Down Box">
            <a:extLst>
              <a:ext uri="{FF2B5EF4-FFF2-40B4-BE49-F238E27FC236}">
                <a16:creationId xmlns:a16="http://schemas.microsoft.com/office/drawing/2014/main" id="{206FF67B-17A8-49A1-80FE-5EFFE163A80F}"/>
              </a:ext>
            </a:extLst>
          </p:cNvPr>
          <p:cNvGrpSpPr/>
          <p:nvPr/>
        </p:nvGrpSpPr>
        <p:grpSpPr>
          <a:xfrm>
            <a:off x="4748906" y="1715877"/>
            <a:ext cx="2105718" cy="241092"/>
            <a:chOff x="595686" y="1234715"/>
            <a:chExt cx="1368150" cy="294146"/>
          </a:xfrm>
        </p:grpSpPr>
        <p:sp>
          <p:nvSpPr>
            <p:cNvPr id="60" name="Text Box">
              <a:extLst>
                <a:ext uri="{FF2B5EF4-FFF2-40B4-BE49-F238E27FC236}">
                  <a16:creationId xmlns:a16="http://schemas.microsoft.com/office/drawing/2014/main" id="{DB8571E0-DF85-4EBF-9030-8757438BB09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34715"/>
              <a:ext cx="1368150" cy="2941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Windows 10</a:t>
              </a:r>
            </a:p>
          </p:txBody>
        </p:sp>
        <p:sp>
          <p:nvSpPr>
            <p:cNvPr id="61" name="Arrow Down">
              <a:extLst>
                <a:ext uri="{FF2B5EF4-FFF2-40B4-BE49-F238E27FC236}">
                  <a16:creationId xmlns:a16="http://schemas.microsoft.com/office/drawing/2014/main" id="{FAB798AE-CE6B-468B-A44F-3F6340593B75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3CDA45E-E1C6-4953-8873-FDA9F6FA5C36}"/>
              </a:ext>
            </a:extLst>
          </p:cNvPr>
          <p:cNvGrpSpPr/>
          <p:nvPr/>
        </p:nvGrpSpPr>
        <p:grpSpPr>
          <a:xfrm>
            <a:off x="373348" y="6113059"/>
            <a:ext cx="6091820" cy="244854"/>
            <a:chOff x="373348" y="6113059"/>
            <a:chExt cx="6091820" cy="244854"/>
          </a:xfrm>
        </p:grpSpPr>
        <p:sp>
          <p:nvSpPr>
            <p:cNvPr id="41" name="Button">
              <a:extLst>
                <a:ext uri="{FF2B5EF4-FFF2-40B4-BE49-F238E27FC236}">
                  <a16:creationId xmlns:a16="http://schemas.microsoft.com/office/drawing/2014/main" id="{33CF1383-27E2-4B47-8640-84BCBB7F42F7}"/>
                </a:ext>
              </a:extLst>
            </p:cNvPr>
            <p:cNvSpPr/>
            <p:nvPr/>
          </p:nvSpPr>
          <p:spPr>
            <a:xfrm>
              <a:off x="5766755" y="6148288"/>
              <a:ext cx="698413" cy="209625"/>
            </a:xfrm>
            <a:prstGeom prst="roundRect">
              <a:avLst>
                <a:gd name="adj" fmla="val 11182"/>
              </a:avLst>
            </a:prstGeom>
            <a:solidFill>
              <a:srgbClr val="E46C0A"/>
            </a:solidFill>
            <a:ln w="63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엑셀다운로드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7751D4-C063-432B-B60B-A263C8DF2B1C}"/>
                </a:ext>
              </a:extLst>
            </p:cNvPr>
            <p:cNvSpPr txBox="1"/>
            <p:nvPr/>
          </p:nvSpPr>
          <p:spPr>
            <a:xfrm>
              <a:off x="373348" y="6113059"/>
              <a:ext cx="5371740" cy="2406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화면공통기능 </a:t>
              </a:r>
              <a:r>
                <a:rPr lang="en-US" altLang="ko-KR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화면상 표를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보여주는 모든 화면의 정보는 우측 하단에 엑셀 다운로드 구현</a:t>
              </a:r>
            </a:p>
          </p:txBody>
        </p:sp>
      </p:grpSp>
      <p:sp>
        <p:nvSpPr>
          <p:cNvPr id="54" name="Button">
            <a:extLst>
              <a:ext uri="{FF2B5EF4-FFF2-40B4-BE49-F238E27FC236}">
                <a16:creationId xmlns:a16="http://schemas.microsoft.com/office/drawing/2014/main" id="{714F9DDA-E322-4616-8347-E808652445BF}"/>
              </a:ext>
            </a:extLst>
          </p:cNvPr>
          <p:cNvSpPr/>
          <p:nvPr/>
        </p:nvSpPr>
        <p:spPr>
          <a:xfrm>
            <a:off x="6941853" y="4042569"/>
            <a:ext cx="698413" cy="209625"/>
          </a:xfrm>
          <a:prstGeom prst="roundRect">
            <a:avLst>
              <a:gd name="adj" fmla="val 11182"/>
            </a:avLst>
          </a:prstGeom>
          <a:solidFill>
            <a:srgbClr val="E46C0A"/>
          </a:solidFill>
          <a:ln w="635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엑셀다운로드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4C34C-9673-41E9-8532-A10A20FF6EDF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UI_MS_0302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819B1F8-8A2F-4A96-85B4-6B8B3AFF37DE}"/>
              </a:ext>
            </a:extLst>
          </p:cNvPr>
          <p:cNvSpPr/>
          <p:nvPr/>
        </p:nvSpPr>
        <p:spPr>
          <a:xfrm>
            <a:off x="97605" y="237478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952CF68-6041-4BED-AFA4-304D29ADABA7}"/>
              </a:ext>
            </a:extLst>
          </p:cNvPr>
          <p:cNvSpPr/>
          <p:nvPr/>
        </p:nvSpPr>
        <p:spPr>
          <a:xfrm>
            <a:off x="6816747" y="396740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31D558A-CDE8-4034-A695-F7A0315C89EF}"/>
              </a:ext>
            </a:extLst>
          </p:cNvPr>
          <p:cNvSpPr/>
          <p:nvPr/>
        </p:nvSpPr>
        <p:spPr>
          <a:xfrm>
            <a:off x="202418" y="124273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1810EC-485E-4ADB-9C36-6B59B10008BE}"/>
              </a:ext>
            </a:extLst>
          </p:cNvPr>
          <p:cNvSpPr txBox="1"/>
          <p:nvPr/>
        </p:nvSpPr>
        <p:spPr>
          <a:xfrm>
            <a:off x="7833320" y="980729"/>
            <a:ext cx="1944216" cy="327146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그룹명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검색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 설정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사용자 운영체제 구분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설정에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따른 검색 결과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리스트 페이지 처리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엑셀 다운로드 실행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35A45C6-7F76-4763-A964-533D15089537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Rectangle 3">
            <a:extLst>
              <a:ext uri="{FF2B5EF4-FFF2-40B4-BE49-F238E27FC236}">
                <a16:creationId xmlns:a16="http://schemas.microsoft.com/office/drawing/2014/main" id="{E3EF7D8C-91B7-4F59-93A1-7C53D4CA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그룹별</a:t>
            </a:r>
            <a:r>
              <a:rPr lang="en-US" altLang="ko-KR" sz="900" b="1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/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사용자별 접속현황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16A241A4-19A6-461B-A075-1A6A4A523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578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그룹별</a:t>
            </a:r>
            <a:r>
              <a:rPr lang="en-US" altLang="ko-KR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/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사용자별 접속현황을 조회합니다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71AA362-303B-4140-8EAD-38E7DDC91EEA}"/>
              </a:ext>
            </a:extLst>
          </p:cNvPr>
          <p:cNvSpPr/>
          <p:nvPr/>
        </p:nvSpPr>
        <p:spPr>
          <a:xfrm>
            <a:off x="3886359" y="126431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2C12B28-7C8F-4B7B-B1A5-B050B783C921}"/>
              </a:ext>
            </a:extLst>
          </p:cNvPr>
          <p:cNvSpPr/>
          <p:nvPr/>
        </p:nvSpPr>
        <p:spPr>
          <a:xfrm>
            <a:off x="115810" y="188057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77C20F7-7A19-41F3-8D3D-07D63EB036AC}"/>
              </a:ext>
            </a:extLst>
          </p:cNvPr>
          <p:cNvSpPr/>
          <p:nvPr/>
        </p:nvSpPr>
        <p:spPr>
          <a:xfrm>
            <a:off x="3856153" y="171199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5720F4FB-69DA-4EA9-8BA7-2E1B866A8E4B}"/>
              </a:ext>
            </a:extLst>
          </p:cNvPr>
          <p:cNvSpPr/>
          <p:nvPr/>
        </p:nvSpPr>
        <p:spPr>
          <a:xfrm>
            <a:off x="3013620" y="1364963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55" name="Pagination">
            <a:extLst>
              <a:ext uri="{FF2B5EF4-FFF2-40B4-BE49-F238E27FC236}">
                <a16:creationId xmlns:a16="http://schemas.microsoft.com/office/drawing/2014/main" id="{D94C8D8E-EC4D-431E-99E0-AC2DC00541DD}"/>
              </a:ext>
            </a:extLst>
          </p:cNvPr>
          <p:cNvGrpSpPr/>
          <p:nvPr/>
        </p:nvGrpSpPr>
        <p:grpSpPr>
          <a:xfrm>
            <a:off x="3117759" y="4410728"/>
            <a:ext cx="1838689" cy="242408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56" name="Previous">
              <a:extLst>
                <a:ext uri="{FF2B5EF4-FFF2-40B4-BE49-F238E27FC236}">
                  <a16:creationId xmlns:a16="http://schemas.microsoft.com/office/drawing/2014/main" id="{BE49ED15-8422-4C18-B951-F73033714508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64" name="Page 1">
              <a:extLst>
                <a:ext uri="{FF2B5EF4-FFF2-40B4-BE49-F238E27FC236}">
                  <a16:creationId xmlns:a16="http://schemas.microsoft.com/office/drawing/2014/main" id="{74D91C5A-7B1B-498A-ADF2-DAA36E12D7F8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0" name="Page 2">
              <a:extLst>
                <a:ext uri="{FF2B5EF4-FFF2-40B4-BE49-F238E27FC236}">
                  <a16:creationId xmlns:a16="http://schemas.microsoft.com/office/drawing/2014/main" id="{BFEC6340-9265-4704-8B19-07059A8518AD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77" name="Page 3">
              <a:extLst>
                <a:ext uri="{FF2B5EF4-FFF2-40B4-BE49-F238E27FC236}">
                  <a16:creationId xmlns:a16="http://schemas.microsoft.com/office/drawing/2014/main" id="{1B155099-EA82-4645-A2CA-ED1F628DC91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79" name="Page 4">
              <a:extLst>
                <a:ext uri="{FF2B5EF4-FFF2-40B4-BE49-F238E27FC236}">
                  <a16:creationId xmlns:a16="http://schemas.microsoft.com/office/drawing/2014/main" id="{3818D6A1-93DA-4C03-B8DC-3BC5288E0383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0" name="Page 5">
              <a:extLst>
                <a:ext uri="{FF2B5EF4-FFF2-40B4-BE49-F238E27FC236}">
                  <a16:creationId xmlns:a16="http://schemas.microsoft.com/office/drawing/2014/main" id="{5279B562-DB40-43CB-887E-BF3F226B272C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81" name="Next">
              <a:extLst>
                <a:ext uri="{FF2B5EF4-FFF2-40B4-BE49-F238E27FC236}">
                  <a16:creationId xmlns:a16="http://schemas.microsoft.com/office/drawing/2014/main" id="{DAA484DC-E1B0-4889-99D4-5C21C64F4C01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77E808E1-B729-4643-B5ED-C73BE82470E8}"/>
              </a:ext>
            </a:extLst>
          </p:cNvPr>
          <p:cNvSpPr/>
          <p:nvPr/>
        </p:nvSpPr>
        <p:spPr>
          <a:xfrm>
            <a:off x="3017576" y="429309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D4935-742F-71CA-3521-F8DCEB3341D5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608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메뉴별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서비스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현황판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메뉴별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Panel">
            <a:extLst>
              <a:ext uri="{FF2B5EF4-FFF2-40B4-BE49-F238E27FC236}">
                <a16:creationId xmlns:a16="http://schemas.microsoft.com/office/drawing/2014/main" id="{4A24DA31-EBD6-4C90-9CD6-C75CE7E6BEEC}"/>
              </a:ext>
            </a:extLst>
          </p:cNvPr>
          <p:cNvSpPr/>
          <p:nvPr/>
        </p:nvSpPr>
        <p:spPr>
          <a:xfrm>
            <a:off x="223441" y="1276206"/>
            <a:ext cx="7416825" cy="15569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858EB7-424F-4706-B37C-0F4101D9285E}"/>
              </a:ext>
            </a:extLst>
          </p:cNvPr>
          <p:cNvSpPr txBox="1"/>
          <p:nvPr/>
        </p:nvSpPr>
        <p:spPr>
          <a:xfrm>
            <a:off x="325435" y="2512842"/>
            <a:ext cx="792088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</a:t>
            </a:r>
          </a:p>
        </p:txBody>
      </p:sp>
      <p:grpSp>
        <p:nvGrpSpPr>
          <p:cNvPr id="43" name="Date Field">
            <a:extLst>
              <a:ext uri="{FF2B5EF4-FFF2-40B4-BE49-F238E27FC236}">
                <a16:creationId xmlns:a16="http://schemas.microsoft.com/office/drawing/2014/main" id="{5BF8756F-D84B-48D7-92FA-6929733C317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55668" y="2574673"/>
            <a:ext cx="1035146" cy="241092"/>
            <a:chOff x="928688" y="1234714"/>
            <a:chExt cx="1035146" cy="294149"/>
          </a:xfrm>
        </p:grpSpPr>
        <p:sp>
          <p:nvSpPr>
            <p:cNvPr id="44" name="Text Box">
              <a:extLst>
                <a:ext uri="{FF2B5EF4-FFF2-40B4-BE49-F238E27FC236}">
                  <a16:creationId xmlns:a16="http://schemas.microsoft.com/office/drawing/2014/main" id="{7CFCCBCA-DFB5-437C-B214-8F51A1F4A414}"/>
                </a:ext>
              </a:extLst>
            </p:cNvPr>
            <p:cNvSpPr/>
            <p:nvPr/>
          </p:nvSpPr>
          <p:spPr>
            <a:xfrm>
              <a:off x="928688" y="1234714"/>
              <a:ext cx="1035146" cy="294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2021-01-01</a:t>
              </a:r>
            </a:p>
          </p:txBody>
        </p:sp>
        <p:sp>
          <p:nvSpPr>
            <p:cNvPr id="45" name="Date Picker Icon">
              <a:extLst>
                <a:ext uri="{FF2B5EF4-FFF2-40B4-BE49-F238E27FC236}">
                  <a16:creationId xmlns:a16="http://schemas.microsoft.com/office/drawing/2014/main" id="{32BC06D7-E972-4D35-926F-5E0E2ECB85FA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766436" y="1287770"/>
              <a:ext cx="151264" cy="18803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ate Field">
            <a:extLst>
              <a:ext uri="{FF2B5EF4-FFF2-40B4-BE49-F238E27FC236}">
                <a16:creationId xmlns:a16="http://schemas.microsoft.com/office/drawing/2014/main" id="{EBE923D5-6E06-470E-8FED-F2F39139E3F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196757" y="2574672"/>
            <a:ext cx="1035146" cy="241092"/>
            <a:chOff x="928688" y="1234715"/>
            <a:chExt cx="1035146" cy="294148"/>
          </a:xfrm>
        </p:grpSpPr>
        <p:sp>
          <p:nvSpPr>
            <p:cNvPr id="47" name="Text Box">
              <a:extLst>
                <a:ext uri="{FF2B5EF4-FFF2-40B4-BE49-F238E27FC236}">
                  <a16:creationId xmlns:a16="http://schemas.microsoft.com/office/drawing/2014/main" id="{5894B16B-B8BE-4272-BEBA-C8E1953C5BE8}"/>
                </a:ext>
              </a:extLst>
            </p:cNvPr>
            <p:cNvSpPr/>
            <p:nvPr/>
          </p:nvSpPr>
          <p:spPr>
            <a:xfrm>
              <a:off x="928688" y="1234715"/>
              <a:ext cx="1035146" cy="29414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2021-01-31</a:t>
              </a:r>
            </a:p>
          </p:txBody>
        </p:sp>
        <p:sp>
          <p:nvSpPr>
            <p:cNvPr id="48" name="Date Picker Icon">
              <a:extLst>
                <a:ext uri="{FF2B5EF4-FFF2-40B4-BE49-F238E27FC236}">
                  <a16:creationId xmlns:a16="http://schemas.microsoft.com/office/drawing/2014/main" id="{9CB25CFD-DE18-4599-9EE5-FBCCD9800F51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766436" y="1287771"/>
              <a:ext cx="151264" cy="188034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9" name="Button">
            <a:extLst>
              <a:ext uri="{FF2B5EF4-FFF2-40B4-BE49-F238E27FC236}">
                <a16:creationId xmlns:a16="http://schemas.microsoft.com/office/drawing/2014/main" id="{70A708D5-C72B-4CBD-AABD-6F9CA402920F}"/>
              </a:ext>
            </a:extLst>
          </p:cNvPr>
          <p:cNvSpPr/>
          <p:nvPr/>
        </p:nvSpPr>
        <p:spPr>
          <a:xfrm>
            <a:off x="6285148" y="2529888"/>
            <a:ext cx="537240" cy="240417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72000" tIns="64008" rIns="7200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조회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C9F57-39ED-4FB6-909C-1B1795623DB0}"/>
              </a:ext>
            </a:extLst>
          </p:cNvPr>
          <p:cNvSpPr txBox="1"/>
          <p:nvPr/>
        </p:nvSpPr>
        <p:spPr>
          <a:xfrm>
            <a:off x="2035071" y="2528880"/>
            <a:ext cx="148746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ECCB52-0763-436A-AF68-A8B5B79C8F93}"/>
              </a:ext>
            </a:extLst>
          </p:cNvPr>
          <p:cNvSpPr txBox="1"/>
          <p:nvPr/>
        </p:nvSpPr>
        <p:spPr>
          <a:xfrm>
            <a:off x="330843" y="1651857"/>
            <a:ext cx="496400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45D065E-9A60-4941-A6AD-D396FC216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24405"/>
              </p:ext>
            </p:extLst>
          </p:nvPr>
        </p:nvGraphicFramePr>
        <p:xfrm>
          <a:off x="223491" y="3255946"/>
          <a:ext cx="7416826" cy="1371600"/>
        </p:xfrm>
        <a:graphic>
          <a:graphicData uri="http://schemas.openxmlformats.org/drawingml/2006/table">
            <a:tbl>
              <a:tblPr firstRow="1" bandRow="1"/>
              <a:tblGrid>
                <a:gridCol w="175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556">
                  <a:extLst>
                    <a:ext uri="{9D8B030D-6E8A-4147-A177-3AD203B41FA5}">
                      <a16:colId xmlns:a16="http://schemas.microsoft.com/office/drawing/2014/main" val="873738617"/>
                    </a:ext>
                  </a:extLst>
                </a:gridCol>
                <a:gridCol w="1155556">
                  <a:extLst>
                    <a:ext uri="{9D8B030D-6E8A-4147-A177-3AD203B41FA5}">
                      <a16:colId xmlns:a16="http://schemas.microsoft.com/office/drawing/2014/main" val="29466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메뉴명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URL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아이디</a:t>
                      </a:r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접속일시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5276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C007D550-2E9E-4858-BB5C-8B0A831AA7B9}"/>
              </a:ext>
            </a:extLst>
          </p:cNvPr>
          <p:cNvSpPr txBox="1"/>
          <p:nvPr/>
        </p:nvSpPr>
        <p:spPr>
          <a:xfrm>
            <a:off x="330843" y="1310290"/>
            <a:ext cx="496400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메뉴명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 Box">
            <a:extLst>
              <a:ext uri="{FF2B5EF4-FFF2-40B4-BE49-F238E27FC236}">
                <a16:creationId xmlns:a16="http://schemas.microsoft.com/office/drawing/2014/main" id="{802F8790-A29B-4574-A962-B31087A28A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736976" y="1374310"/>
            <a:ext cx="210571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91647-4CFD-4B26-AD64-800C75319C6B}"/>
              </a:ext>
            </a:extLst>
          </p:cNvPr>
          <p:cNvSpPr txBox="1"/>
          <p:nvPr/>
        </p:nvSpPr>
        <p:spPr>
          <a:xfrm>
            <a:off x="4066125" y="1310290"/>
            <a:ext cx="496400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2571B1-36BC-4836-B347-8ED9B93FCC8D}"/>
              </a:ext>
            </a:extLst>
          </p:cNvPr>
          <p:cNvSpPr txBox="1"/>
          <p:nvPr/>
        </p:nvSpPr>
        <p:spPr>
          <a:xfrm>
            <a:off x="4066125" y="1681120"/>
            <a:ext cx="496400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60" name="Text Box">
            <a:extLst>
              <a:ext uri="{FF2B5EF4-FFF2-40B4-BE49-F238E27FC236}">
                <a16:creationId xmlns:a16="http://schemas.microsoft.com/office/drawing/2014/main" id="{DB8571E0-DF85-4EBF-9030-8757438BB09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28787" y="2157416"/>
            <a:ext cx="363373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한국문화정보원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40" name="Drop-Down Box">
            <a:extLst>
              <a:ext uri="{FF2B5EF4-FFF2-40B4-BE49-F238E27FC236}">
                <a16:creationId xmlns:a16="http://schemas.microsoft.com/office/drawing/2014/main" id="{B29CF58A-FBD0-4B60-9416-303652F2CCDA}"/>
              </a:ext>
            </a:extLst>
          </p:cNvPr>
          <p:cNvGrpSpPr/>
          <p:nvPr/>
        </p:nvGrpSpPr>
        <p:grpSpPr>
          <a:xfrm>
            <a:off x="937955" y="1384230"/>
            <a:ext cx="2105718" cy="241092"/>
            <a:chOff x="595686" y="1234715"/>
            <a:chExt cx="1368150" cy="294146"/>
          </a:xfrm>
        </p:grpSpPr>
        <p:sp>
          <p:nvSpPr>
            <p:cNvPr id="41" name="Text Box">
              <a:extLst>
                <a:ext uri="{FF2B5EF4-FFF2-40B4-BE49-F238E27FC236}">
                  <a16:creationId xmlns:a16="http://schemas.microsoft.com/office/drawing/2014/main" id="{0DDC2C10-37A0-4FD2-8A4A-DDEB87041AB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34715"/>
              <a:ext cx="1368150" cy="2941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Arrow Down">
              <a:extLst>
                <a:ext uri="{FF2B5EF4-FFF2-40B4-BE49-F238E27FC236}">
                  <a16:creationId xmlns:a16="http://schemas.microsoft.com/office/drawing/2014/main" id="{92D53BD9-0F35-455C-ADF3-110C04615391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0800000"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4" name="Text Box">
            <a:extLst>
              <a:ext uri="{FF2B5EF4-FFF2-40B4-BE49-F238E27FC236}">
                <a16:creationId xmlns:a16="http://schemas.microsoft.com/office/drawing/2014/main" id="{FE57E0AF-976F-4656-8E2C-79A2E7CED95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37955" y="1715876"/>
            <a:ext cx="210571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Text Box">
            <a:extLst>
              <a:ext uri="{FF2B5EF4-FFF2-40B4-BE49-F238E27FC236}">
                <a16:creationId xmlns:a16="http://schemas.microsoft.com/office/drawing/2014/main" id="{E31B63FE-E708-472B-B589-828EC0376C9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736976" y="1715876"/>
            <a:ext cx="210571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12BE5B-E36D-49AB-B2C7-B228652DEDB8}"/>
              </a:ext>
            </a:extLst>
          </p:cNvPr>
          <p:cNvSpPr txBox="1"/>
          <p:nvPr/>
        </p:nvSpPr>
        <p:spPr>
          <a:xfrm>
            <a:off x="330843" y="2068956"/>
            <a:ext cx="496400" cy="3042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Button">
            <a:extLst>
              <a:ext uri="{FF2B5EF4-FFF2-40B4-BE49-F238E27FC236}">
                <a16:creationId xmlns:a16="http://schemas.microsoft.com/office/drawing/2014/main" id="{26B2CAFB-DF87-4133-9CD6-00C7D1743E5B}"/>
              </a:ext>
            </a:extLst>
          </p:cNvPr>
          <p:cNvSpPr/>
          <p:nvPr/>
        </p:nvSpPr>
        <p:spPr>
          <a:xfrm>
            <a:off x="4623244" y="2152912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1992B462-A041-4A2F-B50B-2D24BEE795DE}"/>
              </a:ext>
            </a:extLst>
          </p:cNvPr>
          <p:cNvSpPr/>
          <p:nvPr/>
        </p:nvSpPr>
        <p:spPr>
          <a:xfrm>
            <a:off x="6930933" y="2529888"/>
            <a:ext cx="537240" cy="240417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72000" tIns="64008" rIns="7200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초기화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EB9AC2B-83D9-4D8A-81FD-1C947AD143EF}"/>
              </a:ext>
            </a:extLst>
          </p:cNvPr>
          <p:cNvGrpSpPr/>
          <p:nvPr/>
        </p:nvGrpSpPr>
        <p:grpSpPr>
          <a:xfrm>
            <a:off x="373348" y="6113059"/>
            <a:ext cx="6091820" cy="253646"/>
            <a:chOff x="373348" y="6113059"/>
            <a:chExt cx="6091820" cy="253646"/>
          </a:xfrm>
        </p:grpSpPr>
        <p:sp>
          <p:nvSpPr>
            <p:cNvPr id="54" name="Button">
              <a:extLst>
                <a:ext uri="{FF2B5EF4-FFF2-40B4-BE49-F238E27FC236}">
                  <a16:creationId xmlns:a16="http://schemas.microsoft.com/office/drawing/2014/main" id="{4A4FC218-FAAD-4080-B2F0-3F60C664E3E3}"/>
                </a:ext>
              </a:extLst>
            </p:cNvPr>
            <p:cNvSpPr/>
            <p:nvPr/>
          </p:nvSpPr>
          <p:spPr>
            <a:xfrm>
              <a:off x="5766755" y="6157080"/>
              <a:ext cx="698413" cy="209625"/>
            </a:xfrm>
            <a:prstGeom prst="roundRect">
              <a:avLst>
                <a:gd name="adj" fmla="val 11182"/>
              </a:avLst>
            </a:prstGeom>
            <a:solidFill>
              <a:srgbClr val="E46C0A"/>
            </a:solidFill>
            <a:ln w="63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엑셀다운로드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8A6C01-4235-44BF-A33C-C95B312A59DE}"/>
                </a:ext>
              </a:extLst>
            </p:cNvPr>
            <p:cNvSpPr txBox="1"/>
            <p:nvPr/>
          </p:nvSpPr>
          <p:spPr>
            <a:xfrm>
              <a:off x="373348" y="6113059"/>
              <a:ext cx="5371740" cy="2406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화면공통기능 </a:t>
              </a:r>
              <a:r>
                <a:rPr lang="en-US" altLang="ko-KR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화면상 표를 </a:t>
              </a:r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보여주는 모든 화면의 정보는 우측 하단에 엑셀 다운로드 구현</a:t>
              </a:r>
            </a:p>
          </p:txBody>
        </p:sp>
      </p:grpSp>
      <p:sp>
        <p:nvSpPr>
          <p:cNvPr id="59" name="Button">
            <a:extLst>
              <a:ext uri="{FF2B5EF4-FFF2-40B4-BE49-F238E27FC236}">
                <a16:creationId xmlns:a16="http://schemas.microsoft.com/office/drawing/2014/main" id="{8CA08A4A-3FE3-495E-8731-79BE77E535B6}"/>
              </a:ext>
            </a:extLst>
          </p:cNvPr>
          <p:cNvSpPr/>
          <p:nvPr/>
        </p:nvSpPr>
        <p:spPr>
          <a:xfrm>
            <a:off x="6941853" y="4725144"/>
            <a:ext cx="698413" cy="209625"/>
          </a:xfrm>
          <a:prstGeom prst="roundRect">
            <a:avLst>
              <a:gd name="adj" fmla="val 11182"/>
            </a:avLst>
          </a:prstGeom>
          <a:solidFill>
            <a:srgbClr val="E46C0A"/>
          </a:solidFill>
          <a:ln w="635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엑셀다운로드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77AF35-986A-402D-9148-354AA83FCC0B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UI_MS_0303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5750C75-52DF-4EE6-BAAE-22D8F0328545}"/>
              </a:ext>
            </a:extLst>
          </p:cNvPr>
          <p:cNvSpPr/>
          <p:nvPr/>
        </p:nvSpPr>
        <p:spPr>
          <a:xfrm>
            <a:off x="4623244" y="129519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FD62E45-F637-4B20-96B9-2636C4EEA6C9}"/>
              </a:ext>
            </a:extLst>
          </p:cNvPr>
          <p:cNvSpPr/>
          <p:nvPr/>
        </p:nvSpPr>
        <p:spPr>
          <a:xfrm>
            <a:off x="2819731" y="172278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6C0996-9A9B-42AE-999C-52CD5BB93B3B}"/>
              </a:ext>
            </a:extLst>
          </p:cNvPr>
          <p:cNvSpPr/>
          <p:nvPr/>
        </p:nvSpPr>
        <p:spPr>
          <a:xfrm>
            <a:off x="4517149" y="208759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3816F2-F76A-4C59-A046-B14BA50D471D}"/>
              </a:ext>
            </a:extLst>
          </p:cNvPr>
          <p:cNvSpPr/>
          <p:nvPr/>
        </p:nvSpPr>
        <p:spPr>
          <a:xfrm>
            <a:off x="3273959" y="256754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A5E2500-95DE-419A-856B-A4A71BC941A2}"/>
              </a:ext>
            </a:extLst>
          </p:cNvPr>
          <p:cNvSpPr/>
          <p:nvPr/>
        </p:nvSpPr>
        <p:spPr>
          <a:xfrm>
            <a:off x="6771848" y="242406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2276680-556A-447E-8EBA-52A16753B7CD}"/>
              </a:ext>
            </a:extLst>
          </p:cNvPr>
          <p:cNvSpPr/>
          <p:nvPr/>
        </p:nvSpPr>
        <p:spPr>
          <a:xfrm>
            <a:off x="2834048" y="1423216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05192B0-BF51-4536-9B28-1EB1BE0D5A09}"/>
              </a:ext>
            </a:extLst>
          </p:cNvPr>
          <p:cNvSpPr/>
          <p:nvPr/>
        </p:nvSpPr>
        <p:spPr>
          <a:xfrm>
            <a:off x="6770784" y="465392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3B3E246-0D34-40F4-AFF0-CBCD8F8A23CE}"/>
              </a:ext>
            </a:extLst>
          </p:cNvPr>
          <p:cNvSpPr/>
          <p:nvPr/>
        </p:nvSpPr>
        <p:spPr>
          <a:xfrm>
            <a:off x="33983" y="315834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1EB641C-B2BE-47D8-8798-D1553C16C6A1}"/>
              </a:ext>
            </a:extLst>
          </p:cNvPr>
          <p:cNvSpPr/>
          <p:nvPr/>
        </p:nvSpPr>
        <p:spPr>
          <a:xfrm>
            <a:off x="4635369" y="171800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9861-704F-4660-9759-7F1C2457FE42}"/>
              </a:ext>
            </a:extLst>
          </p:cNvPr>
          <p:cNvSpPr txBox="1"/>
          <p:nvPr/>
        </p:nvSpPr>
        <p:spPr>
          <a:xfrm>
            <a:off x="7833320" y="980728"/>
            <a:ext cx="1944216" cy="4445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메뉴명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선택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접속자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접속자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현황조회를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그룹명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 조회기간 선택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(from ~ to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 선택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기본기능은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/1~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말일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실행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 버튼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조건에 의한 검색 실행 결과표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266874-FF0D-4DF2-85A0-5CA6CFC154CA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Rectangle 3">
            <a:extLst>
              <a:ext uri="{FF2B5EF4-FFF2-40B4-BE49-F238E27FC236}">
                <a16:creationId xmlns:a16="http://schemas.microsoft.com/office/drawing/2014/main" id="{6FD42D65-F684-42C6-8248-D005ED97F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메뉴별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접속현황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810577A3-61B5-4AA8-923D-D58359B5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318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메뉴별 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접속현황을 조회합니다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grpSp>
        <p:nvGrpSpPr>
          <p:cNvPr id="83" name="Pagination">
            <a:extLst>
              <a:ext uri="{FF2B5EF4-FFF2-40B4-BE49-F238E27FC236}">
                <a16:creationId xmlns:a16="http://schemas.microsoft.com/office/drawing/2014/main" id="{D94C8D8E-EC4D-431E-99E0-AC2DC00541DD}"/>
              </a:ext>
            </a:extLst>
          </p:cNvPr>
          <p:cNvGrpSpPr/>
          <p:nvPr/>
        </p:nvGrpSpPr>
        <p:grpSpPr>
          <a:xfrm>
            <a:off x="3126551" y="5067592"/>
            <a:ext cx="1838689" cy="242408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84" name="Previous">
              <a:extLst>
                <a:ext uri="{FF2B5EF4-FFF2-40B4-BE49-F238E27FC236}">
                  <a16:creationId xmlns:a16="http://schemas.microsoft.com/office/drawing/2014/main" id="{BE49ED15-8422-4C18-B951-F73033714508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85" name="Page 1">
              <a:extLst>
                <a:ext uri="{FF2B5EF4-FFF2-40B4-BE49-F238E27FC236}">
                  <a16:creationId xmlns:a16="http://schemas.microsoft.com/office/drawing/2014/main" id="{74D91C5A-7B1B-498A-ADF2-DAA36E12D7F8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86" name="Page 2">
              <a:extLst>
                <a:ext uri="{FF2B5EF4-FFF2-40B4-BE49-F238E27FC236}">
                  <a16:creationId xmlns:a16="http://schemas.microsoft.com/office/drawing/2014/main" id="{BFEC6340-9265-4704-8B19-07059A8518AD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87" name="Page 3">
              <a:extLst>
                <a:ext uri="{FF2B5EF4-FFF2-40B4-BE49-F238E27FC236}">
                  <a16:creationId xmlns:a16="http://schemas.microsoft.com/office/drawing/2014/main" id="{1B155099-EA82-4645-A2CA-ED1F628DC91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95" name="Page 4">
              <a:extLst>
                <a:ext uri="{FF2B5EF4-FFF2-40B4-BE49-F238E27FC236}">
                  <a16:creationId xmlns:a16="http://schemas.microsoft.com/office/drawing/2014/main" id="{3818D6A1-93DA-4C03-B8DC-3BC5288E0383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96" name="Page 5">
              <a:extLst>
                <a:ext uri="{FF2B5EF4-FFF2-40B4-BE49-F238E27FC236}">
                  <a16:creationId xmlns:a16="http://schemas.microsoft.com/office/drawing/2014/main" id="{5279B562-DB40-43CB-887E-BF3F226B272C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97" name="Next">
              <a:extLst>
                <a:ext uri="{FF2B5EF4-FFF2-40B4-BE49-F238E27FC236}">
                  <a16:creationId xmlns:a16="http://schemas.microsoft.com/office/drawing/2014/main" id="{DAA484DC-E1B0-4889-99D4-5C21C64F4C01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FA682E80-6A65-49BF-B1EF-10F7811037AD}"/>
              </a:ext>
            </a:extLst>
          </p:cNvPr>
          <p:cNvSpPr/>
          <p:nvPr/>
        </p:nvSpPr>
        <p:spPr>
          <a:xfrm>
            <a:off x="3024696" y="493476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BBD18-5E07-EE7D-55B6-1B521D582E93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542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리스트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서비스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Q&amp;A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자료 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45D065E-9A60-4941-A6AD-D396FC216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9316"/>
              </p:ext>
            </p:extLst>
          </p:nvPr>
        </p:nvGraphicFramePr>
        <p:xfrm>
          <a:off x="285991" y="2132856"/>
          <a:ext cx="7306556" cy="1371600"/>
        </p:xfrm>
        <a:graphic>
          <a:graphicData uri="http://schemas.openxmlformats.org/drawingml/2006/table">
            <a:tbl>
              <a:tblPr firstRow="1" bandRow="1"/>
              <a:tblGrid>
                <a:gridCol w="2866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31">
                  <a:extLst>
                    <a:ext uri="{9D8B030D-6E8A-4147-A177-3AD203B41FA5}">
                      <a16:colId xmlns:a16="http://schemas.microsoft.com/office/drawing/2014/main" val="873738617"/>
                    </a:ext>
                  </a:extLst>
                </a:gridCol>
                <a:gridCol w="554360">
                  <a:extLst>
                    <a:ext uri="{9D8B030D-6E8A-4147-A177-3AD203B41FA5}">
                      <a16:colId xmlns:a16="http://schemas.microsoft.com/office/drawing/2014/main" val="4104241773"/>
                    </a:ext>
                  </a:extLst>
                </a:gridCol>
                <a:gridCol w="554360">
                  <a:extLst>
                    <a:ext uri="{9D8B030D-6E8A-4147-A177-3AD203B41FA5}">
                      <a16:colId xmlns:a16="http://schemas.microsoft.com/office/drawing/2014/main" val="766088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altLang="ko-KR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등록자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그룹</a:t>
                      </a:r>
                      <a:r>
                        <a:rPr lang="en-US" altLang="ko-KR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부서명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등록일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답변여부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조회수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첨부</a:t>
                      </a:r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무엇이든 물어보세요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홍길동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서울시</a:t>
                      </a:r>
                      <a:r>
                        <a:rPr lang="en-US" altLang="ko-KR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문화관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2021-07-01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답변대기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125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답변완료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5276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3B77AF35-986A-402D-9148-354AA83FCC0B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UI_MS_0304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Panel">
            <a:extLst>
              <a:ext uri="{FF2B5EF4-FFF2-40B4-BE49-F238E27FC236}">
                <a16:creationId xmlns:a16="http://schemas.microsoft.com/office/drawing/2014/main" id="{5F8A6B0E-7575-45C9-A265-C15ECE2DB0D5}"/>
              </a:ext>
            </a:extLst>
          </p:cNvPr>
          <p:cNvSpPr/>
          <p:nvPr/>
        </p:nvSpPr>
        <p:spPr>
          <a:xfrm>
            <a:off x="306226" y="1226949"/>
            <a:ext cx="7306556" cy="40185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72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A18C6006-B36A-4DF2-8F93-FA47FDF8E13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27960" y="1315702"/>
            <a:ext cx="1035146" cy="241092"/>
            <a:chOff x="928688" y="1234714"/>
            <a:chExt cx="1035146" cy="294149"/>
          </a:xfrm>
        </p:grpSpPr>
        <p:sp>
          <p:nvSpPr>
            <p:cNvPr id="75" name="Text Box">
              <a:extLst>
                <a:ext uri="{FF2B5EF4-FFF2-40B4-BE49-F238E27FC236}">
                  <a16:creationId xmlns:a16="http://schemas.microsoft.com/office/drawing/2014/main" id="{DEA858D5-77F6-4CA9-81ED-75549704C35E}"/>
                </a:ext>
              </a:extLst>
            </p:cNvPr>
            <p:cNvSpPr/>
            <p:nvPr/>
          </p:nvSpPr>
          <p:spPr>
            <a:xfrm>
              <a:off x="928688" y="1234714"/>
              <a:ext cx="1035146" cy="2941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2021-01-01</a:t>
              </a:r>
            </a:p>
          </p:txBody>
        </p:sp>
        <p:sp>
          <p:nvSpPr>
            <p:cNvPr id="77" name="Date Picker Icon">
              <a:extLst>
                <a:ext uri="{FF2B5EF4-FFF2-40B4-BE49-F238E27FC236}">
                  <a16:creationId xmlns:a16="http://schemas.microsoft.com/office/drawing/2014/main" id="{947F040E-8ADD-4FE4-ABDD-4808DCCC0AD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766436" y="1287770"/>
              <a:ext cx="151264" cy="18803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A65B48E-421C-4AD8-AF12-B956972B137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278886" y="1315698"/>
            <a:ext cx="1035146" cy="241092"/>
            <a:chOff x="928688" y="1234714"/>
            <a:chExt cx="1035146" cy="294148"/>
          </a:xfrm>
        </p:grpSpPr>
        <p:sp>
          <p:nvSpPr>
            <p:cNvPr id="79" name="Text Box">
              <a:extLst>
                <a:ext uri="{FF2B5EF4-FFF2-40B4-BE49-F238E27FC236}">
                  <a16:creationId xmlns:a16="http://schemas.microsoft.com/office/drawing/2014/main" id="{5F5DDF87-0A62-4787-947C-806EB0696AF8}"/>
                </a:ext>
              </a:extLst>
            </p:cNvPr>
            <p:cNvSpPr/>
            <p:nvPr/>
          </p:nvSpPr>
          <p:spPr>
            <a:xfrm>
              <a:off x="928688" y="1234714"/>
              <a:ext cx="1035146" cy="29414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2021-12-31</a:t>
              </a:r>
            </a:p>
          </p:txBody>
        </p:sp>
        <p:sp>
          <p:nvSpPr>
            <p:cNvPr id="83" name="Date Picker Icon">
              <a:extLst>
                <a:ext uri="{FF2B5EF4-FFF2-40B4-BE49-F238E27FC236}">
                  <a16:creationId xmlns:a16="http://schemas.microsoft.com/office/drawing/2014/main" id="{0C41213C-16CB-4C21-8136-C12F0E6DE1AE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766436" y="1287771"/>
              <a:ext cx="151264" cy="188034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4" name="Button">
            <a:extLst>
              <a:ext uri="{FF2B5EF4-FFF2-40B4-BE49-F238E27FC236}">
                <a16:creationId xmlns:a16="http://schemas.microsoft.com/office/drawing/2014/main" id="{30A794C2-497A-4767-9232-7CC55ADB0701}"/>
              </a:ext>
            </a:extLst>
          </p:cNvPr>
          <p:cNvSpPr/>
          <p:nvPr/>
        </p:nvSpPr>
        <p:spPr>
          <a:xfrm>
            <a:off x="6674072" y="1337442"/>
            <a:ext cx="537240" cy="19760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72000" tIns="64008" rIns="72000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조회</a:t>
            </a:r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A81D0B-5EAD-4CC8-8BF7-082BF28BA35B}"/>
              </a:ext>
            </a:extLst>
          </p:cNvPr>
          <p:cNvSpPr txBox="1"/>
          <p:nvPr/>
        </p:nvSpPr>
        <p:spPr>
          <a:xfrm>
            <a:off x="239190" y="1346246"/>
            <a:ext cx="792000" cy="18000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91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B5D1BE5-A613-4925-8A79-A48D22E481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37133" y="1315700"/>
            <a:ext cx="194421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12E56C-F9F8-4551-B66F-5BBEE389ED87}"/>
              </a:ext>
            </a:extLst>
          </p:cNvPr>
          <p:cNvSpPr txBox="1"/>
          <p:nvPr/>
        </p:nvSpPr>
        <p:spPr>
          <a:xfrm>
            <a:off x="3253459" y="1346246"/>
            <a:ext cx="792000" cy="18000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D62EA-9CBC-4AF4-9140-A65438E35352}"/>
              </a:ext>
            </a:extLst>
          </p:cNvPr>
          <p:cNvSpPr txBox="1"/>
          <p:nvPr/>
        </p:nvSpPr>
        <p:spPr>
          <a:xfrm>
            <a:off x="6841944" y="1859405"/>
            <a:ext cx="914400" cy="20962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BCF36E4-9ABC-43E9-896F-CE4230721898}"/>
              </a:ext>
            </a:extLst>
          </p:cNvPr>
          <p:cNvSpPr/>
          <p:nvPr/>
        </p:nvSpPr>
        <p:spPr>
          <a:xfrm>
            <a:off x="213505" y="203030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53908FF-85CF-4505-A100-D9032883D39A}"/>
              </a:ext>
            </a:extLst>
          </p:cNvPr>
          <p:cNvSpPr/>
          <p:nvPr/>
        </p:nvSpPr>
        <p:spPr>
          <a:xfrm>
            <a:off x="1405307" y="233777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BCD4E0A-CBBF-4652-BEDC-C54168F38FA9}"/>
              </a:ext>
            </a:extLst>
          </p:cNvPr>
          <p:cNvSpPr/>
          <p:nvPr/>
        </p:nvSpPr>
        <p:spPr>
          <a:xfrm>
            <a:off x="6263916" y="1963467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F0E474-B612-4A9B-8FF0-D775D7BC65E1}"/>
              </a:ext>
            </a:extLst>
          </p:cNvPr>
          <p:cNvSpPr txBox="1"/>
          <p:nvPr/>
        </p:nvSpPr>
        <p:spPr>
          <a:xfrm>
            <a:off x="7833320" y="980728"/>
            <a:ext cx="1944216" cy="4445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검색 영역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 및 기간을 기준으로 검색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리스트 영역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상세내용으로 이동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질의에 대한 답변 등록 여부 상태 표시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이동 영역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EDFAB61-1990-4FC7-BC5A-80D883B022D2}"/>
              </a:ext>
            </a:extLst>
          </p:cNvPr>
          <p:cNvCxnSpPr>
            <a:cxnSpLocks/>
          </p:cNvCxnSpPr>
          <p:nvPr/>
        </p:nvCxnSpPr>
        <p:spPr>
          <a:xfrm>
            <a:off x="274450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3">
            <a:extLst>
              <a:ext uri="{FF2B5EF4-FFF2-40B4-BE49-F238E27FC236}">
                <a16:creationId xmlns:a16="http://schemas.microsoft.com/office/drawing/2014/main" id="{D6514563-C442-4F4B-B48D-6F7070E3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 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자료관리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C727984E-62F6-47DB-BB87-615C326C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47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자료를 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C7AE9C3-41A2-4F32-9562-6E35CA55DCF2}"/>
              </a:ext>
            </a:extLst>
          </p:cNvPr>
          <p:cNvSpPr/>
          <p:nvPr/>
        </p:nvSpPr>
        <p:spPr>
          <a:xfrm>
            <a:off x="221893" y="116334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Pagination">
            <a:extLst>
              <a:ext uri="{FF2B5EF4-FFF2-40B4-BE49-F238E27FC236}">
                <a16:creationId xmlns:a16="http://schemas.microsoft.com/office/drawing/2014/main" id="{D94C8D8E-EC4D-431E-99E0-AC2DC00541DD}"/>
              </a:ext>
            </a:extLst>
          </p:cNvPr>
          <p:cNvGrpSpPr/>
          <p:nvPr/>
        </p:nvGrpSpPr>
        <p:grpSpPr>
          <a:xfrm>
            <a:off x="3117759" y="3645024"/>
            <a:ext cx="1838689" cy="242408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38" name="Previous">
              <a:extLst>
                <a:ext uri="{FF2B5EF4-FFF2-40B4-BE49-F238E27FC236}">
                  <a16:creationId xmlns:a16="http://schemas.microsoft.com/office/drawing/2014/main" id="{BE49ED15-8422-4C18-B951-F73033714508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40" name="Page 1">
              <a:extLst>
                <a:ext uri="{FF2B5EF4-FFF2-40B4-BE49-F238E27FC236}">
                  <a16:creationId xmlns:a16="http://schemas.microsoft.com/office/drawing/2014/main" id="{74D91C5A-7B1B-498A-ADF2-DAA36E12D7F8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1" name="Page 2">
              <a:extLst>
                <a:ext uri="{FF2B5EF4-FFF2-40B4-BE49-F238E27FC236}">
                  <a16:creationId xmlns:a16="http://schemas.microsoft.com/office/drawing/2014/main" id="{BFEC6340-9265-4704-8B19-07059A8518AD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42" name="Page 3">
              <a:extLst>
                <a:ext uri="{FF2B5EF4-FFF2-40B4-BE49-F238E27FC236}">
                  <a16:creationId xmlns:a16="http://schemas.microsoft.com/office/drawing/2014/main" id="{1B155099-EA82-4645-A2CA-ED1F628DC91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43" name="Page 4">
              <a:extLst>
                <a:ext uri="{FF2B5EF4-FFF2-40B4-BE49-F238E27FC236}">
                  <a16:creationId xmlns:a16="http://schemas.microsoft.com/office/drawing/2014/main" id="{3818D6A1-93DA-4C03-B8DC-3BC5288E0383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44" name="Page 5">
              <a:extLst>
                <a:ext uri="{FF2B5EF4-FFF2-40B4-BE49-F238E27FC236}">
                  <a16:creationId xmlns:a16="http://schemas.microsoft.com/office/drawing/2014/main" id="{5279B562-DB40-43CB-887E-BF3F226B272C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45" name="Next">
              <a:extLst>
                <a:ext uri="{FF2B5EF4-FFF2-40B4-BE49-F238E27FC236}">
                  <a16:creationId xmlns:a16="http://schemas.microsoft.com/office/drawing/2014/main" id="{DAA484DC-E1B0-4889-99D4-5C21C64F4C01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CE7AB7D-4588-47E2-8B97-064FDF7ECA75}"/>
              </a:ext>
            </a:extLst>
          </p:cNvPr>
          <p:cNvSpPr/>
          <p:nvPr/>
        </p:nvSpPr>
        <p:spPr>
          <a:xfrm>
            <a:off x="3025597" y="3540211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DB1D2-CCDF-A573-EC37-3F32FA2F970A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112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자료 상세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서비스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Q&amp;A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자료 상세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77AF35-986A-402D-9148-354AA83FCC0B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UI_MS_0305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EEC5F5-7472-4CDC-9685-D5F3A202F7F7}"/>
              </a:ext>
            </a:extLst>
          </p:cNvPr>
          <p:cNvCxnSpPr/>
          <p:nvPr/>
        </p:nvCxnSpPr>
        <p:spPr>
          <a:xfrm>
            <a:off x="275754" y="5526329"/>
            <a:ext cx="644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4454604C-DF43-46F6-9335-A4220A646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146" y="5629475"/>
            <a:ext cx="360000" cy="205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답변</a:t>
            </a:r>
            <a:endParaRPr lang="en-US" altLang="ko-KR" sz="9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6DA16C71-ED1C-4C5F-9915-330DAB85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315" y="5629475"/>
            <a:ext cx="360000" cy="205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목록</a:t>
            </a:r>
            <a:endParaRPr lang="en-US" altLang="ko-KR" sz="9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FFC064E9-8906-4938-BD39-E570A64A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76" y="1333280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제목 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8E894C-2DF3-4FE6-9893-7C6340D4C1D1}"/>
              </a:ext>
            </a:extLst>
          </p:cNvPr>
          <p:cNvSpPr txBox="1"/>
          <p:nvPr/>
        </p:nvSpPr>
        <p:spPr>
          <a:xfrm>
            <a:off x="1351768" y="1326690"/>
            <a:ext cx="4940118" cy="134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지역문화실태조사를 위한 설문조사 방법 및 업무 절차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0063E7F4-3EE3-4D9B-856F-1847C215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76" y="1658610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소속그룹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F929B-4876-4CBA-9168-8BEB75DA6E24}"/>
              </a:ext>
            </a:extLst>
          </p:cNvPr>
          <p:cNvSpPr txBox="1"/>
          <p:nvPr/>
        </p:nvSpPr>
        <p:spPr>
          <a:xfrm>
            <a:off x="1351768" y="1652019"/>
            <a:ext cx="2305088" cy="1996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문화체육관광부  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F5E1F1F6-729B-4410-913B-3E72EEA2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872" y="1704406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부서명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78003BA-00B5-4D06-9F80-378C3C49B04A}"/>
              </a:ext>
            </a:extLst>
          </p:cNvPr>
          <p:cNvSpPr txBox="1"/>
          <p:nvPr/>
        </p:nvSpPr>
        <p:spPr>
          <a:xfrm>
            <a:off x="4670064" y="1697815"/>
            <a:ext cx="2305088" cy="1996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문화예산과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AF82D52F-2680-4FF3-AF5C-2FCC20491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872" y="2064982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작성일시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065C91-3888-42D2-B397-6651352C2BC3}"/>
              </a:ext>
            </a:extLst>
          </p:cNvPr>
          <p:cNvSpPr txBox="1"/>
          <p:nvPr/>
        </p:nvSpPr>
        <p:spPr>
          <a:xfrm>
            <a:off x="4670064" y="2058391"/>
            <a:ext cx="2305088" cy="1996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2021-06-28 13:21:00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B7B6521E-7045-40C6-A5D6-8E700E5CD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76" y="2059874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조회수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68DD36-34C3-48CB-AECD-955AADA7305A}"/>
              </a:ext>
            </a:extLst>
          </p:cNvPr>
          <p:cNvSpPr txBox="1"/>
          <p:nvPr/>
        </p:nvSpPr>
        <p:spPr>
          <a:xfrm>
            <a:off x="1351768" y="2053283"/>
            <a:ext cx="2305088" cy="1996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31042D22-A251-4884-B372-93DC002CB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76" y="4770052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첨부파일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EC04B4-E04E-44AA-888B-1DA9166B43DB}"/>
              </a:ext>
            </a:extLst>
          </p:cNvPr>
          <p:cNvSpPr txBox="1"/>
          <p:nvPr/>
        </p:nvSpPr>
        <p:spPr>
          <a:xfrm>
            <a:off x="1351768" y="4763460"/>
            <a:ext cx="2305088" cy="1113441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첨부파일명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1.hwp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첨부파일명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2.hwp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첨부파일명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3.hwp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B9FA8-4D6C-4B43-8701-B8C363B6BB08}"/>
              </a:ext>
            </a:extLst>
          </p:cNvPr>
          <p:cNvSpPr txBox="1"/>
          <p:nvPr/>
        </p:nvSpPr>
        <p:spPr>
          <a:xfrm>
            <a:off x="490794" y="2761120"/>
            <a:ext cx="6768752" cy="19957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 내용을 출력합니다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작성자가 질의한 내용을 출력 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9274167-C3E1-4190-ACFE-263019BF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76" y="2403024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답변여부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134F3-1F33-4B35-8661-5DC34C61CDF0}"/>
              </a:ext>
            </a:extLst>
          </p:cNvPr>
          <p:cNvSpPr txBox="1"/>
          <p:nvPr/>
        </p:nvSpPr>
        <p:spPr>
          <a:xfrm>
            <a:off x="1351768" y="2396433"/>
            <a:ext cx="2305088" cy="1996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A01FA8-65A7-4B1C-BE29-4A459B8C1ED4}"/>
              </a:ext>
            </a:extLst>
          </p:cNvPr>
          <p:cNvSpPr/>
          <p:nvPr/>
        </p:nvSpPr>
        <p:spPr>
          <a:xfrm>
            <a:off x="370425" y="269411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C1AFA70-2A58-45D7-8A3D-CA5E3EB34C04}"/>
              </a:ext>
            </a:extLst>
          </p:cNvPr>
          <p:cNvSpPr/>
          <p:nvPr/>
        </p:nvSpPr>
        <p:spPr>
          <a:xfrm>
            <a:off x="2399499" y="4710435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1F390F4-A1F6-45A8-8709-AACD837DE9E2}"/>
              </a:ext>
            </a:extLst>
          </p:cNvPr>
          <p:cNvSpPr/>
          <p:nvPr/>
        </p:nvSpPr>
        <p:spPr>
          <a:xfrm>
            <a:off x="348648" y="1233482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B69B30A-1D2F-4274-A2D0-7314F3636361}"/>
              </a:ext>
            </a:extLst>
          </p:cNvPr>
          <p:cNvSpPr/>
          <p:nvPr/>
        </p:nvSpPr>
        <p:spPr>
          <a:xfrm>
            <a:off x="5804145" y="5771589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5DE555-F58A-466C-8F71-68DEF2944732}"/>
              </a:ext>
            </a:extLst>
          </p:cNvPr>
          <p:cNvSpPr txBox="1"/>
          <p:nvPr/>
        </p:nvSpPr>
        <p:spPr>
          <a:xfrm>
            <a:off x="7833320" y="980728"/>
            <a:ext cx="1944216" cy="4445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 내용을 표시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목록 영역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내용에 대한 답변 등록 화면이동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EF2C779-E4D8-4C3F-BEE1-5F5716B16FE7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tangle 3">
            <a:extLst>
              <a:ext uri="{FF2B5EF4-FFF2-40B4-BE49-F238E27FC236}">
                <a16:creationId xmlns:a16="http://schemas.microsoft.com/office/drawing/2014/main" id="{4FE5303D-F10C-4887-8300-5712EB068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 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자료관리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F63E5686-EABA-425A-9A8F-BB45605EF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47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자료를 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AA2CB-6DD9-EE0A-6E66-66BE910BE999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799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자료 답변하기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서비스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자료관리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Q&amp;A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자료 답변하기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A7D2-3542-498F-A1F1-CC3D3DBBBC83}"/>
              </a:ext>
            </a:extLst>
          </p:cNvPr>
          <p:cNvSpPr txBox="1"/>
          <p:nvPr/>
        </p:nvSpPr>
        <p:spPr>
          <a:xfrm>
            <a:off x="8769966" y="404664"/>
            <a:ext cx="1032048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77AF35-986A-402D-9148-354AA83FCC0B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UI_MS_0306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EEC5F5-7472-4CDC-9685-D5F3A202F7F7}"/>
              </a:ext>
            </a:extLst>
          </p:cNvPr>
          <p:cNvCxnSpPr>
            <a:cxnSpLocks/>
          </p:cNvCxnSpPr>
          <p:nvPr/>
        </p:nvCxnSpPr>
        <p:spPr>
          <a:xfrm>
            <a:off x="275754" y="4469619"/>
            <a:ext cx="70535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4454604C-DF43-46F6-9335-A4220A646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75" y="5594307"/>
            <a:ext cx="360000" cy="205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저장</a:t>
            </a:r>
            <a:endParaRPr lang="en-US" altLang="ko-KR" sz="9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6DA16C71-ED1C-4C5F-9915-330DAB85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044" y="5594307"/>
            <a:ext cx="360000" cy="205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9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목록</a:t>
            </a:r>
            <a:endParaRPr lang="en-US" altLang="ko-KR" sz="9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FFC064E9-8906-4938-BD39-E570A64A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76" y="1333280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제목 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8E894C-2DF3-4FE6-9893-7C6340D4C1D1}"/>
              </a:ext>
            </a:extLst>
          </p:cNvPr>
          <p:cNvSpPr txBox="1"/>
          <p:nvPr/>
        </p:nvSpPr>
        <p:spPr>
          <a:xfrm>
            <a:off x="1351768" y="1326690"/>
            <a:ext cx="4940118" cy="134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지역문화실태조사를 위한 설문조사 방법 및 업무 절차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0063E7F4-3EE3-4D9B-856F-1847C215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76" y="1658610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소속그룹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F929B-4876-4CBA-9168-8BEB75DA6E24}"/>
              </a:ext>
            </a:extLst>
          </p:cNvPr>
          <p:cNvSpPr txBox="1"/>
          <p:nvPr/>
        </p:nvSpPr>
        <p:spPr>
          <a:xfrm>
            <a:off x="1351768" y="1652019"/>
            <a:ext cx="2305088" cy="1996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문화체육관광부  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F5E1F1F6-729B-4410-913B-3E72EEA2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872" y="1704406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부서명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78003BA-00B5-4D06-9F80-378C3C49B04A}"/>
              </a:ext>
            </a:extLst>
          </p:cNvPr>
          <p:cNvSpPr txBox="1"/>
          <p:nvPr/>
        </p:nvSpPr>
        <p:spPr>
          <a:xfrm>
            <a:off x="4670064" y="1697815"/>
            <a:ext cx="2305088" cy="1996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문화예산과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AF82D52F-2680-4FF3-AF5C-2FCC20491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872" y="2064982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작성일시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065C91-3888-42D2-B397-6651352C2BC3}"/>
              </a:ext>
            </a:extLst>
          </p:cNvPr>
          <p:cNvSpPr txBox="1"/>
          <p:nvPr/>
        </p:nvSpPr>
        <p:spPr>
          <a:xfrm>
            <a:off x="4670064" y="2058391"/>
            <a:ext cx="2305088" cy="1996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2021-06-28 13:21:00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B7B6521E-7045-40C6-A5D6-8E700E5CD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76" y="2059874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조회수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68DD36-34C3-48CB-AECD-955AADA7305A}"/>
              </a:ext>
            </a:extLst>
          </p:cNvPr>
          <p:cNvSpPr txBox="1"/>
          <p:nvPr/>
        </p:nvSpPr>
        <p:spPr>
          <a:xfrm>
            <a:off x="1351768" y="2053283"/>
            <a:ext cx="2305088" cy="1996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31042D22-A251-4884-B372-93DC002CB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76" y="3648016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첨부파일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EC04B4-E04E-44AA-888B-1DA9166B43DB}"/>
              </a:ext>
            </a:extLst>
          </p:cNvPr>
          <p:cNvSpPr txBox="1"/>
          <p:nvPr/>
        </p:nvSpPr>
        <p:spPr>
          <a:xfrm>
            <a:off x="1351768" y="3641425"/>
            <a:ext cx="2305088" cy="740102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첨부파일명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1.hwp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첨부파일명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2.hwp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첨부파일명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3.hwp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B9FA8-4D6C-4B43-8701-B8C363B6BB08}"/>
              </a:ext>
            </a:extLst>
          </p:cNvPr>
          <p:cNvSpPr txBox="1"/>
          <p:nvPr/>
        </p:nvSpPr>
        <p:spPr>
          <a:xfrm>
            <a:off x="490794" y="2461138"/>
            <a:ext cx="6768752" cy="10921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 내용을 출력합니다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작성자가 질의한 내용을 출력 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3E61DF60-D6CF-4213-84AB-2B487395E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76" y="4601876"/>
            <a:ext cx="720000" cy="193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답변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lang="en-US" altLang="ko-KR" sz="1000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347110-76EE-4614-B58A-7674BF2694D6}"/>
              </a:ext>
            </a:extLst>
          </p:cNvPr>
          <p:cNvSpPr txBox="1"/>
          <p:nvPr/>
        </p:nvSpPr>
        <p:spPr>
          <a:xfrm>
            <a:off x="1285688" y="4598800"/>
            <a:ext cx="5973858" cy="7871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질의에 대한 답변을 작성합니다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답변을 작성하면 자동적으로 답변 상태는 답변대기에서 답변완료로 변경합니다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F100D6-AB60-46BE-9481-55AF0A68EAE7}"/>
              </a:ext>
            </a:extLst>
          </p:cNvPr>
          <p:cNvCxnSpPr>
            <a:cxnSpLocks/>
          </p:cNvCxnSpPr>
          <p:nvPr/>
        </p:nvCxnSpPr>
        <p:spPr>
          <a:xfrm>
            <a:off x="275754" y="5517232"/>
            <a:ext cx="70535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A10020AF-BA91-4FB2-BF4E-9B97D52654F0}"/>
              </a:ext>
            </a:extLst>
          </p:cNvPr>
          <p:cNvSpPr/>
          <p:nvPr/>
        </p:nvSpPr>
        <p:spPr>
          <a:xfrm>
            <a:off x="6321152" y="5698088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EF5272E-2638-479E-A99E-B34FDED9CB7D}"/>
              </a:ext>
            </a:extLst>
          </p:cNvPr>
          <p:cNvSpPr/>
          <p:nvPr/>
        </p:nvSpPr>
        <p:spPr>
          <a:xfrm>
            <a:off x="949470" y="4827700"/>
            <a:ext cx="209625" cy="20962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C9D1E9-FECD-4FB1-8B04-C84C6E39A0E0}"/>
              </a:ext>
            </a:extLst>
          </p:cNvPr>
          <p:cNvSpPr txBox="1"/>
          <p:nvPr/>
        </p:nvSpPr>
        <p:spPr>
          <a:xfrm>
            <a:off x="7833320" y="980728"/>
            <a:ext cx="1944216" cy="44452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질의내용에 대한 답변을 등록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답변 내용을 저장하고 목록으로 자동 이동함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등록상태는 답변완료로 표시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AC608EB-570B-4F60-9C4D-EF9CA2AEDC33}"/>
              </a:ext>
            </a:extLst>
          </p:cNvPr>
          <p:cNvCxnSpPr>
            <a:cxnSpLocks/>
          </p:cNvCxnSpPr>
          <p:nvPr/>
        </p:nvCxnSpPr>
        <p:spPr>
          <a:xfrm>
            <a:off x="353578" y="1173071"/>
            <a:ext cx="5603836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3">
            <a:extLst>
              <a:ext uri="{FF2B5EF4-FFF2-40B4-BE49-F238E27FC236}">
                <a16:creationId xmlns:a16="http://schemas.microsoft.com/office/drawing/2014/main" id="{AFD1249F-CAF7-43B7-BE56-3BA66D69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20" y="982579"/>
            <a:ext cx="515330" cy="185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 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자료관리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DADA0F77-0537-49F6-B841-1A9C3085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47" y="976036"/>
            <a:ext cx="2459278" cy="191837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84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r>
              <a:rPr lang="ko-KR" altLang="en-US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자료를 관리합니다</a:t>
            </a:r>
            <a:r>
              <a:rPr lang="en-US" altLang="ko-KR" sz="700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1D13C-6401-6E9E-9632-F70875F08361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405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4E73DEF4-C1B9-4D9E-A637-3B983C9BE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64" y="1124745"/>
            <a:ext cx="5987470" cy="573176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※ 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화면설계서에 따른 </a:t>
            </a:r>
            <a:r>
              <a:rPr lang="ko-KR" altLang="en-US" sz="900" b="1" spc="-84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개발시</a:t>
            </a: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공통 적용사항 정리 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20000"/>
              </a:lnSpc>
            </a:pP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9F58D2B-B699-4F7F-BE08-FF59762B5494}"/>
              </a:ext>
            </a:extLst>
          </p:cNvPr>
          <p:cNvCxnSpPr>
            <a:cxnSpLocks/>
          </p:cNvCxnSpPr>
          <p:nvPr/>
        </p:nvCxnSpPr>
        <p:spPr>
          <a:xfrm flipV="1">
            <a:off x="343183" y="849181"/>
            <a:ext cx="4456100" cy="1445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369E0547-010E-44B6-AA3D-4FA000DA7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2" y="663887"/>
            <a:ext cx="5256584" cy="18529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화면개발 공통사항 정리 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5E311D-F7F6-4EFC-8061-D096650F2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181"/>
              </p:ext>
            </p:extLst>
          </p:nvPr>
        </p:nvGraphicFramePr>
        <p:xfrm>
          <a:off x="303315" y="4040389"/>
          <a:ext cx="4495968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690">
                  <a:extLst>
                    <a:ext uri="{9D8B030D-6E8A-4147-A177-3AD203B41FA5}">
                      <a16:colId xmlns:a16="http://schemas.microsoft.com/office/drawing/2014/main" val="1324558569"/>
                    </a:ext>
                  </a:extLst>
                </a:gridCol>
                <a:gridCol w="3087278">
                  <a:extLst>
                    <a:ext uri="{9D8B030D-6E8A-4147-A177-3AD203B41FA5}">
                      <a16:colId xmlns:a16="http://schemas.microsoft.com/office/drawing/2014/main" val="3402134964"/>
                    </a:ext>
                  </a:extLst>
                </a:gridCol>
              </a:tblGrid>
              <a:tr h="205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689694"/>
                  </a:ext>
                </a:extLst>
              </a:tr>
              <a:tr h="1968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최고관리자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관리자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그룹대표 관리자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권한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595297"/>
                  </a:ext>
                </a:extLst>
              </a:tr>
              <a:tr h="1968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시스템관리자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시스템관리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CRUD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405721"/>
                  </a:ext>
                </a:extLst>
              </a:tr>
              <a:tr h="1968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부서대표사용자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부서정보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CRUD (+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일반사용자 관련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CRUD)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188863"/>
                  </a:ext>
                </a:extLst>
              </a:tr>
              <a:tr h="1968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일반사용자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일반사용자 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056888"/>
                  </a:ext>
                </a:extLst>
              </a:tr>
              <a:tr h="196862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274510"/>
                  </a:ext>
                </a:extLst>
              </a:tr>
              <a:tr h="196862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713614"/>
                  </a:ext>
                </a:extLst>
              </a:tr>
            </a:tbl>
          </a:graphicData>
        </a:graphic>
      </p:graphicFrame>
      <p:sp>
        <p:nvSpPr>
          <p:cNvPr id="54" name="Rectangle 3">
            <a:extLst>
              <a:ext uri="{FF2B5EF4-FFF2-40B4-BE49-F238E27FC236}">
                <a16:creationId xmlns:a16="http://schemas.microsoft.com/office/drawing/2014/main" id="{5F245F1C-FDF8-4E74-8E2F-52840A13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42" y="3768178"/>
            <a:ext cx="1944216" cy="18529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b="1" spc="-84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사용자 그룹</a:t>
            </a:r>
            <a:endParaRPr lang="en-US" altLang="ko-KR" sz="900" b="1" spc="-84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811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초기화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8B6AB-539B-4C1D-9B73-A1606FD3D363}"/>
              </a:ext>
            </a:extLst>
          </p:cNvPr>
          <p:cNvSpPr txBox="1"/>
          <p:nvPr/>
        </p:nvSpPr>
        <p:spPr>
          <a:xfrm>
            <a:off x="7833320" y="980728"/>
            <a:ext cx="1944216" cy="273630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46CFDC-4F69-4233-8659-4792584F4458}"/>
              </a:ext>
            </a:extLst>
          </p:cNvPr>
          <p:cNvSpPr txBox="1"/>
          <p:nvPr/>
        </p:nvSpPr>
        <p:spPr>
          <a:xfrm>
            <a:off x="7846765" y="936808"/>
            <a:ext cx="19066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동의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하단 약관 전체 선택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체크해제시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하단 약관 전체 선택해제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이름입력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내국인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외국인 선택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 선택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 선택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통신사선택 및 휴대전화번호입력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입력불가처리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인증서버로 데이터 전송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입력여부 확인후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약관미동의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(11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이름미입력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성별미선택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생년월일미입력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(14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휴대전화번호미입력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(15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입력창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입력 대기시간표시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확인버튼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인증번호 입력 확인 후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인증번호미입력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인증실패시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창닫기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약관미동의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11-1. </a:t>
            </a:r>
            <a:r>
              <a:rPr lang="ko-KR" altLang="en-US" sz="70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이름미입력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번영역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포커스 이동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성별미선택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번항목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포커스 이동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생년월일미입력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번항목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포커스 이동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휴대전화번호미입력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번항목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포커스 이동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인증번호미입력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번항목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포커스 이동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Alert(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인증실패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아이디 찾기 창 닫기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 결과화면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성공 시 아이디 찾기 결과화면 노출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사용자신청시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메일주소 표시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 링크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비밀번호찾기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창을 닫고 아이디 찾기 창으로 이동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확인버튼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현재창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닫기 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메일주소로 비밀번호 전송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50FF5434-C9CD-45A1-8AEC-F3BFD05E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08120"/>
              </p:ext>
            </p:extLst>
          </p:nvPr>
        </p:nvGraphicFramePr>
        <p:xfrm>
          <a:off x="632520" y="1389555"/>
          <a:ext cx="2636336" cy="371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632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3D60F61-EAE2-47C3-B541-B0F657951716}"/>
              </a:ext>
            </a:extLst>
          </p:cNvPr>
          <p:cNvSpPr/>
          <p:nvPr/>
        </p:nvSpPr>
        <p:spPr>
          <a:xfrm>
            <a:off x="789902" y="3017651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060941B-04A9-47C3-B47F-897525531467}"/>
              </a:ext>
            </a:extLst>
          </p:cNvPr>
          <p:cNvSpPr/>
          <p:nvPr/>
        </p:nvSpPr>
        <p:spPr>
          <a:xfrm>
            <a:off x="789902" y="3299670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0583C7F-854A-419F-B165-1A2A6E4175A0}"/>
              </a:ext>
            </a:extLst>
          </p:cNvPr>
          <p:cNvSpPr/>
          <p:nvPr/>
        </p:nvSpPr>
        <p:spPr>
          <a:xfrm>
            <a:off x="789902" y="4534629"/>
            <a:ext cx="2262930" cy="2832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A3044D-80BF-44D0-95D8-C6E827A41B50}"/>
              </a:ext>
            </a:extLst>
          </p:cNvPr>
          <p:cNvSpPr txBox="1"/>
          <p:nvPr/>
        </p:nvSpPr>
        <p:spPr>
          <a:xfrm>
            <a:off x="604561" y="1634635"/>
            <a:ext cx="2640020" cy="44274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초기화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가입시 입력한 휴대전화번호로 비밀번호를 초기화 합니다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Oval 144">
            <a:extLst>
              <a:ext uri="{FF2B5EF4-FFF2-40B4-BE49-F238E27FC236}">
                <a16:creationId xmlns:a16="http://schemas.microsoft.com/office/drawing/2014/main" id="{3080FB1C-DD56-471A-914C-6C264011A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65" y="3084069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8" name="Oval 144">
            <a:extLst>
              <a:ext uri="{FF2B5EF4-FFF2-40B4-BE49-F238E27FC236}">
                <a16:creationId xmlns:a16="http://schemas.microsoft.com/office/drawing/2014/main" id="{E2B5AFA4-F321-4239-8449-A9DFAD499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65" y="3378950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9" name="Oval 144">
            <a:extLst>
              <a:ext uri="{FF2B5EF4-FFF2-40B4-BE49-F238E27FC236}">
                <a16:creationId xmlns:a16="http://schemas.microsoft.com/office/drawing/2014/main" id="{861AE97E-966B-4ADA-A574-642BC4EA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575" y="4635577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AFD97D0-8692-4240-A796-277E6B0DA905}"/>
              </a:ext>
            </a:extLst>
          </p:cNvPr>
          <p:cNvSpPr txBox="1"/>
          <p:nvPr/>
        </p:nvSpPr>
        <p:spPr>
          <a:xfrm>
            <a:off x="679465" y="2143953"/>
            <a:ext cx="24453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아래 약관에 모두 동의합니다</a:t>
            </a:r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5F97D09-2614-4FCA-9D84-C251FF15A65C}"/>
              </a:ext>
            </a:extLst>
          </p:cNvPr>
          <p:cNvSpPr txBox="1"/>
          <p:nvPr/>
        </p:nvSpPr>
        <p:spPr>
          <a:xfrm>
            <a:off x="679465" y="2348185"/>
            <a:ext cx="1293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kumimoji="0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인증시</a:t>
            </a:r>
            <a:r>
              <a:rPr kumimoji="0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개인정보 이용 </a:t>
            </a:r>
            <a:r>
              <a:rPr kumimoji="0" lang="ko-KR" altLang="en-US" sz="7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ko-KR" altLang="en-US" u="sng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5B3DED0-0F6F-4257-8DBA-DD7C1D2EB5DD}"/>
              </a:ext>
            </a:extLst>
          </p:cNvPr>
          <p:cNvSpPr txBox="1"/>
          <p:nvPr/>
        </p:nvSpPr>
        <p:spPr>
          <a:xfrm>
            <a:off x="1833657" y="2344203"/>
            <a:ext cx="141092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kumimoji="0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인증시</a:t>
            </a:r>
            <a:r>
              <a:rPr kumimoji="0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고유식별정보 처리</a:t>
            </a:r>
            <a:r>
              <a:rPr kumimoji="0" lang="ko-KR" altLang="en-US" sz="7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ko-KR" altLang="en-US" u="sng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66C7700-6DC4-4E5B-AFB0-DCA55E56EB12}"/>
              </a:ext>
            </a:extLst>
          </p:cNvPr>
          <p:cNvSpPr txBox="1"/>
          <p:nvPr/>
        </p:nvSpPr>
        <p:spPr>
          <a:xfrm>
            <a:off x="673055" y="2554936"/>
            <a:ext cx="1293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kumimoji="0"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통신사 이용약관     </a:t>
            </a:r>
            <a:r>
              <a:rPr kumimoji="0" lang="ko-KR" altLang="en-US" sz="700" u="sng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ko-KR" altLang="en-US" u="sng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FCF63F7-0BBA-437F-890B-1A08354C3D9D}"/>
              </a:ext>
            </a:extLst>
          </p:cNvPr>
          <p:cNvSpPr txBox="1"/>
          <p:nvPr/>
        </p:nvSpPr>
        <p:spPr>
          <a:xfrm>
            <a:off x="1827247" y="2550954"/>
            <a:ext cx="14109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kumimoji="0" lang="ko-KR" altLang="en-US" sz="70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인증사</a:t>
            </a:r>
            <a:r>
              <a:rPr kumimoji="0"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이용약관        </a:t>
            </a:r>
            <a:r>
              <a:rPr kumimoji="0" lang="ko-KR" altLang="en-US" sz="700" u="sng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ko-KR" altLang="en-US" u="sng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C4153D-DE61-47E3-8103-8E26CBF5DD4B}"/>
              </a:ext>
            </a:extLst>
          </p:cNvPr>
          <p:cNvSpPr txBox="1"/>
          <p:nvPr/>
        </p:nvSpPr>
        <p:spPr>
          <a:xfrm>
            <a:off x="673055" y="2754457"/>
            <a:ext cx="12932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kumimoji="0"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      </a:t>
            </a:r>
            <a:r>
              <a:rPr kumimoji="0" lang="ko-KR" altLang="en-US" sz="700" u="sng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ko-KR" altLang="en-US" u="sng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9B601E5-81A1-49F7-BC17-13E4C2681B67}"/>
              </a:ext>
            </a:extLst>
          </p:cNvPr>
          <p:cNvGrpSpPr/>
          <p:nvPr/>
        </p:nvGrpSpPr>
        <p:grpSpPr>
          <a:xfrm>
            <a:off x="891177" y="3358971"/>
            <a:ext cx="651653" cy="166707"/>
            <a:chOff x="1007771" y="1340768"/>
            <a:chExt cx="1324863" cy="18104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66D1FA72-1522-480B-A1B8-2A8A8F6B4E6E}"/>
                </a:ext>
              </a:extLst>
            </p:cNvPr>
            <p:cNvSpPr/>
            <p:nvPr/>
          </p:nvSpPr>
          <p:spPr>
            <a:xfrm>
              <a:off x="1007771" y="1340768"/>
              <a:ext cx="1320459" cy="181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내국인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6BEF12-A152-4572-B129-80A6BB0AB37D}"/>
                </a:ext>
              </a:extLst>
            </p:cNvPr>
            <p:cNvSpPr txBox="1"/>
            <p:nvPr/>
          </p:nvSpPr>
          <p:spPr>
            <a:xfrm>
              <a:off x="2150128" y="1368991"/>
              <a:ext cx="182506" cy="1169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179" name="AutoShape 31">
            <a:extLst>
              <a:ext uri="{FF2B5EF4-FFF2-40B4-BE49-F238E27FC236}">
                <a16:creationId xmlns:a16="http://schemas.microsoft.com/office/drawing/2014/main" id="{293C711E-E14F-4C5E-9B19-922FC0C1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218" y="3315424"/>
            <a:ext cx="520023" cy="2159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FFFFFF">
                <a:lumMod val="75000"/>
              </a:srgbClr>
            </a:solidFill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lIns="79352" tIns="39676" rIns="79352" bIns="39676" anchor="ctr"/>
          <a:lstStyle/>
          <a:p>
            <a:pPr marL="0" marR="0" lvl="0" indent="0" algn="ctr" defTabSz="793750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남자</a:t>
            </a:r>
          </a:p>
        </p:txBody>
      </p:sp>
      <p:sp>
        <p:nvSpPr>
          <p:cNvPr id="180" name="AutoShape 31">
            <a:extLst>
              <a:ext uri="{FF2B5EF4-FFF2-40B4-BE49-F238E27FC236}">
                <a16:creationId xmlns:a16="http://schemas.microsoft.com/office/drawing/2014/main" id="{4D489F21-0D0A-4E37-8862-73C0E7DB5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284" y="3322352"/>
            <a:ext cx="520023" cy="2159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FFFFFF">
                <a:lumMod val="75000"/>
              </a:srgbClr>
            </a:solidFill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lIns="79352" tIns="39676" rIns="79352" bIns="39676" anchor="ctr"/>
          <a:lstStyle/>
          <a:p>
            <a:pPr marL="0" marR="0" lvl="0" indent="0" algn="ctr" defTabSz="793750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여자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1C735E2-1E6E-4C23-B775-520794E22867}"/>
              </a:ext>
            </a:extLst>
          </p:cNvPr>
          <p:cNvSpPr/>
          <p:nvPr/>
        </p:nvSpPr>
        <p:spPr>
          <a:xfrm>
            <a:off x="789902" y="3582621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생일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ED6D759-6199-4910-950C-330F92E804DE}"/>
              </a:ext>
            </a:extLst>
          </p:cNvPr>
          <p:cNvGrpSpPr/>
          <p:nvPr/>
        </p:nvGrpSpPr>
        <p:grpSpPr>
          <a:xfrm>
            <a:off x="1296177" y="3649699"/>
            <a:ext cx="649487" cy="166707"/>
            <a:chOff x="1007771" y="1340768"/>
            <a:chExt cx="1320459" cy="181048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2882C9E-40F6-4DAB-A832-EE9A13587474}"/>
                </a:ext>
              </a:extLst>
            </p:cNvPr>
            <p:cNvSpPr/>
            <p:nvPr/>
          </p:nvSpPr>
          <p:spPr>
            <a:xfrm>
              <a:off x="1007771" y="1340768"/>
              <a:ext cx="1320459" cy="181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년도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5B3FB10-0505-4ED1-BD65-2F220811A64D}"/>
                </a:ext>
              </a:extLst>
            </p:cNvPr>
            <p:cNvSpPr txBox="1"/>
            <p:nvPr/>
          </p:nvSpPr>
          <p:spPr>
            <a:xfrm>
              <a:off x="2114716" y="1368991"/>
              <a:ext cx="182506" cy="1169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10B72FDD-185E-468F-AEBC-BABDCB001F28}"/>
              </a:ext>
            </a:extLst>
          </p:cNvPr>
          <p:cNvGrpSpPr/>
          <p:nvPr/>
        </p:nvGrpSpPr>
        <p:grpSpPr>
          <a:xfrm>
            <a:off x="1940002" y="3646365"/>
            <a:ext cx="536766" cy="166707"/>
            <a:chOff x="1007771" y="1340768"/>
            <a:chExt cx="1320459" cy="181048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3A900AB9-FC83-4923-A556-F9CC65C81F87}"/>
                </a:ext>
              </a:extLst>
            </p:cNvPr>
            <p:cNvSpPr/>
            <p:nvPr/>
          </p:nvSpPr>
          <p:spPr>
            <a:xfrm>
              <a:off x="1007771" y="1340768"/>
              <a:ext cx="1320459" cy="181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CBFF215-ACE0-433A-8A26-B9D9FD81DC7A}"/>
                </a:ext>
              </a:extLst>
            </p:cNvPr>
            <p:cNvSpPr txBox="1"/>
            <p:nvPr/>
          </p:nvSpPr>
          <p:spPr>
            <a:xfrm>
              <a:off x="2085856" y="1368991"/>
              <a:ext cx="220832" cy="1169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1F4A2A65-7A07-4EFD-8DFE-0C3B5EDB604D}"/>
              </a:ext>
            </a:extLst>
          </p:cNvPr>
          <p:cNvGrpSpPr/>
          <p:nvPr/>
        </p:nvGrpSpPr>
        <p:grpSpPr>
          <a:xfrm>
            <a:off x="2476768" y="3650207"/>
            <a:ext cx="536766" cy="166707"/>
            <a:chOff x="1007771" y="1340768"/>
            <a:chExt cx="1320459" cy="181048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12C664D7-26BA-4CFA-B36B-CA9A2531522D}"/>
                </a:ext>
              </a:extLst>
            </p:cNvPr>
            <p:cNvSpPr/>
            <p:nvPr/>
          </p:nvSpPr>
          <p:spPr>
            <a:xfrm>
              <a:off x="1007771" y="1340768"/>
              <a:ext cx="1320459" cy="181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8BFC53E-DCB4-4980-953D-EFF9D10FCC8A}"/>
                </a:ext>
              </a:extLst>
            </p:cNvPr>
            <p:cNvSpPr txBox="1"/>
            <p:nvPr/>
          </p:nvSpPr>
          <p:spPr>
            <a:xfrm>
              <a:off x="2085856" y="1368991"/>
              <a:ext cx="220832" cy="1169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1528973-6DA2-438F-A7E5-F257534AB500}"/>
              </a:ext>
            </a:extLst>
          </p:cNvPr>
          <p:cNvSpPr/>
          <p:nvPr/>
        </p:nvSpPr>
        <p:spPr>
          <a:xfrm>
            <a:off x="792121" y="3869139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0F7969F-3D5F-47A4-8E1C-545E668F11D0}"/>
              </a:ext>
            </a:extLst>
          </p:cNvPr>
          <p:cNvSpPr/>
          <p:nvPr/>
        </p:nvSpPr>
        <p:spPr>
          <a:xfrm>
            <a:off x="792121" y="4157171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                     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5:30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193" name="AutoShape 31">
            <a:extLst>
              <a:ext uri="{FF2B5EF4-FFF2-40B4-BE49-F238E27FC236}">
                <a16:creationId xmlns:a16="http://schemas.microsoft.com/office/drawing/2014/main" id="{ABE72F14-3BD9-411F-8458-2BE36776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784" y="3894127"/>
            <a:ext cx="390701" cy="2159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FFFFFF">
                <a:lumMod val="75000"/>
              </a:srgbClr>
            </a:solidFill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lIns="79352" tIns="39676" rIns="79352" bIns="39676" anchor="ctr"/>
          <a:lstStyle/>
          <a:p>
            <a:pPr marL="0" marR="0" lvl="0" indent="0" algn="ctr" defTabSz="793750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인증신청</a:t>
            </a: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69C0192E-BB23-4206-9CEA-96E72309C218}"/>
              </a:ext>
            </a:extLst>
          </p:cNvPr>
          <p:cNvGrpSpPr/>
          <p:nvPr/>
        </p:nvGrpSpPr>
        <p:grpSpPr>
          <a:xfrm>
            <a:off x="892592" y="3914453"/>
            <a:ext cx="403280" cy="166707"/>
            <a:chOff x="1007771" y="1340768"/>
            <a:chExt cx="1320459" cy="181048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012E217D-7AA9-49A9-AC0D-AA3F84794312}"/>
                </a:ext>
              </a:extLst>
            </p:cNvPr>
            <p:cNvSpPr/>
            <p:nvPr/>
          </p:nvSpPr>
          <p:spPr>
            <a:xfrm>
              <a:off x="1007771" y="1340768"/>
              <a:ext cx="1320459" cy="181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SKT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C61C817-5C40-4834-92AF-3B34D2A1F4A3}"/>
                </a:ext>
              </a:extLst>
            </p:cNvPr>
            <p:cNvSpPr txBox="1"/>
            <p:nvPr/>
          </p:nvSpPr>
          <p:spPr>
            <a:xfrm>
              <a:off x="2000653" y="1368991"/>
              <a:ext cx="293927" cy="1169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232" name="Oval 144">
            <a:extLst>
              <a:ext uri="{FF2B5EF4-FFF2-40B4-BE49-F238E27FC236}">
                <a16:creationId xmlns:a16="http://schemas.microsoft.com/office/drawing/2014/main" id="{8152D5BD-ED67-4416-8066-7D8439D7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4" y="2060813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7" name="Oval 144">
            <a:extLst>
              <a:ext uri="{FF2B5EF4-FFF2-40B4-BE49-F238E27FC236}">
                <a16:creationId xmlns:a16="http://schemas.microsoft.com/office/drawing/2014/main" id="{FFCF1F7A-9A10-4764-BD2A-5C80300D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62" y="3368516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8" name="Oval 144">
            <a:extLst>
              <a:ext uri="{FF2B5EF4-FFF2-40B4-BE49-F238E27FC236}">
                <a16:creationId xmlns:a16="http://schemas.microsoft.com/office/drawing/2014/main" id="{E364C0C9-B29D-4F69-B28D-9905398E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88" y="3669056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9" name="Oval 144">
            <a:extLst>
              <a:ext uri="{FF2B5EF4-FFF2-40B4-BE49-F238E27FC236}">
                <a16:creationId xmlns:a16="http://schemas.microsoft.com/office/drawing/2014/main" id="{F7D6F35F-9E92-4A1F-B18D-F08BD4D2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6" y="3935379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0" name="Oval 144">
            <a:extLst>
              <a:ext uri="{FF2B5EF4-FFF2-40B4-BE49-F238E27FC236}">
                <a16:creationId xmlns:a16="http://schemas.microsoft.com/office/drawing/2014/main" id="{EF61FD25-B653-4440-B21B-E9E065F4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19" y="4209012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61" name="Oval 144">
            <a:extLst>
              <a:ext uri="{FF2B5EF4-FFF2-40B4-BE49-F238E27FC236}">
                <a16:creationId xmlns:a16="http://schemas.microsoft.com/office/drawing/2014/main" id="{89413440-7948-4594-BB3B-F152F29C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76" y="4209012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66" name="Oval 144">
            <a:extLst>
              <a:ext uri="{FF2B5EF4-FFF2-40B4-BE49-F238E27FC236}">
                <a16:creationId xmlns:a16="http://schemas.microsoft.com/office/drawing/2014/main" id="{6EA278C7-16EB-4C6C-9722-F141F1DE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310" y="3925798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D0D433-4E1F-4241-B91D-D2CD49383019}"/>
              </a:ext>
            </a:extLst>
          </p:cNvPr>
          <p:cNvSpPr txBox="1"/>
          <p:nvPr/>
        </p:nvSpPr>
        <p:spPr>
          <a:xfrm>
            <a:off x="152547" y="5856075"/>
            <a:ext cx="7430966" cy="44274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관리자 승인 후 최초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초기화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분실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임시비밀번호 재발급 신청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로그인시 비밀번호를 초기화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DD1883-6A14-41BF-A9B5-BD4615569906}"/>
              </a:ext>
            </a:extLst>
          </p:cNvPr>
          <p:cNvSpPr/>
          <p:nvPr/>
        </p:nvSpPr>
        <p:spPr>
          <a:xfrm>
            <a:off x="4409025" y="1139187"/>
            <a:ext cx="2232248" cy="354205"/>
          </a:xfrm>
          <a:prstGeom prst="rect">
            <a:avLst/>
          </a:prstGeom>
          <a:noFill/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 로그인 </a:t>
            </a:r>
            <a:endParaRPr lang="en-US" altLang="ko-KR" sz="9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초기화</a:t>
            </a:r>
            <a:r>
              <a:rPr lang="en-US" altLang="ko-KR" sz="9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분실</a:t>
            </a:r>
            <a:r>
              <a:rPr lang="en-US" altLang="ko-KR" sz="9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39353A0A-641C-4054-958C-2824DDB1B2B8}"/>
              </a:ext>
            </a:extLst>
          </p:cNvPr>
          <p:cNvSpPr/>
          <p:nvPr/>
        </p:nvSpPr>
        <p:spPr>
          <a:xfrm>
            <a:off x="4635580" y="3434352"/>
            <a:ext cx="1779139" cy="35009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확인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342270C-109B-4D0B-A35B-AEF1F3C5F7E9}"/>
              </a:ext>
            </a:extLst>
          </p:cNvPr>
          <p:cNvSpPr/>
          <p:nvPr/>
        </p:nvSpPr>
        <p:spPr>
          <a:xfrm>
            <a:off x="4409025" y="1972870"/>
            <a:ext cx="2232248" cy="35420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 인증단계 정보 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</a:t>
            </a:r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인증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D099BEE-F0A5-4C2A-BD04-DEA922CF3918}"/>
              </a:ext>
            </a:extLst>
          </p:cNvPr>
          <p:cNvSpPr/>
          <p:nvPr/>
        </p:nvSpPr>
        <p:spPr>
          <a:xfrm>
            <a:off x="4409025" y="2517792"/>
            <a:ext cx="2232248" cy="35420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요청</a:t>
            </a: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CCB78BDD-2E45-417C-A083-FC60788AE3FA}"/>
              </a:ext>
            </a:extLst>
          </p:cNvPr>
          <p:cNvSpPr/>
          <p:nvPr/>
        </p:nvSpPr>
        <p:spPr>
          <a:xfrm>
            <a:off x="6237753" y="3108100"/>
            <a:ext cx="1309588" cy="341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통신사 인증</a:t>
            </a:r>
            <a:endParaRPr lang="ko-KR" altLang="en-US" sz="9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4BEE883-D3F6-4148-A13E-B1042AF36E54}"/>
              </a:ext>
            </a:extLst>
          </p:cNvPr>
          <p:cNvSpPr/>
          <p:nvPr/>
        </p:nvSpPr>
        <p:spPr>
          <a:xfrm>
            <a:off x="4409025" y="4025790"/>
            <a:ext cx="2232248" cy="378569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신청자 로그인 상태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F5849B0-A5CA-4A12-8870-A71BF346D7EA}"/>
              </a:ext>
            </a:extLst>
          </p:cNvPr>
          <p:cNvCxnSpPr>
            <a:cxnSpLocks/>
            <a:stCxn id="4" idx="2"/>
            <a:endCxn id="123" idx="0"/>
          </p:cNvCxnSpPr>
          <p:nvPr/>
        </p:nvCxnSpPr>
        <p:spPr>
          <a:xfrm flipH="1">
            <a:off x="5525149" y="3784450"/>
            <a:ext cx="1" cy="24134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AD08C77-92FF-45EB-8470-F47293E4B9AD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>
            <a:off x="5525149" y="2327075"/>
            <a:ext cx="0" cy="190717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21593CB-844A-437B-B187-30FB019D4D9A}"/>
              </a:ext>
            </a:extLst>
          </p:cNvPr>
          <p:cNvCxnSpPr>
            <a:cxnSpLocks/>
            <a:stCxn id="121" idx="2"/>
            <a:endCxn id="5" idx="1"/>
          </p:cNvCxnSpPr>
          <p:nvPr/>
        </p:nvCxnSpPr>
        <p:spPr>
          <a:xfrm rot="16200000" flipH="1">
            <a:off x="6090797" y="2306349"/>
            <a:ext cx="236103" cy="1367398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959331FF-B512-4FD3-A0F2-378D9A927A52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5525151" y="3278760"/>
            <a:ext cx="712603" cy="155592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48A92CA0-FBE1-4EB0-B2C2-9C865FB2B0C0}"/>
              </a:ext>
            </a:extLst>
          </p:cNvPr>
          <p:cNvCxnSpPr>
            <a:cxnSpLocks/>
            <a:stCxn id="4" idx="1"/>
            <a:endCxn id="120" idx="1"/>
          </p:cNvCxnSpPr>
          <p:nvPr/>
        </p:nvCxnSpPr>
        <p:spPr>
          <a:xfrm rot="10800000">
            <a:off x="4409026" y="2149973"/>
            <a:ext cx="226555" cy="1459428"/>
          </a:xfrm>
          <a:prstGeom prst="bentConnector3">
            <a:avLst>
              <a:gd name="adj1" fmla="val 200903"/>
            </a:avLst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172007-B261-4B6D-9424-10614ACC158B}"/>
              </a:ext>
            </a:extLst>
          </p:cNvPr>
          <p:cNvSpPr txBox="1"/>
          <p:nvPr/>
        </p:nvSpPr>
        <p:spPr>
          <a:xfrm>
            <a:off x="5612860" y="3088444"/>
            <a:ext cx="715845" cy="19006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3760EAA-91B5-4E53-80D5-3B83223A9EFA}"/>
              </a:ext>
            </a:extLst>
          </p:cNvPr>
          <p:cNvSpPr/>
          <p:nvPr/>
        </p:nvSpPr>
        <p:spPr>
          <a:xfrm>
            <a:off x="4409025" y="4585465"/>
            <a:ext cx="2232248" cy="378569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초기화 페이지 이동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7BF7EDA5-FAB2-4E8A-9EF0-BA9F3FA9FE2C}"/>
              </a:ext>
            </a:extLst>
          </p:cNvPr>
          <p:cNvCxnSpPr>
            <a:cxnSpLocks/>
            <a:stCxn id="123" idx="2"/>
            <a:endCxn id="169" idx="0"/>
          </p:cNvCxnSpPr>
          <p:nvPr/>
        </p:nvCxnSpPr>
        <p:spPr>
          <a:xfrm>
            <a:off x="5525149" y="4404359"/>
            <a:ext cx="0" cy="181106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5D5AA2C9-DCA2-4B6A-940D-5C15002F48CC}"/>
              </a:ext>
            </a:extLst>
          </p:cNvPr>
          <p:cNvCxnSpPr>
            <a:cxnSpLocks/>
            <a:stCxn id="120" idx="0"/>
            <a:endCxn id="134" idx="3"/>
          </p:cNvCxnSpPr>
          <p:nvPr/>
        </p:nvCxnSpPr>
        <p:spPr>
          <a:xfrm rot="16200000" flipH="1" flipV="1">
            <a:off x="3759578" y="1482147"/>
            <a:ext cx="1274849" cy="2256293"/>
          </a:xfrm>
          <a:prstGeom prst="bentConnector4">
            <a:avLst>
              <a:gd name="adj1" fmla="val -17932"/>
              <a:gd name="adj2" fmla="val 87574"/>
            </a:avLst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D73ED93-595A-4C6C-A0C0-6BFF6DBC2B74}"/>
              </a:ext>
            </a:extLst>
          </p:cNvPr>
          <p:cNvSpPr/>
          <p:nvPr/>
        </p:nvSpPr>
        <p:spPr>
          <a:xfrm>
            <a:off x="80158" y="936809"/>
            <a:ext cx="9721856" cy="5485294"/>
          </a:xfrm>
          <a:prstGeom prst="rect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3B457-14FF-EC99-AC65-F4F9E558E146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24CDF-69F4-2C12-8B49-9C47D264D3CA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766EC-CCE8-1A0D-6AC4-AFE6C344C386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초기화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23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8AF3A-471B-4AD7-9DFA-0673FB747B26}"/>
              </a:ext>
            </a:extLst>
          </p:cNvPr>
          <p:cNvSpPr txBox="1"/>
          <p:nvPr/>
        </p:nvSpPr>
        <p:spPr>
          <a:xfrm>
            <a:off x="8745488" y="116632"/>
            <a:ext cx="1032048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8B6AB-539B-4C1D-9B73-A1606FD3D363}"/>
              </a:ext>
            </a:extLst>
          </p:cNvPr>
          <p:cNvSpPr txBox="1"/>
          <p:nvPr/>
        </p:nvSpPr>
        <p:spPr>
          <a:xfrm>
            <a:off x="7833320" y="980728"/>
            <a:ext cx="1944216" cy="273630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46CFDC-4F69-4233-8659-4792584F4458}"/>
              </a:ext>
            </a:extLst>
          </p:cNvPr>
          <p:cNvSpPr txBox="1"/>
          <p:nvPr/>
        </p:nvSpPr>
        <p:spPr>
          <a:xfrm>
            <a:off x="7846765" y="936808"/>
            <a:ext cx="190668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전체 동의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-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체크시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하단 약관 전체 선택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-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체크해제시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하단 약관 전체 선택해제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2.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이름입력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3.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내국인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외국인 선택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4.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성별 선택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5.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생년월일 선택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6.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통신사선택 및 휴대전화번호입력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-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휴대전화번호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입력시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–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입력불가처리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7.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인증서버로 데이터 전송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-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입력값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입력여부 확인후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약관미동의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(11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이름미입력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(12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성별미선택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(13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생년월일미입력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(14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휴대전화번호미입력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(15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8.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인증번호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입력창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9.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인증번호 입력 대기시간표시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10.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확인버튼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-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 시 인증번호 입력 확인 후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: [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인증번호미입력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(16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: [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인증실패시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] 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노출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후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창닫기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11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약관미동의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11-1. </a:t>
            </a:r>
            <a:r>
              <a:rPr lang="ko-KR" altLang="en-US" sz="7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클릭시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종료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12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이름미입력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12-1.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시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종료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2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번영역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포커스 이동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13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성별미선택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13-1.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시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종료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4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번항목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포커스 이동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14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생년월일미입력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14-1.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시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종료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5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번항목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포커스 이동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15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휴대전화번호미입력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15-1.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시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종료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6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번항목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포커스 이동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16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 Alert(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인증번호미입력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16-1.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시 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Alert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종료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8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번항목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포커스 이동 처리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17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 Alert(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인증실패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17-1.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 시 아이디 찾기 창 닫기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18.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아이디 찾기 결과화면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-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10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 성공 시 아이디 찾기 결과화면 노출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19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사용자신청시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입력한 메일주소 표시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20.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아이디 찾기 링크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-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 시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비밀번호찾기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창을 닫고 아이디 찾기 창으로 이동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21.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확인버튼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-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클릭 시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현재창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닫기 및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19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 메일주소로 비밀번호 전송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50FF5434-C9CD-45A1-8AEC-F3BFD05E5FFA}"/>
              </a:ext>
            </a:extLst>
          </p:cNvPr>
          <p:cNvGraphicFramePr>
            <a:graphicFrameLocks noGrp="1"/>
          </p:cNvGraphicFramePr>
          <p:nvPr/>
        </p:nvGraphicFramePr>
        <p:xfrm>
          <a:off x="732488" y="792792"/>
          <a:ext cx="2636336" cy="371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632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3D60F61-EAE2-47C3-B541-B0F657951716}"/>
              </a:ext>
            </a:extLst>
          </p:cNvPr>
          <p:cNvSpPr/>
          <p:nvPr/>
        </p:nvSpPr>
        <p:spPr>
          <a:xfrm>
            <a:off x="889870" y="2420888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060941B-04A9-47C3-B47F-897525531467}"/>
              </a:ext>
            </a:extLst>
          </p:cNvPr>
          <p:cNvSpPr/>
          <p:nvPr/>
        </p:nvSpPr>
        <p:spPr>
          <a:xfrm>
            <a:off x="889870" y="2702907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0583C7F-854A-419F-B165-1A2A6E4175A0}"/>
              </a:ext>
            </a:extLst>
          </p:cNvPr>
          <p:cNvSpPr/>
          <p:nvPr/>
        </p:nvSpPr>
        <p:spPr>
          <a:xfrm>
            <a:off x="889870" y="3937866"/>
            <a:ext cx="2262930" cy="2832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A3044D-80BF-44D0-95D8-C6E827A41B50}"/>
              </a:ext>
            </a:extLst>
          </p:cNvPr>
          <p:cNvSpPr txBox="1"/>
          <p:nvPr/>
        </p:nvSpPr>
        <p:spPr>
          <a:xfrm>
            <a:off x="704529" y="1037872"/>
            <a:ext cx="2640020" cy="44274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비밀번호 찾기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가입시 입력한 휴대전화번호로 비밀번호를 찾습니다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57" name="Oval 144">
            <a:extLst>
              <a:ext uri="{FF2B5EF4-FFF2-40B4-BE49-F238E27FC236}">
                <a16:creationId xmlns:a16="http://schemas.microsoft.com/office/drawing/2014/main" id="{3080FB1C-DD56-471A-914C-6C264011A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33" y="2487306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8" name="Oval 144">
            <a:extLst>
              <a:ext uri="{FF2B5EF4-FFF2-40B4-BE49-F238E27FC236}">
                <a16:creationId xmlns:a16="http://schemas.microsoft.com/office/drawing/2014/main" id="{E2B5AFA4-F321-4239-8449-A9DFAD499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33" y="2782187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9" name="Oval 144">
            <a:extLst>
              <a:ext uri="{FF2B5EF4-FFF2-40B4-BE49-F238E27FC236}">
                <a16:creationId xmlns:a16="http://schemas.microsoft.com/office/drawing/2014/main" id="{861AE97E-966B-4ADA-A574-642BC4EA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543" y="4038814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AFD97D0-8692-4240-A796-277E6B0DA905}"/>
              </a:ext>
            </a:extLst>
          </p:cNvPr>
          <p:cNvSpPr txBox="1"/>
          <p:nvPr/>
        </p:nvSpPr>
        <p:spPr>
          <a:xfrm>
            <a:off x="779433" y="1547190"/>
            <a:ext cx="24453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□ 아래 약관에 모두 동의합니다</a:t>
            </a:r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.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5F97D09-2614-4FCA-9D84-C251FF15A65C}"/>
              </a:ext>
            </a:extLst>
          </p:cNvPr>
          <p:cNvSpPr txBox="1"/>
          <p:nvPr/>
        </p:nvSpPr>
        <p:spPr>
          <a:xfrm>
            <a:off x="779433" y="1751422"/>
            <a:ext cx="1293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□ </a:t>
            </a:r>
            <a:r>
              <a:rPr kumimoji="0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인증시</a:t>
            </a:r>
            <a:r>
              <a:rPr kumimoji="0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 개인정보 이용 </a:t>
            </a:r>
            <a:r>
              <a:rPr kumimoji="0" lang="ko-KR" altLang="en-US" sz="700" u="sng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보기</a:t>
            </a:r>
            <a:endParaRPr lang="ko-KR" altLang="en-US" u="sng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5B3DED0-0F6F-4257-8DBA-DD7C1D2EB5DD}"/>
              </a:ext>
            </a:extLst>
          </p:cNvPr>
          <p:cNvSpPr txBox="1"/>
          <p:nvPr/>
        </p:nvSpPr>
        <p:spPr>
          <a:xfrm>
            <a:off x="1933625" y="1747440"/>
            <a:ext cx="141092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□ </a:t>
            </a:r>
            <a:r>
              <a:rPr kumimoji="0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인증시</a:t>
            </a:r>
            <a:r>
              <a:rPr kumimoji="0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 고유식별정보 처리</a:t>
            </a:r>
            <a:r>
              <a:rPr kumimoji="0" lang="ko-KR" altLang="en-US" sz="700" u="sng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보기</a:t>
            </a:r>
            <a:endParaRPr lang="ko-KR" altLang="en-US" u="sng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66C7700-6DC4-4E5B-AFB0-DCA55E56EB12}"/>
              </a:ext>
            </a:extLst>
          </p:cNvPr>
          <p:cNvSpPr txBox="1"/>
          <p:nvPr/>
        </p:nvSpPr>
        <p:spPr>
          <a:xfrm>
            <a:off x="773023" y="1958173"/>
            <a:ext cx="12932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□ </a:t>
            </a:r>
            <a:r>
              <a:rPr kumimoji="0"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통신사 이용약관     </a:t>
            </a:r>
            <a:r>
              <a:rPr kumimoji="0" lang="ko-KR" altLang="en-US" sz="700" u="sng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보기</a:t>
            </a:r>
            <a:endParaRPr lang="ko-KR" altLang="en-US" u="sng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FCF63F7-0BBA-437F-890B-1A08354C3D9D}"/>
              </a:ext>
            </a:extLst>
          </p:cNvPr>
          <p:cNvSpPr txBox="1"/>
          <p:nvPr/>
        </p:nvSpPr>
        <p:spPr>
          <a:xfrm>
            <a:off x="1927215" y="1954191"/>
            <a:ext cx="14109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□ </a:t>
            </a:r>
            <a:r>
              <a:rPr kumimoji="0" lang="ko-KR" altLang="en-US" sz="7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인증사</a:t>
            </a:r>
            <a:r>
              <a:rPr kumimoji="0"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 이용약관        </a:t>
            </a:r>
            <a:r>
              <a:rPr kumimoji="0" lang="ko-KR" altLang="en-US" sz="700" u="sng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보기</a:t>
            </a:r>
            <a:endParaRPr lang="ko-KR" altLang="en-US" u="sng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C4153D-DE61-47E3-8103-8E26CBF5DD4B}"/>
              </a:ext>
            </a:extLst>
          </p:cNvPr>
          <p:cNvSpPr txBox="1"/>
          <p:nvPr/>
        </p:nvSpPr>
        <p:spPr>
          <a:xfrm>
            <a:off x="773023" y="2157694"/>
            <a:ext cx="12932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□ </a:t>
            </a:r>
            <a:r>
              <a:rPr kumimoji="0"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개인정보 수집       </a:t>
            </a:r>
            <a:r>
              <a:rPr kumimoji="0" lang="ko-KR" altLang="en-US" sz="700" u="sng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보기</a:t>
            </a:r>
            <a:endParaRPr lang="ko-KR" altLang="en-US" u="sng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9B601E5-81A1-49F7-BC17-13E4C2681B67}"/>
              </a:ext>
            </a:extLst>
          </p:cNvPr>
          <p:cNvGrpSpPr/>
          <p:nvPr/>
        </p:nvGrpSpPr>
        <p:grpSpPr>
          <a:xfrm>
            <a:off x="991145" y="2762208"/>
            <a:ext cx="649487" cy="166707"/>
            <a:chOff x="1007771" y="1340768"/>
            <a:chExt cx="1320459" cy="18104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66D1FA72-1522-480B-A1B8-2A8A8F6B4E6E}"/>
                </a:ext>
              </a:extLst>
            </p:cNvPr>
            <p:cNvSpPr/>
            <p:nvPr/>
          </p:nvSpPr>
          <p:spPr>
            <a:xfrm>
              <a:off x="1007771" y="1340768"/>
              <a:ext cx="1320459" cy="181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내국인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6BEF12-A152-4572-B129-80A6BB0AB37D}"/>
                </a:ext>
              </a:extLst>
            </p:cNvPr>
            <p:cNvSpPr txBox="1"/>
            <p:nvPr/>
          </p:nvSpPr>
          <p:spPr>
            <a:xfrm>
              <a:off x="2150128" y="1368991"/>
              <a:ext cx="8976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79" name="AutoShape 31">
            <a:extLst>
              <a:ext uri="{FF2B5EF4-FFF2-40B4-BE49-F238E27FC236}">
                <a16:creationId xmlns:a16="http://schemas.microsoft.com/office/drawing/2014/main" id="{293C711E-E14F-4C5E-9B19-922FC0C1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186" y="2718661"/>
            <a:ext cx="520023" cy="2159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FFFFFF">
                <a:lumMod val="75000"/>
              </a:srgbClr>
            </a:solidFill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lIns="79352" tIns="39676" rIns="79352" bIns="39676" anchor="ctr"/>
          <a:lstStyle/>
          <a:p>
            <a:pPr marL="0" marR="0" lvl="0" indent="0" algn="ctr" defTabSz="793750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남자</a:t>
            </a:r>
          </a:p>
        </p:txBody>
      </p:sp>
      <p:sp>
        <p:nvSpPr>
          <p:cNvPr id="180" name="AutoShape 31">
            <a:extLst>
              <a:ext uri="{FF2B5EF4-FFF2-40B4-BE49-F238E27FC236}">
                <a16:creationId xmlns:a16="http://schemas.microsoft.com/office/drawing/2014/main" id="{4D489F21-0D0A-4E37-8862-73C0E7DB5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252" y="2725589"/>
            <a:ext cx="520023" cy="2159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FFFFFF">
                <a:lumMod val="75000"/>
              </a:srgbClr>
            </a:solidFill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lIns="79352" tIns="39676" rIns="79352" bIns="39676" anchor="ctr"/>
          <a:lstStyle/>
          <a:p>
            <a:pPr marL="0" marR="0" lvl="0" indent="0" algn="ctr" defTabSz="793750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여자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1C735E2-1E6E-4C23-B775-520794E22867}"/>
              </a:ext>
            </a:extLst>
          </p:cNvPr>
          <p:cNvSpPr/>
          <p:nvPr/>
        </p:nvSpPr>
        <p:spPr>
          <a:xfrm>
            <a:off x="889870" y="2985858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생일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ED6D759-6199-4910-950C-330F92E804DE}"/>
              </a:ext>
            </a:extLst>
          </p:cNvPr>
          <p:cNvGrpSpPr/>
          <p:nvPr/>
        </p:nvGrpSpPr>
        <p:grpSpPr>
          <a:xfrm>
            <a:off x="1396145" y="3052936"/>
            <a:ext cx="649487" cy="166707"/>
            <a:chOff x="1007771" y="1340768"/>
            <a:chExt cx="1320459" cy="181048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2882C9E-40F6-4DAB-A832-EE9A13587474}"/>
                </a:ext>
              </a:extLst>
            </p:cNvPr>
            <p:cNvSpPr/>
            <p:nvPr/>
          </p:nvSpPr>
          <p:spPr>
            <a:xfrm>
              <a:off x="1007771" y="1340768"/>
              <a:ext cx="1320459" cy="181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년도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5B3FB10-0505-4ED1-BD65-2F220811A64D}"/>
                </a:ext>
              </a:extLst>
            </p:cNvPr>
            <p:cNvSpPr txBox="1"/>
            <p:nvPr/>
          </p:nvSpPr>
          <p:spPr>
            <a:xfrm>
              <a:off x="2114716" y="1368991"/>
              <a:ext cx="8976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10B72FDD-185E-468F-AEBC-BABDCB001F28}"/>
              </a:ext>
            </a:extLst>
          </p:cNvPr>
          <p:cNvGrpSpPr/>
          <p:nvPr/>
        </p:nvGrpSpPr>
        <p:grpSpPr>
          <a:xfrm>
            <a:off x="2039970" y="3049602"/>
            <a:ext cx="536766" cy="166707"/>
            <a:chOff x="1007771" y="1340768"/>
            <a:chExt cx="1320459" cy="181048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3A900AB9-FC83-4923-A556-F9CC65C81F87}"/>
                </a:ext>
              </a:extLst>
            </p:cNvPr>
            <p:cNvSpPr/>
            <p:nvPr/>
          </p:nvSpPr>
          <p:spPr>
            <a:xfrm>
              <a:off x="1007771" y="1340768"/>
              <a:ext cx="1320459" cy="181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CBFF215-ACE0-433A-8A26-B9D9FD81DC7A}"/>
                </a:ext>
              </a:extLst>
            </p:cNvPr>
            <p:cNvSpPr txBox="1"/>
            <p:nvPr/>
          </p:nvSpPr>
          <p:spPr>
            <a:xfrm>
              <a:off x="2085856" y="1368991"/>
              <a:ext cx="8976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1F4A2A65-7A07-4EFD-8DFE-0C3B5EDB604D}"/>
              </a:ext>
            </a:extLst>
          </p:cNvPr>
          <p:cNvGrpSpPr/>
          <p:nvPr/>
        </p:nvGrpSpPr>
        <p:grpSpPr>
          <a:xfrm>
            <a:off x="2576736" y="3053444"/>
            <a:ext cx="536766" cy="166707"/>
            <a:chOff x="1007771" y="1340768"/>
            <a:chExt cx="1320459" cy="181048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12C664D7-26BA-4CFA-B36B-CA9A2531522D}"/>
                </a:ext>
              </a:extLst>
            </p:cNvPr>
            <p:cNvSpPr/>
            <p:nvPr/>
          </p:nvSpPr>
          <p:spPr>
            <a:xfrm>
              <a:off x="1007771" y="1340768"/>
              <a:ext cx="1320459" cy="181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8BFC53E-DCB4-4980-953D-EFF9D10FCC8A}"/>
                </a:ext>
              </a:extLst>
            </p:cNvPr>
            <p:cNvSpPr txBox="1"/>
            <p:nvPr/>
          </p:nvSpPr>
          <p:spPr>
            <a:xfrm>
              <a:off x="2085856" y="1368991"/>
              <a:ext cx="8976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1528973-6DA2-438F-A7E5-F257534AB500}"/>
              </a:ext>
            </a:extLst>
          </p:cNvPr>
          <p:cNvSpPr/>
          <p:nvPr/>
        </p:nvSpPr>
        <p:spPr>
          <a:xfrm>
            <a:off x="892089" y="3272376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0F7969F-3D5F-47A4-8E1C-545E668F11D0}"/>
              </a:ext>
            </a:extLst>
          </p:cNvPr>
          <p:cNvSpPr/>
          <p:nvPr/>
        </p:nvSpPr>
        <p:spPr>
          <a:xfrm>
            <a:off x="892089" y="3560408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                     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5:30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193" name="AutoShape 31">
            <a:extLst>
              <a:ext uri="{FF2B5EF4-FFF2-40B4-BE49-F238E27FC236}">
                <a16:creationId xmlns:a16="http://schemas.microsoft.com/office/drawing/2014/main" id="{ABE72F14-3BD9-411F-8458-2BE36776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752" y="3297364"/>
            <a:ext cx="390701" cy="2159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FFFFFF">
                <a:lumMod val="75000"/>
              </a:srgbClr>
            </a:solidFill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lIns="79352" tIns="39676" rIns="79352" bIns="39676" anchor="ctr"/>
          <a:lstStyle/>
          <a:p>
            <a:pPr marL="0" marR="0" lvl="0" indent="0" algn="ctr" defTabSz="793750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인증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69C0192E-BB23-4206-9CEA-96E72309C218}"/>
              </a:ext>
            </a:extLst>
          </p:cNvPr>
          <p:cNvGrpSpPr/>
          <p:nvPr/>
        </p:nvGrpSpPr>
        <p:grpSpPr>
          <a:xfrm>
            <a:off x="992560" y="3317690"/>
            <a:ext cx="403280" cy="166707"/>
            <a:chOff x="1007771" y="1340768"/>
            <a:chExt cx="1320459" cy="181048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012E217D-7AA9-49A9-AC0D-AA3F84794312}"/>
                </a:ext>
              </a:extLst>
            </p:cNvPr>
            <p:cNvSpPr/>
            <p:nvPr/>
          </p:nvSpPr>
          <p:spPr>
            <a:xfrm>
              <a:off x="1007771" y="1340768"/>
              <a:ext cx="1320459" cy="181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SKT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C61C817-5C40-4834-92AF-3B34D2A1F4A3}"/>
                </a:ext>
              </a:extLst>
            </p:cNvPr>
            <p:cNvSpPr txBox="1"/>
            <p:nvPr/>
          </p:nvSpPr>
          <p:spPr>
            <a:xfrm>
              <a:off x="2000653" y="1368991"/>
              <a:ext cx="8976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itchFamily="50" charset="-127"/>
                </a:rPr>
                <a:t>▼</a:t>
              </a:r>
            </a:p>
          </p:txBody>
        </p:sp>
      </p:grpSp>
      <p:graphicFrame>
        <p:nvGraphicFramePr>
          <p:cNvPr id="197" name="표 196">
            <a:extLst>
              <a:ext uri="{FF2B5EF4-FFF2-40B4-BE49-F238E27FC236}">
                <a16:creationId xmlns:a16="http://schemas.microsoft.com/office/drawing/2014/main" id="{0AB7FF3D-C036-4626-892C-C91CD1A224D9}"/>
              </a:ext>
            </a:extLst>
          </p:cNvPr>
          <p:cNvGraphicFramePr>
            <a:graphicFrameLocks noGrp="1"/>
          </p:cNvGraphicFramePr>
          <p:nvPr/>
        </p:nvGraphicFramePr>
        <p:xfrm>
          <a:off x="4549720" y="773158"/>
          <a:ext cx="2636336" cy="371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632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8" name="TextBox 197">
            <a:extLst>
              <a:ext uri="{FF2B5EF4-FFF2-40B4-BE49-F238E27FC236}">
                <a16:creationId xmlns:a16="http://schemas.microsoft.com/office/drawing/2014/main" id="{3AB9957D-8B1F-4869-870A-71AB5D61E68C}"/>
              </a:ext>
            </a:extLst>
          </p:cNvPr>
          <p:cNvSpPr txBox="1"/>
          <p:nvPr/>
        </p:nvSpPr>
        <p:spPr>
          <a:xfrm>
            <a:off x="4549720" y="1037871"/>
            <a:ext cx="2640020" cy="44274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비밀번호 찾기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회원님의 임시 비밀번호를 아래메일로 전송합니다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.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84C4467-884B-4CC1-A013-F2B113BEA75E}"/>
              </a:ext>
            </a:extLst>
          </p:cNvPr>
          <p:cNvSpPr/>
          <p:nvPr/>
        </p:nvSpPr>
        <p:spPr>
          <a:xfrm>
            <a:off x="4693736" y="2420888"/>
            <a:ext cx="2262930" cy="2832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abc@def.com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6AE283F-2E6A-40EE-A4C7-E819B9288BA5}"/>
              </a:ext>
            </a:extLst>
          </p:cNvPr>
          <p:cNvSpPr/>
          <p:nvPr/>
        </p:nvSpPr>
        <p:spPr>
          <a:xfrm>
            <a:off x="4693736" y="3937866"/>
            <a:ext cx="2262930" cy="2832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202" name="Oval 144">
            <a:extLst>
              <a:ext uri="{FF2B5EF4-FFF2-40B4-BE49-F238E27FC236}">
                <a16:creationId xmlns:a16="http://schemas.microsoft.com/office/drawing/2014/main" id="{AE2CFD65-B838-4270-BC9F-16FE992B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299" y="2487306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32" name="Oval 144">
            <a:extLst>
              <a:ext uri="{FF2B5EF4-FFF2-40B4-BE49-F238E27FC236}">
                <a16:creationId xmlns:a16="http://schemas.microsoft.com/office/drawing/2014/main" id="{8152D5BD-ED67-4416-8066-7D8439D7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2" y="1464050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60585C87-5CBE-4867-8155-5ED471AA9932}"/>
              </a:ext>
            </a:extLst>
          </p:cNvPr>
          <p:cNvGrpSpPr/>
          <p:nvPr/>
        </p:nvGrpSpPr>
        <p:grpSpPr>
          <a:xfrm>
            <a:off x="272871" y="4653136"/>
            <a:ext cx="1624166" cy="783152"/>
            <a:chOff x="664538" y="4411935"/>
            <a:chExt cx="1624166" cy="783152"/>
          </a:xfrm>
        </p:grpSpPr>
        <p:sp>
          <p:nvSpPr>
            <p:cNvPr id="2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15A09B-5D59-4AB0-ABEC-58556C7EDDB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64538" y="4589836"/>
              <a:ext cx="1624166" cy="6052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5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DEA1ADC-14E9-4AF5-9969-A7522EAF9476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676854" y="4589836"/>
              <a:ext cx="1611850" cy="316190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약관에 동의해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DA06D12-633D-41FB-A040-E266026EA7E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64538" y="4411935"/>
              <a:ext cx="1624166" cy="1779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040A6AB-1EA2-42EF-A429-9A54BD17E667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2154798" y="4465248"/>
              <a:ext cx="69213" cy="712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8" name="AutoShape 31">
              <a:extLst>
                <a:ext uri="{FF2B5EF4-FFF2-40B4-BE49-F238E27FC236}">
                  <a16:creationId xmlns:a16="http://schemas.microsoft.com/office/drawing/2014/main" id="{6877BB49-8159-4943-A32A-5432711D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" y="4895518"/>
              <a:ext cx="692150" cy="2159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lIns="79352" tIns="39676" rIns="79352" bIns="39676" anchor="ctr"/>
            <a:lstStyle/>
            <a:p>
              <a:pPr marL="0" marR="0" lvl="0" indent="0" algn="ctr" defTabSz="79375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7FDA266-57F0-4901-BCAA-2F111F351D30}"/>
              </a:ext>
            </a:extLst>
          </p:cNvPr>
          <p:cNvGrpSpPr/>
          <p:nvPr/>
        </p:nvGrpSpPr>
        <p:grpSpPr>
          <a:xfrm>
            <a:off x="2018471" y="4668420"/>
            <a:ext cx="1624166" cy="783152"/>
            <a:chOff x="664538" y="4411935"/>
            <a:chExt cx="1624166" cy="783152"/>
          </a:xfrm>
        </p:grpSpPr>
        <p:sp>
          <p:nvSpPr>
            <p:cNvPr id="240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3D46361-927E-4E58-8048-38DD203498E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64538" y="4589836"/>
              <a:ext cx="1624166" cy="6052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1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8639AED-136A-43C8-983D-D8A3DFBFA92E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676854" y="4589836"/>
              <a:ext cx="1611850" cy="316190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이름을 입력해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960CA0C-D776-4152-86A0-8F2766D795B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4538" y="4411935"/>
              <a:ext cx="1624166" cy="1779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43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C297F95-92CE-4F8B-BB6D-B3106CABE4ED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2154798" y="4465248"/>
              <a:ext cx="69213" cy="712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4" name="AutoShape 31">
              <a:extLst>
                <a:ext uri="{FF2B5EF4-FFF2-40B4-BE49-F238E27FC236}">
                  <a16:creationId xmlns:a16="http://schemas.microsoft.com/office/drawing/2014/main" id="{60F370BF-BA2A-44A8-A94A-D389C6815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" y="4895518"/>
              <a:ext cx="692150" cy="2159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lIns="79352" tIns="39676" rIns="79352" bIns="39676" anchor="ctr"/>
            <a:lstStyle/>
            <a:p>
              <a:pPr marL="0" marR="0" lvl="0" indent="0" algn="ctr" defTabSz="79375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536E8F97-9212-4931-8B0B-9AC51F7145F7}"/>
              </a:ext>
            </a:extLst>
          </p:cNvPr>
          <p:cNvGrpSpPr/>
          <p:nvPr/>
        </p:nvGrpSpPr>
        <p:grpSpPr>
          <a:xfrm>
            <a:off x="4140917" y="4671396"/>
            <a:ext cx="1624166" cy="783152"/>
            <a:chOff x="664538" y="4411935"/>
            <a:chExt cx="1624166" cy="783152"/>
          </a:xfrm>
        </p:grpSpPr>
        <p:sp>
          <p:nvSpPr>
            <p:cNvPr id="24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02C9242-00AC-4EFB-92D8-5784C0350E2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64538" y="4589836"/>
              <a:ext cx="1624166" cy="6052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7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B2E23F7-5349-48EB-948A-B49C08A53BE4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676854" y="4589836"/>
              <a:ext cx="1611850" cy="316190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휴대전화번호를 입력해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E2D0A2-0593-4258-ABC5-4E8D831AE93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64538" y="4411935"/>
              <a:ext cx="1624166" cy="1779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4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D14334-640A-4C88-B226-13F165EFCD77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2154798" y="4465248"/>
              <a:ext cx="69213" cy="712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50" name="AutoShape 31">
              <a:extLst>
                <a:ext uri="{FF2B5EF4-FFF2-40B4-BE49-F238E27FC236}">
                  <a16:creationId xmlns:a16="http://schemas.microsoft.com/office/drawing/2014/main" id="{F515A4EE-F12F-4248-B546-0F94B9D4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" y="4895518"/>
              <a:ext cx="692150" cy="2159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lIns="79352" tIns="39676" rIns="79352" bIns="39676" anchor="ctr"/>
            <a:lstStyle/>
            <a:p>
              <a:pPr marL="0" marR="0" lvl="0" indent="0" algn="ctr" defTabSz="79375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</p:grpSp>
      <p:sp>
        <p:nvSpPr>
          <p:cNvPr id="251" name="Oval 144">
            <a:extLst>
              <a:ext uri="{FF2B5EF4-FFF2-40B4-BE49-F238E27FC236}">
                <a16:creationId xmlns:a16="http://schemas.microsoft.com/office/drawing/2014/main" id="{D0A486AD-9633-4E7E-9AD9-7288D69F1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2" y="4819501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52" name="Oval 144">
            <a:extLst>
              <a:ext uri="{FF2B5EF4-FFF2-40B4-BE49-F238E27FC236}">
                <a16:creationId xmlns:a16="http://schemas.microsoft.com/office/drawing/2014/main" id="{7A923147-F4FE-4F96-ACB7-308E9D870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460" y="4834785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53" name="Oval 144">
            <a:extLst>
              <a:ext uri="{FF2B5EF4-FFF2-40B4-BE49-F238E27FC236}">
                <a16:creationId xmlns:a16="http://schemas.microsoft.com/office/drawing/2014/main" id="{18A14D05-0D7B-4192-B783-2B5A3B9D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917" y="4837761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4" name="Oval 144">
            <a:extLst>
              <a:ext uri="{FF2B5EF4-FFF2-40B4-BE49-F238E27FC236}">
                <a16:creationId xmlns:a16="http://schemas.microsoft.com/office/drawing/2014/main" id="{6EA78BA5-EDB8-4B36-BD8C-9D393FD5B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48" y="5172661"/>
            <a:ext cx="192726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11-1</a:t>
            </a:r>
          </a:p>
        </p:txBody>
      </p:sp>
      <p:sp>
        <p:nvSpPr>
          <p:cNvPr id="255" name="Oval 144">
            <a:extLst>
              <a:ext uri="{FF2B5EF4-FFF2-40B4-BE49-F238E27FC236}">
                <a16:creationId xmlns:a16="http://schemas.microsoft.com/office/drawing/2014/main" id="{5DA49658-6AF2-4F85-B1B6-F905A1015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615" y="5187945"/>
            <a:ext cx="192726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12-1</a:t>
            </a:r>
          </a:p>
        </p:txBody>
      </p:sp>
      <p:sp>
        <p:nvSpPr>
          <p:cNvPr id="256" name="Oval 144">
            <a:extLst>
              <a:ext uri="{FF2B5EF4-FFF2-40B4-BE49-F238E27FC236}">
                <a16:creationId xmlns:a16="http://schemas.microsoft.com/office/drawing/2014/main" id="{7D7B8CB8-0B40-4372-AA71-0F5D753B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902" y="5190921"/>
            <a:ext cx="249152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15-1</a:t>
            </a:r>
          </a:p>
        </p:txBody>
      </p:sp>
      <p:sp>
        <p:nvSpPr>
          <p:cNvPr id="257" name="Oval 144">
            <a:extLst>
              <a:ext uri="{FF2B5EF4-FFF2-40B4-BE49-F238E27FC236}">
                <a16:creationId xmlns:a16="http://schemas.microsoft.com/office/drawing/2014/main" id="{FFCF1F7A-9A10-4764-BD2A-5C80300D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630" y="2771753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8" name="Oval 144">
            <a:extLst>
              <a:ext uri="{FF2B5EF4-FFF2-40B4-BE49-F238E27FC236}">
                <a16:creationId xmlns:a16="http://schemas.microsoft.com/office/drawing/2014/main" id="{E364C0C9-B29D-4F69-B28D-9905398E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56" y="3072293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9" name="Oval 144">
            <a:extLst>
              <a:ext uri="{FF2B5EF4-FFF2-40B4-BE49-F238E27FC236}">
                <a16:creationId xmlns:a16="http://schemas.microsoft.com/office/drawing/2014/main" id="{F7D6F35F-9E92-4A1F-B18D-F08BD4D2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44" y="3338616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0" name="Oval 144">
            <a:extLst>
              <a:ext uri="{FF2B5EF4-FFF2-40B4-BE49-F238E27FC236}">
                <a16:creationId xmlns:a16="http://schemas.microsoft.com/office/drawing/2014/main" id="{EF61FD25-B653-4440-B21B-E9E065F4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87" y="3612249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61" name="Oval 144">
            <a:extLst>
              <a:ext uri="{FF2B5EF4-FFF2-40B4-BE49-F238E27FC236}">
                <a16:creationId xmlns:a16="http://schemas.microsoft.com/office/drawing/2014/main" id="{89413440-7948-4594-BB3B-F152F29C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744" y="3612249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6F090E8-C27E-4C7B-8280-B569371AE736}"/>
              </a:ext>
            </a:extLst>
          </p:cNvPr>
          <p:cNvSpPr txBox="1"/>
          <p:nvPr/>
        </p:nvSpPr>
        <p:spPr>
          <a:xfrm>
            <a:off x="5567365" y="2780928"/>
            <a:ext cx="601045" cy="188015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비밀번호 찾기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64" name="Oval 144">
            <a:extLst>
              <a:ext uri="{FF2B5EF4-FFF2-40B4-BE49-F238E27FC236}">
                <a16:creationId xmlns:a16="http://schemas.microsoft.com/office/drawing/2014/main" id="{69B43DD1-8F3A-47E7-99BE-8D3C1671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884" y="2819159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65" name="Oval 144">
            <a:extLst>
              <a:ext uri="{FF2B5EF4-FFF2-40B4-BE49-F238E27FC236}">
                <a16:creationId xmlns:a16="http://schemas.microsoft.com/office/drawing/2014/main" id="{B3380759-681A-4785-9CD9-584088C74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333" y="4003194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6" name="Oval 144">
            <a:extLst>
              <a:ext uri="{FF2B5EF4-FFF2-40B4-BE49-F238E27FC236}">
                <a16:creationId xmlns:a16="http://schemas.microsoft.com/office/drawing/2014/main" id="{6EA278C7-16EB-4C6C-9722-F141F1DE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278" y="3329035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3BD38451-3B25-4AAC-AD1B-73E503D95D60}"/>
              </a:ext>
            </a:extLst>
          </p:cNvPr>
          <p:cNvGrpSpPr/>
          <p:nvPr/>
        </p:nvGrpSpPr>
        <p:grpSpPr>
          <a:xfrm>
            <a:off x="272871" y="5516484"/>
            <a:ext cx="1624166" cy="783152"/>
            <a:chOff x="664538" y="4411935"/>
            <a:chExt cx="1624166" cy="783152"/>
          </a:xfrm>
        </p:grpSpPr>
        <p:sp>
          <p:nvSpPr>
            <p:cNvPr id="26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1F18C18-7D33-4A73-8CC3-EE59261C677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64538" y="4589836"/>
              <a:ext cx="1624166" cy="6052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9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1AD7C60-F4B1-4DA9-A9FD-1B490C1FB0EA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676854" y="4589836"/>
              <a:ext cx="1611850" cy="316190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성별을 선택해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1059781-E1BA-4834-946B-B602FDE37F0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64538" y="4411935"/>
              <a:ext cx="1624166" cy="1779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71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47D13F1-DDE4-4FAB-AB2F-A05345BA29EE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154798" y="4465248"/>
              <a:ext cx="69213" cy="712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2" name="AutoShape 31">
              <a:extLst>
                <a:ext uri="{FF2B5EF4-FFF2-40B4-BE49-F238E27FC236}">
                  <a16:creationId xmlns:a16="http://schemas.microsoft.com/office/drawing/2014/main" id="{A2EFECAA-96DB-4E3D-8DD9-4981080E0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" y="4895518"/>
              <a:ext cx="692150" cy="2159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lIns="79352" tIns="39676" rIns="79352" bIns="39676" anchor="ctr"/>
            <a:lstStyle/>
            <a:p>
              <a:pPr marL="0" marR="0" lvl="0" indent="0" algn="ctr" defTabSz="79375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ECB1310B-8E74-4419-B17C-9F88EBA55163}"/>
              </a:ext>
            </a:extLst>
          </p:cNvPr>
          <p:cNvGrpSpPr/>
          <p:nvPr/>
        </p:nvGrpSpPr>
        <p:grpSpPr>
          <a:xfrm>
            <a:off x="2018471" y="5531768"/>
            <a:ext cx="1624166" cy="783152"/>
            <a:chOff x="664538" y="4411935"/>
            <a:chExt cx="1624166" cy="783152"/>
          </a:xfrm>
        </p:grpSpPr>
        <p:sp>
          <p:nvSpPr>
            <p:cNvPr id="27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40ECAFB-E297-440A-81F9-1D363046563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64538" y="4589836"/>
              <a:ext cx="1624166" cy="6052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5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D820C2-A318-4146-87FE-D6E9D6ECE5F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76854" y="4589836"/>
              <a:ext cx="1611850" cy="316190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생년월일을 입력해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2F97BE6-D51E-490F-A68C-DAB527EA4A9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64538" y="4411935"/>
              <a:ext cx="1624166" cy="1779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7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BBD0F58-12D2-4619-9E0C-918D9E0B421E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154798" y="4465248"/>
              <a:ext cx="69213" cy="712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8" name="AutoShape 31">
              <a:extLst>
                <a:ext uri="{FF2B5EF4-FFF2-40B4-BE49-F238E27FC236}">
                  <a16:creationId xmlns:a16="http://schemas.microsoft.com/office/drawing/2014/main" id="{EA811AB9-D24D-43A0-AE4E-D1784A8A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" y="4895518"/>
              <a:ext cx="692150" cy="2159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lIns="79352" tIns="39676" rIns="79352" bIns="39676" anchor="ctr"/>
            <a:lstStyle/>
            <a:p>
              <a:pPr marL="0" marR="0" lvl="0" indent="0" algn="ctr" defTabSz="79375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</p:grpSp>
      <p:sp>
        <p:nvSpPr>
          <p:cNvPr id="279" name="Oval 144">
            <a:extLst>
              <a:ext uri="{FF2B5EF4-FFF2-40B4-BE49-F238E27FC236}">
                <a16:creationId xmlns:a16="http://schemas.microsoft.com/office/drawing/2014/main" id="{70DB03CB-BCA5-47EA-BC0E-994A50561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2" y="5682849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0" name="Oval 144">
            <a:extLst>
              <a:ext uri="{FF2B5EF4-FFF2-40B4-BE49-F238E27FC236}">
                <a16:creationId xmlns:a16="http://schemas.microsoft.com/office/drawing/2014/main" id="{286BB923-2B78-41CE-BFA9-B9DE1CA6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460" y="5698133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1" name="Oval 144">
            <a:extLst>
              <a:ext uri="{FF2B5EF4-FFF2-40B4-BE49-F238E27FC236}">
                <a16:creationId xmlns:a16="http://schemas.microsoft.com/office/drawing/2014/main" id="{A72976C9-6F89-4EB6-B75B-4E6947ED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48" y="6036009"/>
            <a:ext cx="192726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13-1</a:t>
            </a:r>
          </a:p>
        </p:txBody>
      </p:sp>
      <p:sp>
        <p:nvSpPr>
          <p:cNvPr id="282" name="Oval 144">
            <a:extLst>
              <a:ext uri="{FF2B5EF4-FFF2-40B4-BE49-F238E27FC236}">
                <a16:creationId xmlns:a16="http://schemas.microsoft.com/office/drawing/2014/main" id="{77ABB8CB-EFDC-47F6-883B-8591E3CC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615" y="6051293"/>
            <a:ext cx="192726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14-1</a:t>
            </a:r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CC5A0897-BBA1-407D-B99D-6E6E338D7F66}"/>
              </a:ext>
            </a:extLst>
          </p:cNvPr>
          <p:cNvGrpSpPr/>
          <p:nvPr/>
        </p:nvGrpSpPr>
        <p:grpSpPr>
          <a:xfrm>
            <a:off x="4140917" y="5531768"/>
            <a:ext cx="1624166" cy="783152"/>
            <a:chOff x="664538" y="4411935"/>
            <a:chExt cx="1624166" cy="783152"/>
          </a:xfrm>
        </p:grpSpPr>
        <p:sp>
          <p:nvSpPr>
            <p:cNvPr id="28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FD6465F-F204-47E9-BD3E-F2F7FCCB0E5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4538" y="4589836"/>
              <a:ext cx="1624166" cy="6052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5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B5EF801-91B9-4360-87CD-435981BCC46E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76854" y="4589836"/>
              <a:ext cx="1611850" cy="316190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인증번호를 입력해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F698A4-EE6D-437D-8E5D-1BE6C31E9D7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64538" y="4411935"/>
              <a:ext cx="1624166" cy="1779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8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7F4FC5E-8EDB-4431-976C-2B3DA7644C8E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154798" y="4465248"/>
              <a:ext cx="69213" cy="712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8" name="AutoShape 31">
              <a:extLst>
                <a:ext uri="{FF2B5EF4-FFF2-40B4-BE49-F238E27FC236}">
                  <a16:creationId xmlns:a16="http://schemas.microsoft.com/office/drawing/2014/main" id="{F5E72A03-4EDF-493C-8FD3-8C07F136C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" y="4895518"/>
              <a:ext cx="692150" cy="2159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lIns="79352" tIns="39676" rIns="79352" bIns="39676" anchor="ctr"/>
            <a:lstStyle/>
            <a:p>
              <a:pPr marL="0" marR="0" lvl="0" indent="0" algn="ctr" defTabSz="79375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</p:grpSp>
      <p:sp>
        <p:nvSpPr>
          <p:cNvPr id="289" name="Oval 144">
            <a:extLst>
              <a:ext uri="{FF2B5EF4-FFF2-40B4-BE49-F238E27FC236}">
                <a16:creationId xmlns:a16="http://schemas.microsoft.com/office/drawing/2014/main" id="{F4D79D7E-C396-4770-B97A-30F89096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917" y="5698133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90" name="Oval 144">
            <a:extLst>
              <a:ext uri="{FF2B5EF4-FFF2-40B4-BE49-F238E27FC236}">
                <a16:creationId xmlns:a16="http://schemas.microsoft.com/office/drawing/2014/main" id="{4B57864B-7902-45AC-BB77-09F5CA294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902" y="6051293"/>
            <a:ext cx="249152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16-1</a:t>
            </a:r>
          </a:p>
        </p:txBody>
      </p:sp>
      <p:sp>
        <p:nvSpPr>
          <p:cNvPr id="291" name="Oval 144">
            <a:extLst>
              <a:ext uri="{FF2B5EF4-FFF2-40B4-BE49-F238E27FC236}">
                <a16:creationId xmlns:a16="http://schemas.microsoft.com/office/drawing/2014/main" id="{0928E735-5D81-4547-A7C7-584CA930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258" y="826023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18</a:t>
            </a:r>
          </a:p>
        </p:txBody>
      </p: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9CC3177C-EC52-4BA3-AF69-4520ACB47B36}"/>
              </a:ext>
            </a:extLst>
          </p:cNvPr>
          <p:cNvGrpSpPr/>
          <p:nvPr/>
        </p:nvGrpSpPr>
        <p:grpSpPr>
          <a:xfrm>
            <a:off x="5911548" y="4672240"/>
            <a:ext cx="1624166" cy="783152"/>
            <a:chOff x="664538" y="4411935"/>
            <a:chExt cx="1624166" cy="783152"/>
          </a:xfrm>
        </p:grpSpPr>
        <p:sp>
          <p:nvSpPr>
            <p:cNvPr id="29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4478B9D-D2F7-4E1F-A489-65E03D8A529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64538" y="4589836"/>
              <a:ext cx="1624166" cy="6052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4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BA21488-475A-40D9-AE8B-AF5CC5D2623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76854" y="4589836"/>
              <a:ext cx="1611850" cy="316190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휴대전화번호인증에 실패하였습니다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8600FF1-F5A3-44E2-8F98-D6A668E3E93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4538" y="4411935"/>
              <a:ext cx="1624166" cy="1779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9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59F843C-7010-4637-BDA7-66EE848187C1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154798" y="4465248"/>
              <a:ext cx="69213" cy="712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7" name="AutoShape 31">
              <a:extLst>
                <a:ext uri="{FF2B5EF4-FFF2-40B4-BE49-F238E27FC236}">
                  <a16:creationId xmlns:a16="http://schemas.microsoft.com/office/drawing/2014/main" id="{C93C4D33-ED86-4F64-84D2-1B07A849F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" y="4895518"/>
              <a:ext cx="692150" cy="2159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lIns="79352" tIns="39676" rIns="79352" bIns="39676" anchor="ctr"/>
            <a:lstStyle/>
            <a:p>
              <a:pPr marL="0" marR="0" lvl="0" indent="0" algn="ctr" defTabSz="79375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</p:grpSp>
      <p:sp>
        <p:nvSpPr>
          <p:cNvPr id="298" name="Oval 144">
            <a:extLst>
              <a:ext uri="{FF2B5EF4-FFF2-40B4-BE49-F238E27FC236}">
                <a16:creationId xmlns:a16="http://schemas.microsoft.com/office/drawing/2014/main" id="{076A221B-C91E-4615-9566-AE30511E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548" y="4838605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99" name="Oval 144">
            <a:extLst>
              <a:ext uri="{FF2B5EF4-FFF2-40B4-BE49-F238E27FC236}">
                <a16:creationId xmlns:a16="http://schemas.microsoft.com/office/drawing/2014/main" id="{DB028CBC-C078-4789-81A1-065BB94C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33" y="5191765"/>
            <a:ext cx="249152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17-1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F28113A-D620-4998-B923-B7AF71FCF816}"/>
              </a:ext>
            </a:extLst>
          </p:cNvPr>
          <p:cNvSpPr/>
          <p:nvPr/>
        </p:nvSpPr>
        <p:spPr>
          <a:xfrm>
            <a:off x="4461581" y="746009"/>
            <a:ext cx="2811358" cy="3814228"/>
          </a:xfrm>
          <a:prstGeom prst="rect">
            <a:avLst/>
          </a:prstGeom>
          <a:solidFill>
            <a:srgbClr val="FF0000">
              <a:alpha val="3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확인 후 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528DF8-BE1E-84BD-BA6E-390BB8A3985B}"/>
              </a:ext>
            </a:extLst>
          </p:cNvPr>
          <p:cNvSpPr/>
          <p:nvPr/>
        </p:nvSpPr>
        <p:spPr>
          <a:xfrm>
            <a:off x="80158" y="692696"/>
            <a:ext cx="9721856" cy="5729407"/>
          </a:xfrm>
          <a:prstGeom prst="rect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90A74-5740-2028-AAFA-E38DD8798D9B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01165-946C-3F72-8AAE-11B395F9233B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71F7A-5A1F-B0E8-3768-8DBE40640531}"/>
              </a:ext>
            </a:extLst>
          </p:cNvPr>
          <p:cNvSpPr txBox="1"/>
          <p:nvPr/>
        </p:nvSpPr>
        <p:spPr>
          <a:xfrm>
            <a:off x="1064568" y="4046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82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69039" y="1606480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5669" y="2158529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</a:p>
        </p:txBody>
      </p:sp>
      <p:sp>
        <p:nvSpPr>
          <p:cNvPr id="6" name="타원 5"/>
          <p:cNvSpPr/>
          <p:nvPr/>
        </p:nvSpPr>
        <p:spPr>
          <a:xfrm>
            <a:off x="5718264" y="160648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7754" y="2158529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신청완료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46792"/>
              </p:ext>
            </p:extLst>
          </p:nvPr>
        </p:nvGraphicFramePr>
        <p:xfrm>
          <a:off x="1597228" y="2929541"/>
          <a:ext cx="46978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893">
                  <a:extLst>
                    <a:ext uri="{9D8B030D-6E8A-4147-A177-3AD203B41FA5}">
                      <a16:colId xmlns:a16="http://schemas.microsoft.com/office/drawing/2014/main" val="366594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전체 동의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8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이용약관 동의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동의                      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약관보기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11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8046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 및 이용 동의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동의                      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약관보기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9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8046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 제공 동의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동의                      약관보기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43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8046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346526"/>
                  </a:ext>
                </a:extLst>
              </a:tr>
            </a:tbl>
          </a:graphicData>
        </a:graphic>
      </p:graphicFrame>
      <p:sp>
        <p:nvSpPr>
          <p:cNvPr id="9" name="Checkbox"/>
          <p:cNvSpPr>
            <a:spLocks noChangeAspect="1" noEditPoints="1"/>
          </p:cNvSpPr>
          <p:nvPr/>
        </p:nvSpPr>
        <p:spPr bwMode="auto">
          <a:xfrm>
            <a:off x="1658188" y="3024669"/>
            <a:ext cx="152133" cy="152133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0" name="Checkbox"/>
          <p:cNvGrpSpPr/>
          <p:nvPr/>
        </p:nvGrpSpPr>
        <p:grpSpPr>
          <a:xfrm>
            <a:off x="3582238" y="3397456"/>
            <a:ext cx="193769" cy="192360"/>
            <a:chOff x="863600" y="1274629"/>
            <a:chExt cx="193769" cy="192360"/>
          </a:xfrm>
        </p:grpSpPr>
        <p:grpSp>
          <p:nvGrpSpPr>
            <p:cNvPr id="1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3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" name="Text"/>
            <p:cNvSpPr txBox="1"/>
            <p:nvPr/>
          </p:nvSpPr>
          <p:spPr>
            <a:xfrm>
              <a:off x="1057304" y="1274629"/>
              <a:ext cx="65" cy="1923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endParaRPr lang="en-US" sz="10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Checkbox"/>
          <p:cNvGrpSpPr/>
          <p:nvPr/>
        </p:nvGrpSpPr>
        <p:grpSpPr>
          <a:xfrm>
            <a:off x="3582238" y="3756567"/>
            <a:ext cx="193769" cy="192360"/>
            <a:chOff x="863600" y="1274629"/>
            <a:chExt cx="193769" cy="192360"/>
          </a:xfrm>
        </p:grpSpPr>
        <p:grpSp>
          <p:nvGrpSpPr>
            <p:cNvPr id="1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Text"/>
            <p:cNvSpPr txBox="1"/>
            <p:nvPr/>
          </p:nvSpPr>
          <p:spPr>
            <a:xfrm>
              <a:off x="1057304" y="1274629"/>
              <a:ext cx="65" cy="1923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endParaRPr lang="en-US" sz="10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heckbox"/>
          <p:cNvGrpSpPr/>
          <p:nvPr/>
        </p:nvGrpSpPr>
        <p:grpSpPr>
          <a:xfrm>
            <a:off x="3582238" y="4124370"/>
            <a:ext cx="193769" cy="192360"/>
            <a:chOff x="863600" y="1274629"/>
            <a:chExt cx="193769" cy="192360"/>
          </a:xfrm>
        </p:grpSpPr>
        <p:grpSp>
          <p:nvGrpSpPr>
            <p:cNvPr id="2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3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Text"/>
            <p:cNvSpPr txBox="1"/>
            <p:nvPr/>
          </p:nvSpPr>
          <p:spPr>
            <a:xfrm>
              <a:off x="1057304" y="1274629"/>
              <a:ext cx="65" cy="1923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endParaRPr lang="en-US" sz="10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 bwMode="auto">
          <a:xfrm>
            <a:off x="3538478" y="5048978"/>
            <a:ext cx="829407" cy="2180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/>
          <p:cNvCxnSpPr>
            <a:stCxn id="2" idx="6"/>
            <a:endCxn id="6" idx="2"/>
          </p:cNvCxnSpPr>
          <p:nvPr/>
        </p:nvCxnSpPr>
        <p:spPr>
          <a:xfrm>
            <a:off x="2209039" y="1876480"/>
            <a:ext cx="35092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3679214" y="160648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95369" y="2158529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정보입력</a:t>
            </a:r>
          </a:p>
        </p:txBody>
      </p:sp>
      <p:sp>
        <p:nvSpPr>
          <p:cNvPr id="35" name="타원 34"/>
          <p:cNvSpPr/>
          <p:nvPr/>
        </p:nvSpPr>
        <p:spPr>
          <a:xfrm>
            <a:off x="1517348" y="1586070"/>
            <a:ext cx="262299" cy="262299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7348" y="3382725"/>
            <a:ext cx="262299" cy="262299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322549" y="5021817"/>
            <a:ext cx="262299" cy="262299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3665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사용자신청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951804-D9B4-4250-82EF-AC9C28E87371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페이지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59158" y="930489"/>
            <a:ext cx="1918378" cy="19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Step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 안내 아이콘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3663" indent="-93663">
              <a:buFontTx/>
              <a:buChar char="-"/>
            </a:pP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사용자신청 진행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표시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 fontAlgn="base"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표시 및 동의여부 체크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>
              <a:buFontTx/>
              <a:buChar char="-"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약관 전체 동의 체크박스 선택 시 모든 약관의 동의에 체크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됨 </a:t>
            </a:r>
            <a:endParaRPr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>
              <a:buFontTx/>
              <a:buChar char="-"/>
            </a:pPr>
            <a:endParaRPr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2-1.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>
              <a:buFontTx/>
              <a:buChar char="-"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약관보기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</a:t>
            </a:r>
            <a:endParaRPr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레이어 팝업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 fontAlgn="base"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버튼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>
              <a:buFontTx/>
              <a:buChar char="-"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시 필수 체크 정보 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Validation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후 유효한 경우 다음페이지로 이동</a:t>
            </a:r>
            <a:endParaRPr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>
              <a:buFontTx/>
              <a:buChar char="-"/>
            </a:pP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3-1.</a:t>
            </a:r>
          </a:p>
          <a:p>
            <a:pPr marL="90488" indent="-90488">
              <a:buFontTx/>
              <a:buChar char="-"/>
            </a:pP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유효하지 않는 경우 </a:t>
            </a: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Alert </a:t>
            </a: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8080A4-EABA-40CE-BA4E-DC91D247C0C2}"/>
              </a:ext>
            </a:extLst>
          </p:cNvPr>
          <p:cNvSpPr txBox="1"/>
          <p:nvPr/>
        </p:nvSpPr>
        <p:spPr>
          <a:xfrm>
            <a:off x="1064568" y="101284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UI_</a:t>
            </a:r>
            <a:r>
              <a:rPr lang="en-US" altLang="ko-KR" sz="9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_0002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029FD-2220-6CE5-D0E5-D8A510DD01A0}"/>
              </a:ext>
            </a:extLst>
          </p:cNvPr>
          <p:cNvSpPr/>
          <p:nvPr/>
        </p:nvSpPr>
        <p:spPr>
          <a:xfrm>
            <a:off x="5457056" y="3362486"/>
            <a:ext cx="262299" cy="262299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7949410-46DB-0C12-1E7B-57D3B94E5F50}"/>
              </a:ext>
            </a:extLst>
          </p:cNvPr>
          <p:cNvGrpSpPr/>
          <p:nvPr/>
        </p:nvGrpSpPr>
        <p:grpSpPr>
          <a:xfrm>
            <a:off x="4659461" y="5413688"/>
            <a:ext cx="1624166" cy="783152"/>
            <a:chOff x="664538" y="4411935"/>
            <a:chExt cx="1624166" cy="783152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48F7CC1-D0BB-F2A7-6A32-9CF02E05F32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64538" y="4589836"/>
              <a:ext cx="1624166" cy="6052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F117BC0-EFB0-1B0B-D344-B9318242A63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76854" y="4589836"/>
              <a:ext cx="1611850" cy="316190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 약관 동의 후</a:t>
              </a:r>
              <a:b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</a:br>
              <a:r>
                <a:rPr lang="ko-KR" alt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가입할 수 있습니다</a:t>
              </a:r>
              <a:r>
                <a:rPr lang="en-US" altLang="ko-KR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A950F6B-4628-F1A7-9072-3960C078D6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4538" y="4411935"/>
              <a:ext cx="1624166" cy="1779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9A8079-C365-77C6-7026-F43C46C4F927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154798" y="4465248"/>
              <a:ext cx="69213" cy="712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0BE89246-ACE0-2A10-59DB-D042E3506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" y="4895518"/>
              <a:ext cx="692150" cy="2159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lIns="79352" tIns="39676" rIns="79352" bIns="39676" anchor="ctr"/>
            <a:lstStyle/>
            <a:p>
              <a:pPr marL="0" marR="0" lvl="0" indent="0" algn="ctr" defTabSz="79375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</p:grpSp>
      <p:cxnSp>
        <p:nvCxnSpPr>
          <p:cNvPr id="31" name="꺾인 연결선 188">
            <a:extLst>
              <a:ext uri="{FF2B5EF4-FFF2-40B4-BE49-F238E27FC236}">
                <a16:creationId xmlns:a16="http://schemas.microsoft.com/office/drawing/2014/main" id="{770A82D7-7DFB-7BCF-CCA8-1B892219D9E2}"/>
              </a:ext>
            </a:extLst>
          </p:cNvPr>
          <p:cNvCxnSpPr>
            <a:cxnSpLocks/>
            <a:stCxn id="40" idx="3"/>
            <a:endCxn id="28" idx="0"/>
          </p:cNvCxnSpPr>
          <p:nvPr/>
        </p:nvCxnSpPr>
        <p:spPr>
          <a:xfrm>
            <a:off x="4367885" y="5157992"/>
            <a:ext cx="1103659" cy="25569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4">
            <a:extLst>
              <a:ext uri="{FF2B5EF4-FFF2-40B4-BE49-F238E27FC236}">
                <a16:creationId xmlns:a16="http://schemas.microsoft.com/office/drawing/2014/main" id="{D6673A38-39D6-308A-ECDF-A2F2B75F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063" y="5382212"/>
            <a:ext cx="144797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en-GB"/>
            </a:defPPr>
            <a:lvl1pPr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defTabSz="449263" rtl="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굴림" charset="-127"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3-</a:t>
            </a:r>
            <a:r>
              <a:rPr lang="en-US" altLang="ko-KR" sz="7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D6B519-B14D-B1B1-DA9D-670E2BA063EF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70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3665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사용자신청 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약관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레이어 페이지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28609" y="1582193"/>
            <a:ext cx="4135742" cy="335205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TextBox 44"/>
          <p:cNvSpPr txBox="1">
            <a:spLocks noChangeArrowheads="1"/>
          </p:cNvSpPr>
          <p:nvPr/>
        </p:nvSpPr>
        <p:spPr bwMode="auto">
          <a:xfrm>
            <a:off x="2000672" y="1636845"/>
            <a:ext cx="23253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서비스 이용약관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941119" y="1627524"/>
            <a:ext cx="221463" cy="21763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228600" marR="0" lvl="0" indent="-2286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X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Button"/>
          <p:cNvSpPr/>
          <p:nvPr/>
        </p:nvSpPr>
        <p:spPr>
          <a:xfrm>
            <a:off x="5619904" y="4668098"/>
            <a:ext cx="445425" cy="18404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37259" y="1874569"/>
            <a:ext cx="3928069" cy="271142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>
                <a:solidFill>
                  <a:schemeClr val="tx1"/>
                </a:solidFill>
                <a:ea typeface="맑은 고딕" panose="020B0503020000020004" pitchFamily="50" charset="-127"/>
              </a:rPr>
              <a:t>내용</a:t>
            </a:r>
            <a:endParaRPr lang="ko-KR" altLang="en-US" sz="8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211004" y="1867681"/>
            <a:ext cx="0" cy="1188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9158" y="930489"/>
            <a:ext cx="191837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약관 페이지 레이어</a:t>
            </a:r>
            <a:endParaRPr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약관내용 </a:t>
            </a: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임의 값</a:t>
            </a: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kumimoji="1" lang="en-US" altLang="ko-KR" sz="7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7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DB </a:t>
            </a:r>
            <a:r>
              <a:rPr kumimoji="1" lang="ko-KR" altLang="en-US" sz="7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후 출력</a:t>
            </a:r>
            <a:endParaRPr kumimoji="1" lang="en-US" altLang="ko-KR" sz="7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 fontAlgn="base"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810381" y="1586070"/>
            <a:ext cx="262299" cy="262299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9FD7E-0373-4A1B-AFD9-7F1294C06722}"/>
              </a:ext>
            </a:extLst>
          </p:cNvPr>
          <p:cNvSpPr txBox="1"/>
          <p:nvPr/>
        </p:nvSpPr>
        <p:spPr>
          <a:xfrm>
            <a:off x="1064568" y="101284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UI_MS_0002_P01 ~ N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EEC22B-BB59-57CD-EBC3-E90BA35629BE}"/>
              </a:ext>
            </a:extLst>
          </p:cNvPr>
          <p:cNvSpPr/>
          <p:nvPr/>
        </p:nvSpPr>
        <p:spPr>
          <a:xfrm>
            <a:off x="2137258" y="1875265"/>
            <a:ext cx="3928069" cy="2710730"/>
          </a:xfrm>
          <a:prstGeom prst="rect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8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07804-0D0A-F0BD-2726-FAEDE0B7B4C4}"/>
              </a:ext>
            </a:extLst>
          </p:cNvPr>
          <p:cNvSpPr txBox="1"/>
          <p:nvPr/>
        </p:nvSpPr>
        <p:spPr>
          <a:xfrm>
            <a:off x="5837091" y="712362"/>
            <a:ext cx="1944215" cy="4012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하이픈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>
                <a:solidFill>
                  <a:schemeClr val="bg1"/>
                </a:solidFill>
                <a:highlight>
                  <a:srgbClr val="80808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r>
              <a:rPr lang="en-US" altLang="ko-KR" sz="8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b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개발속도에 따라 개별적으로 진행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76953-A4B7-96F2-4147-3612F494A136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55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68557"/>
              </p:ext>
            </p:extLst>
          </p:nvPr>
        </p:nvGraphicFramePr>
        <p:xfrm>
          <a:off x="1676778" y="1776353"/>
          <a:ext cx="4508818" cy="3990595"/>
        </p:xfrm>
        <a:graphic>
          <a:graphicData uri="http://schemas.openxmlformats.org/drawingml/2006/table">
            <a:tbl>
              <a:tblPr firstRow="1" bandRow="1"/>
              <a:tblGrid>
                <a:gridCol w="4508818">
                  <a:extLst>
                    <a:ext uri="{9D8B030D-6E8A-4147-A177-3AD203B41FA5}">
                      <a16:colId xmlns:a16="http://schemas.microsoft.com/office/drawing/2014/main" val="3665940699"/>
                    </a:ext>
                  </a:extLst>
                </a:gridCol>
              </a:tblGrid>
              <a:tr h="4980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913318"/>
                  </a:ext>
                </a:extLst>
              </a:tr>
              <a:tr h="4980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ko-KR" altLang="en-US" sz="8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050691"/>
                  </a:ext>
                </a:extLst>
              </a:tr>
              <a:tr h="4980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이메일주소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554397"/>
                  </a:ext>
                </a:extLst>
              </a:tr>
              <a:tr h="4980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en-US" altLang="ko-KR" sz="8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8~30</a:t>
                      </a:r>
                      <a:r>
                        <a:rPr lang="ko-KR" altLang="en-US" sz="8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ko-KR" altLang="en-US" sz="800" b="1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8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8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소문자 </a:t>
                      </a:r>
                      <a:r>
                        <a:rPr lang="ko-KR" altLang="en-US" sz="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r>
                        <a:rPr lang="en-US" altLang="ko-KR" sz="8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800" b="1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8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800" b="1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800" b="1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특수문자 </a:t>
                      </a:r>
                      <a:r>
                        <a:rPr lang="ko-KR" altLang="en-US" sz="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조합</a:t>
                      </a:r>
                      <a:endParaRPr lang="en-US" altLang="ko-KR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5907"/>
                  </a:ext>
                </a:extLst>
              </a:tr>
              <a:tr h="4980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7944"/>
                  </a:ext>
                </a:extLst>
              </a:tr>
              <a:tr h="4980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985048"/>
                  </a:ext>
                </a:extLst>
              </a:tr>
              <a:tr h="5039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115215"/>
                  </a:ext>
                </a:extLst>
              </a:tr>
              <a:tr h="498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유선번호                                                  생년월일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95117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CA4FBE2-6979-D01E-B9B7-779B7E50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23" y="2868176"/>
            <a:ext cx="1730253" cy="283433"/>
          </a:xfrm>
          <a:prstGeom prst="rect">
            <a:avLst/>
          </a:prstGeom>
        </p:spPr>
      </p:pic>
      <p:sp>
        <p:nvSpPr>
          <p:cNvPr id="43" name="Input Field"/>
          <p:cNvSpPr>
            <a:spLocks noChangeArrowheads="1"/>
          </p:cNvSpPr>
          <p:nvPr/>
        </p:nvSpPr>
        <p:spPr bwMode="auto">
          <a:xfrm>
            <a:off x="2409860" y="3434544"/>
            <a:ext cx="1281113" cy="18000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674845" y="993467"/>
            <a:ext cx="540000" cy="540000"/>
          </a:xfrm>
          <a:prstGeom prst="ellipse">
            <a:avLst/>
          </a:prstGeom>
          <a:solidFill>
            <a:srgbClr val="BFBF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81475" y="1545516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약관동의</a:t>
            </a:r>
          </a:p>
        </p:txBody>
      </p:sp>
      <p:sp>
        <p:nvSpPr>
          <p:cNvPr id="44" name="타원 43"/>
          <p:cNvSpPr/>
          <p:nvPr/>
        </p:nvSpPr>
        <p:spPr>
          <a:xfrm>
            <a:off x="5711772" y="993467"/>
            <a:ext cx="540000" cy="5400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9" name="직선 연결선 78"/>
          <p:cNvCxnSpPr>
            <a:stCxn id="40" idx="6"/>
            <a:endCxn id="44" idx="2"/>
          </p:cNvCxnSpPr>
          <p:nvPr/>
        </p:nvCxnSpPr>
        <p:spPr>
          <a:xfrm>
            <a:off x="2214845" y="1263467"/>
            <a:ext cx="349692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3672722" y="993467"/>
            <a:ext cx="540000" cy="540000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88877" y="1545516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정보입력</a:t>
            </a: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3545137" y="6112392"/>
            <a:ext cx="685460" cy="218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가입신청</a:t>
            </a:r>
            <a:endParaRPr kumimoji="0" lang="en-US" altLang="ko-KR" sz="8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1262" y="1545516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신청완료</a:t>
            </a:r>
          </a:p>
        </p:txBody>
      </p:sp>
      <p:sp>
        <p:nvSpPr>
          <p:cNvPr id="42" name="Input Field"/>
          <p:cNvSpPr>
            <a:spLocks noChangeArrowheads="1"/>
          </p:cNvSpPr>
          <p:nvPr/>
        </p:nvSpPr>
        <p:spPr bwMode="auto">
          <a:xfrm>
            <a:off x="2401740" y="2420888"/>
            <a:ext cx="1281113" cy="18000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Input Field"/>
          <p:cNvSpPr>
            <a:spLocks noChangeArrowheads="1"/>
          </p:cNvSpPr>
          <p:nvPr/>
        </p:nvSpPr>
        <p:spPr bwMode="auto">
          <a:xfrm>
            <a:off x="2519759" y="4423547"/>
            <a:ext cx="1281113" cy="18000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선택           </a:t>
            </a:r>
            <a:r>
              <a:rPr lang="ko-KR" altLang="en-US" sz="8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▼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Input Field"/>
          <p:cNvSpPr>
            <a:spLocks noChangeArrowheads="1"/>
          </p:cNvSpPr>
          <p:nvPr/>
        </p:nvSpPr>
        <p:spPr bwMode="auto">
          <a:xfrm>
            <a:off x="2401270" y="2924944"/>
            <a:ext cx="1281600" cy="18000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Input Field"/>
          <p:cNvSpPr>
            <a:spLocks noChangeArrowheads="1"/>
          </p:cNvSpPr>
          <p:nvPr/>
        </p:nvSpPr>
        <p:spPr bwMode="auto">
          <a:xfrm>
            <a:off x="2399409" y="4909746"/>
            <a:ext cx="1404357" cy="19067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010-1234-5678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293320" y="3588985"/>
            <a:ext cx="35237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8~30</a:t>
            </a:r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영문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 구분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)+</a:t>
            </a:r>
            <a:r>
              <a:rPr lang="ko-KR" altLang="en-US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 조합으로만 사용 가능합니다</a:t>
            </a:r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09000" y="4093041"/>
            <a:ext cx="205813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</a:t>
            </a:r>
            <a:r>
              <a:rPr lang="ko-KR" altLang="en-US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일치하지 않습니다</a:t>
            </a:r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Input Field"/>
          <p:cNvSpPr>
            <a:spLocks noChangeArrowheads="1"/>
          </p:cNvSpPr>
          <p:nvPr/>
        </p:nvSpPr>
        <p:spPr bwMode="auto">
          <a:xfrm>
            <a:off x="2597113" y="3923360"/>
            <a:ext cx="1080000" cy="18000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99673" y="3084929"/>
            <a:ext cx="226746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올바르지 않은 이메일 형식입니다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95643" y="5101153"/>
            <a:ext cx="193727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정확한 휴대폰번호를 </a:t>
            </a:r>
            <a:r>
              <a:rPr lang="ko-KR" altLang="en-US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입력해주세요</a:t>
            </a:r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556090" y="1927323"/>
            <a:ext cx="186865" cy="18686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3665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사용자신청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정보입력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951804-D9B4-4250-82EF-AC9C28E87371}"/>
              </a:ext>
            </a:extLst>
          </p:cNvPr>
          <p:cNvSpPr txBox="1"/>
          <p:nvPr/>
        </p:nvSpPr>
        <p:spPr>
          <a:xfrm>
            <a:off x="1064568" y="116632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정보입력 페이지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Input Field"/>
          <p:cNvSpPr>
            <a:spLocks noChangeArrowheads="1"/>
          </p:cNvSpPr>
          <p:nvPr/>
        </p:nvSpPr>
        <p:spPr bwMode="auto">
          <a:xfrm>
            <a:off x="3842191" y="4426205"/>
            <a:ext cx="1281113" cy="18000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선택            </a:t>
            </a:r>
            <a:r>
              <a:rPr lang="ko-KR" altLang="en-US" sz="8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▼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9158" y="930489"/>
            <a:ext cx="19183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0. </a:t>
            </a: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b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메시지 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(Default :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미표시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 입력 및 값 유효성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체크 후</a:t>
            </a:r>
            <a:endParaRPr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결과에 따른 메시지 표시</a:t>
            </a:r>
            <a:endParaRPr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>
              <a:buFontTx/>
              <a:buChar char="-"/>
            </a:pPr>
            <a:endParaRPr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Max Length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제한</a:t>
            </a:r>
            <a:b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700">
                <a:ea typeface="맑은 고딕" pitchFamily="50" charset="-127"/>
              </a:rPr>
              <a:t>DB Column Length </a:t>
            </a:r>
            <a:r>
              <a:rPr lang="ko-KR" altLang="en-US" sz="700">
                <a:ea typeface="맑은 고딕" pitchFamily="50" charset="-127"/>
              </a:rPr>
              <a:t>초과 입력 제한</a:t>
            </a:r>
            <a:endParaRPr lang="en-US" altLang="ko-KR" sz="700">
              <a:ea typeface="맑은 고딕" pitchFamily="50" charset="-127"/>
            </a:endParaRPr>
          </a:p>
          <a:p>
            <a:endParaRPr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700">
                <a:ea typeface="맑은 고딕" pitchFamily="50" charset="-127"/>
              </a:rPr>
              <a:t>영문 대</a:t>
            </a:r>
            <a:r>
              <a:rPr lang="en-US" altLang="ko-KR" sz="700">
                <a:ea typeface="맑은 고딕" pitchFamily="50" charset="-127"/>
              </a:rPr>
              <a:t>/</a:t>
            </a:r>
            <a:r>
              <a:rPr lang="ko-KR" altLang="en-US" sz="700">
                <a:ea typeface="맑은 고딕" pitchFamily="50" charset="-127"/>
              </a:rPr>
              <a:t>소문자 및 숫자 만 사용 가능</a:t>
            </a:r>
            <a:endParaRPr lang="en-US" altLang="ko-KR" sz="700"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700"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700">
                <a:ea typeface="맑은 고딕" pitchFamily="50" charset="-127"/>
              </a:rPr>
              <a:t>한글 및 영문 대문자만 사용가능</a:t>
            </a:r>
            <a:endParaRPr lang="en-US" altLang="ko-KR" sz="700"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700"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700">
                <a:ea typeface="맑은 고딕" pitchFamily="50" charset="-127"/>
              </a:rPr>
              <a:t>공백 및 한글 등 올바르지 않은 이메일 아이디 체크</a:t>
            </a:r>
            <a:endParaRPr lang="en-US" altLang="ko-KR" sz="700"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700"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700">
                <a:ea typeface="맑은 고딕" pitchFamily="50" charset="-127"/>
              </a:rPr>
              <a:t>콤보박스</a:t>
            </a:r>
            <a:br>
              <a:rPr lang="en-US" altLang="ko-KR" sz="700">
                <a:ea typeface="맑은 고딕" pitchFamily="50" charset="-127"/>
              </a:rPr>
            </a:br>
            <a:r>
              <a:rPr lang="en-US" altLang="ko-KR" sz="700">
                <a:ea typeface="맑은 고딕" pitchFamily="50" charset="-127"/>
              </a:rPr>
              <a:t>(‘</a:t>
            </a:r>
            <a:r>
              <a:rPr lang="ko-KR" altLang="en-US" sz="700">
                <a:ea typeface="맑은 고딕" pitchFamily="50" charset="-127"/>
              </a:rPr>
              <a:t>직접입력</a:t>
            </a:r>
            <a:r>
              <a:rPr lang="en-US" altLang="ko-KR" sz="700">
                <a:ea typeface="맑은 고딕" pitchFamily="50" charset="-127"/>
              </a:rPr>
              <a:t>‘</a:t>
            </a:r>
            <a:r>
              <a:rPr lang="ko-KR" altLang="en-US" sz="700">
                <a:ea typeface="맑은 고딕" pitchFamily="50" charset="-127"/>
              </a:rPr>
              <a:t>을 제외한 나머지 값은 수정 할 수 없음 </a:t>
            </a:r>
            <a:r>
              <a:rPr lang="en-US" altLang="ko-KR" sz="700">
                <a:ea typeface="맑은 고딕" pitchFamily="50" charset="-127"/>
              </a:rPr>
              <a:t>– </a:t>
            </a:r>
            <a:r>
              <a:rPr lang="ko-KR" altLang="en-US" sz="700">
                <a:ea typeface="맑은 고딕" pitchFamily="50" charset="-127"/>
              </a:rPr>
              <a:t>배경색 변경처리</a:t>
            </a:r>
            <a:r>
              <a:rPr lang="en-US" altLang="ko-KR" sz="700"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700"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소속부서</a:t>
            </a: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팀 콤보박스 선택 시</a:t>
            </a:r>
            <a:b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상위부서에 따른 하위 팀 리스트 출력</a:t>
            </a:r>
            <a:endParaRPr kumimoji="1"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kumimoji="1"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코드리스트</a:t>
            </a:r>
            <a:b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6-1. </a:t>
            </a:r>
            <a:r>
              <a:rPr kumimoji="1"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</a:t>
            </a:r>
            <a:b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kumimoji="1"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b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컨버전스사업부 </a:t>
            </a:r>
            <a: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SI</a:t>
            </a:r>
            <a:r>
              <a:rPr kumimoji="1"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사업팀</a:t>
            </a:r>
            <a:b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6-2. </a:t>
            </a:r>
            <a:r>
              <a:rPr kumimoji="1"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차후 적용</a:t>
            </a:r>
            <a:b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DB</a:t>
            </a:r>
            <a:r>
              <a:rPr kumimoji="1"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조회 후 상위부서</a:t>
            </a:r>
            <a:r>
              <a:rPr kumimoji="1"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하위팀 조회</a:t>
            </a:r>
            <a:endParaRPr kumimoji="1" lang="en-US" altLang="ko-KR" sz="7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kumimoji="1"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 값 체크 </a:t>
            </a: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정규식</a:t>
            </a: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1"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유선 번호 값 체크 </a:t>
            </a: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정규식</a:t>
            </a: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 </a:t>
            </a: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Datepicker </a:t>
            </a: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b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윤달체크</a:t>
            </a:r>
            <a:b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1"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필수 입력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값 유효성 체크 후 결과에 따른 메시지 표시 또는</a:t>
            </a:r>
            <a:b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신청완료 페이지 이동</a:t>
            </a:r>
            <a:endParaRPr kumimoji="1"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976F1B-8AA0-4999-A40A-F4B56AA29078}"/>
              </a:ext>
            </a:extLst>
          </p:cNvPr>
          <p:cNvSpPr txBox="1"/>
          <p:nvPr/>
        </p:nvSpPr>
        <p:spPr>
          <a:xfrm>
            <a:off x="1064568" y="101284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UI_MS_0003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020AB1-0ABB-9897-3D4C-50889DF8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32" y="3146034"/>
            <a:ext cx="971432" cy="1055827"/>
          </a:xfrm>
          <a:prstGeom prst="rect">
            <a:avLst/>
          </a:prstGeom>
        </p:spPr>
      </p:pic>
      <p:cxnSp>
        <p:nvCxnSpPr>
          <p:cNvPr id="6" name="꺾인 연결선 188">
            <a:extLst>
              <a:ext uri="{FF2B5EF4-FFF2-40B4-BE49-F238E27FC236}">
                <a16:creationId xmlns:a16="http://schemas.microsoft.com/office/drawing/2014/main" id="{1DB68095-9314-B625-AA31-E62888D38C55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5428276" y="3009893"/>
            <a:ext cx="1415272" cy="136141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3E0D196-7006-30E4-59BB-C24B0F1B8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294" y="2412608"/>
            <a:ext cx="987956" cy="217332"/>
          </a:xfrm>
          <a:prstGeom prst="rect">
            <a:avLst/>
          </a:prstGeom>
        </p:spPr>
      </p:pic>
      <p:sp>
        <p:nvSpPr>
          <p:cNvPr id="20" name="Input Field">
            <a:extLst>
              <a:ext uri="{FF2B5EF4-FFF2-40B4-BE49-F238E27FC236}">
                <a16:creationId xmlns:a16="http://schemas.microsoft.com/office/drawing/2014/main" id="{A3DB58C9-5EA2-C380-5F90-B27886B1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415" y="5416860"/>
            <a:ext cx="954351" cy="18000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1234 5678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Input Field">
            <a:extLst>
              <a:ext uri="{FF2B5EF4-FFF2-40B4-BE49-F238E27FC236}">
                <a16:creationId xmlns:a16="http://schemas.microsoft.com/office/drawing/2014/main" id="{64B051C1-D340-C1A2-A74B-0FF849036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886" y="5416860"/>
            <a:ext cx="407609" cy="18000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0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선택▼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D78C66-F3F0-A83B-47BC-1AAFC769E8BC}"/>
              </a:ext>
            </a:extLst>
          </p:cNvPr>
          <p:cNvSpPr/>
          <p:nvPr/>
        </p:nvSpPr>
        <p:spPr>
          <a:xfrm>
            <a:off x="2276892" y="5582349"/>
            <a:ext cx="181201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정확한 유선번호를 </a:t>
            </a:r>
            <a:r>
              <a:rPr lang="ko-KR" altLang="en-US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입력해주세요</a:t>
            </a:r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Input Field">
            <a:extLst>
              <a:ext uri="{FF2B5EF4-FFF2-40B4-BE49-F238E27FC236}">
                <a16:creationId xmlns:a16="http://schemas.microsoft.com/office/drawing/2014/main" id="{A3C76476-8CC0-1C35-0CBF-3EB42BA48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409" y="1945894"/>
            <a:ext cx="1281113" cy="18000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569FCC-3C6F-058C-A0D8-1179F8F03E89}"/>
              </a:ext>
            </a:extLst>
          </p:cNvPr>
          <p:cNvSpPr/>
          <p:nvPr/>
        </p:nvSpPr>
        <p:spPr>
          <a:xfrm>
            <a:off x="2307571" y="2114188"/>
            <a:ext cx="226746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 입력 사항입니다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0E548C-A82E-99C3-DAA2-A43972EEDDE5}"/>
              </a:ext>
            </a:extLst>
          </p:cNvPr>
          <p:cNvSpPr/>
          <p:nvPr/>
        </p:nvSpPr>
        <p:spPr>
          <a:xfrm>
            <a:off x="2329525" y="2580873"/>
            <a:ext cx="226746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 입력 사항입니다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6BD14-82A2-E10C-E0F1-157048663174}"/>
              </a:ext>
            </a:extLst>
          </p:cNvPr>
          <p:cNvSpPr/>
          <p:nvPr/>
        </p:nvSpPr>
        <p:spPr>
          <a:xfrm>
            <a:off x="2432720" y="4597097"/>
            <a:ext cx="226746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 입력 사항입니다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0097319-9DD2-E000-90CE-7DEE42AB4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476" y="4662794"/>
            <a:ext cx="1243950" cy="1675119"/>
          </a:xfrm>
          <a:prstGeom prst="rect">
            <a:avLst/>
          </a:prstGeom>
        </p:spPr>
      </p:pic>
      <p:sp>
        <p:nvSpPr>
          <p:cNvPr id="30" name="Input Field">
            <a:extLst>
              <a:ext uri="{FF2B5EF4-FFF2-40B4-BE49-F238E27FC236}">
                <a16:creationId xmlns:a16="http://schemas.microsoft.com/office/drawing/2014/main" id="{AE8BACDC-7CE6-37EF-E01E-865365324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184" y="5406983"/>
            <a:ext cx="1281113" cy="18000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일       </a:t>
            </a:r>
            <a:r>
              <a:rPr lang="ko-KR" altLang="en-US" sz="8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▼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꺾인 연결선 188">
            <a:extLst>
              <a:ext uri="{FF2B5EF4-FFF2-40B4-BE49-F238E27FC236}">
                <a16:creationId xmlns:a16="http://schemas.microsoft.com/office/drawing/2014/main" id="{1D37AF13-178F-B083-C21B-D3152E2A8B47}"/>
              </a:ext>
            </a:extLst>
          </p:cNvPr>
          <p:cNvCxnSpPr>
            <a:cxnSpLocks/>
            <a:stCxn id="30" idx="3"/>
            <a:endCxn id="29" idx="0"/>
          </p:cNvCxnSpPr>
          <p:nvPr/>
        </p:nvCxnSpPr>
        <p:spPr>
          <a:xfrm flipV="1">
            <a:off x="5745297" y="4662794"/>
            <a:ext cx="1208154" cy="834189"/>
          </a:xfrm>
          <a:prstGeom prst="bentConnector4">
            <a:avLst>
              <a:gd name="adj1" fmla="val 24259"/>
              <a:gd name="adj2" fmla="val 12740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750E54-7623-588E-9372-DCDD5C81FA8E}"/>
              </a:ext>
            </a:extLst>
          </p:cNvPr>
          <p:cNvSpPr/>
          <p:nvPr/>
        </p:nvSpPr>
        <p:spPr>
          <a:xfrm>
            <a:off x="3561135" y="2103815"/>
            <a:ext cx="35237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8~20</a:t>
            </a:r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영문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 구분</a:t>
            </a:r>
            <a:r>
              <a:rPr lang="en-US" altLang="ko-KR" sz="7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)+</a:t>
            </a:r>
            <a:r>
              <a:rPr lang="ko-KR" altLang="en-US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 조합으로만 사용 가능합니다</a:t>
            </a:r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F308CD4-26B0-D19F-B2A4-6718477B10E5}"/>
              </a:ext>
            </a:extLst>
          </p:cNvPr>
          <p:cNvSpPr/>
          <p:nvPr/>
        </p:nvSpPr>
        <p:spPr>
          <a:xfrm>
            <a:off x="1556090" y="2420888"/>
            <a:ext cx="186865" cy="18686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E3E0ABA-72B2-CE1A-9B9F-6B2AE32EBCC0}"/>
              </a:ext>
            </a:extLst>
          </p:cNvPr>
          <p:cNvSpPr/>
          <p:nvPr/>
        </p:nvSpPr>
        <p:spPr>
          <a:xfrm>
            <a:off x="4655733" y="3123458"/>
            <a:ext cx="186865" cy="18686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2987365-F967-0CC6-52B5-6A2D1842808C}"/>
              </a:ext>
            </a:extLst>
          </p:cNvPr>
          <p:cNvSpPr/>
          <p:nvPr/>
        </p:nvSpPr>
        <p:spPr>
          <a:xfrm>
            <a:off x="1556090" y="4426205"/>
            <a:ext cx="186865" cy="18686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592A28F-0216-71B8-3457-54D670288D16}"/>
              </a:ext>
            </a:extLst>
          </p:cNvPr>
          <p:cNvSpPr/>
          <p:nvPr/>
        </p:nvSpPr>
        <p:spPr>
          <a:xfrm>
            <a:off x="1556090" y="4911652"/>
            <a:ext cx="186865" cy="18686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>
                <a:solidFill>
                  <a:prstClr val="white"/>
                </a:solidFill>
                <a:latin typeface="맑은 고딕"/>
                <a:ea typeface="맑은 고딕"/>
              </a:rPr>
              <a:t>7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77CF68-58FD-C2C1-CDD9-4FB5212D3002}"/>
              </a:ext>
            </a:extLst>
          </p:cNvPr>
          <p:cNvSpPr/>
          <p:nvPr/>
        </p:nvSpPr>
        <p:spPr>
          <a:xfrm>
            <a:off x="1556090" y="5413427"/>
            <a:ext cx="186865" cy="18686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A4D5762-E7AC-BCA6-6BE3-3103DB75E287}"/>
              </a:ext>
            </a:extLst>
          </p:cNvPr>
          <p:cNvSpPr/>
          <p:nvPr/>
        </p:nvSpPr>
        <p:spPr>
          <a:xfrm>
            <a:off x="1556089" y="2924944"/>
            <a:ext cx="186865" cy="18686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69A265E-A174-D225-C1A9-07FDEC9C647A}"/>
              </a:ext>
            </a:extLst>
          </p:cNvPr>
          <p:cNvSpPr/>
          <p:nvPr/>
        </p:nvSpPr>
        <p:spPr>
          <a:xfrm>
            <a:off x="3827011" y="5413427"/>
            <a:ext cx="186865" cy="18686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>
                <a:solidFill>
                  <a:prstClr val="white"/>
                </a:solidFill>
                <a:latin typeface="맑은 고딕"/>
                <a:ea typeface="맑은 고딕"/>
              </a:rPr>
              <a:t>9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DAE2D3F-AF49-8396-200B-9A67DB32E28A}"/>
              </a:ext>
            </a:extLst>
          </p:cNvPr>
          <p:cNvSpPr/>
          <p:nvPr/>
        </p:nvSpPr>
        <p:spPr>
          <a:xfrm>
            <a:off x="3388877" y="6127697"/>
            <a:ext cx="186865" cy="18686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D7F647A-1AA5-0D57-B575-0154B848C69C}"/>
              </a:ext>
            </a:extLst>
          </p:cNvPr>
          <p:cNvSpPr/>
          <p:nvPr/>
        </p:nvSpPr>
        <p:spPr>
          <a:xfrm>
            <a:off x="3744322" y="4235258"/>
            <a:ext cx="186865" cy="18686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B2AC4E-A7FE-8347-071A-FB6E270B2530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99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2360712" y="3620129"/>
            <a:ext cx="3144005" cy="707871"/>
          </a:xfrm>
          <a:prstGeom prst="rect">
            <a:avLst/>
          </a:prstGeom>
        </p:spPr>
        <p:txBody>
          <a:bodyPr/>
          <a:lstStyle/>
          <a:p>
            <a:pPr marL="171450" marR="0" lvl="0" indent="-171450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800" kern="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8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신청이 </a:t>
            </a:r>
            <a:r>
              <a:rPr lang="ko-KR" altLang="en-US" sz="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완료되었습니다</a:t>
            </a:r>
            <a:r>
              <a:rPr lang="en-US" altLang="ko-KR" sz="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marR="0" lvl="0" indent="-171450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8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사용승인은 </a:t>
            </a:r>
            <a:r>
              <a:rPr lang="ko-KR" altLang="en-US" sz="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관리자가 확인 후 처리해 </a:t>
            </a:r>
            <a:r>
              <a:rPr lang="ko-KR" altLang="en-US" sz="8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드립니다</a:t>
            </a:r>
            <a:r>
              <a:rPr lang="en-US" altLang="ko-KR" sz="8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marR="0" lvl="0" indent="-171450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8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8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OOOOO</a:t>
            </a:r>
            <a:r>
              <a:rPr lang="en-US" altLang="ko-KR" sz="8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, 000-0000-0000</a:t>
            </a:r>
          </a:p>
          <a:p>
            <a:pPr marL="171450" indent="-17145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kern="0" spc="-5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800" kern="0" spc="-5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kern="0" spc="-5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담당부서명</a:t>
            </a:r>
            <a:r>
              <a:rPr lang="en-US" altLang="ko-KR" sz="800" kern="0" spc="-5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kern="0" spc="-5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담당자번호</a:t>
            </a:r>
            <a:endParaRPr lang="en-US" altLang="ko-KR" sz="800" kern="0" spc="-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1607809" y="2871855"/>
            <a:ext cx="4658154" cy="256298"/>
          </a:xfrm>
          <a:prstGeom prst="rect">
            <a:avLst/>
          </a:prstGeom>
        </p:spPr>
        <p:txBody>
          <a:bodyPr/>
          <a:lstStyle/>
          <a:p>
            <a:pPr marL="108000" marR="0" lvl="0" indent="-10800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sz="1400" b="1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1400" b="1" kern="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신청완료</a:t>
            </a:r>
            <a:endParaRPr lang="en-US" altLang="ko-KR" sz="1400" b="1" kern="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214845" y="1796699"/>
            <a:ext cx="349692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670403" y="1513012"/>
            <a:ext cx="540000" cy="54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86558" y="2065061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정보입력</a:t>
            </a:r>
          </a:p>
        </p:txBody>
      </p:sp>
      <p:sp>
        <p:nvSpPr>
          <p:cNvPr id="18" name="타원 17"/>
          <p:cNvSpPr/>
          <p:nvPr/>
        </p:nvSpPr>
        <p:spPr>
          <a:xfrm>
            <a:off x="5642078" y="1513012"/>
            <a:ext cx="540000" cy="54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71568" y="2065061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신청완료</a:t>
            </a:r>
          </a:p>
        </p:txBody>
      </p:sp>
      <p:sp>
        <p:nvSpPr>
          <p:cNvPr id="20" name="타원 19"/>
          <p:cNvSpPr/>
          <p:nvPr/>
        </p:nvSpPr>
        <p:spPr>
          <a:xfrm>
            <a:off x="1698728" y="1513012"/>
            <a:ext cx="540000" cy="540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5358" y="2065061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38842-BAF7-43EB-9204-A4AFA9408955}"/>
              </a:ext>
            </a:extLst>
          </p:cNvPr>
          <p:cNvSpPr txBox="1"/>
          <p:nvPr/>
        </p:nvSpPr>
        <p:spPr>
          <a:xfrm>
            <a:off x="1064568" y="366564"/>
            <a:ext cx="6768752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사용자신청</a:t>
            </a: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정보입력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신청완료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1D66C5-5F24-42CA-B08C-7379325FB14D}"/>
              </a:ext>
            </a:extLst>
          </p:cNvPr>
          <p:cNvSpPr txBox="1"/>
          <p:nvPr/>
        </p:nvSpPr>
        <p:spPr>
          <a:xfrm>
            <a:off x="4736976" y="116632"/>
            <a:ext cx="309634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신청완료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9158" y="930489"/>
            <a:ext cx="191837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R" sz="7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1" lang="ko-KR" altLang="en-US" sz="7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승인담당자 정보 조회 후 출력</a:t>
            </a:r>
            <a:endParaRPr kumimoji="1" lang="en-US" altLang="ko-KR" sz="7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 이동</a:t>
            </a:r>
            <a:endParaRPr kumimoji="1"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ko-KR" altLang="en-US" sz="7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신청완료된 아이디를</a:t>
            </a:r>
            <a:br>
              <a:rPr kumimoji="1" lang="en-US" altLang="ko-KR" sz="7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7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ko-KR" altLang="en-US" sz="7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페이지의 아이디 란에 입력</a:t>
            </a:r>
            <a:endParaRPr kumimoji="1" lang="en-US" altLang="ko-KR" sz="7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89847-3078-4A6C-9B59-C8B19350426E}"/>
              </a:ext>
            </a:extLst>
          </p:cNvPr>
          <p:cNvSpPr txBox="1"/>
          <p:nvPr/>
        </p:nvSpPr>
        <p:spPr>
          <a:xfrm>
            <a:off x="1064568" y="101284"/>
            <a:ext cx="2736304" cy="288032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UI_CO_0009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7DF74A-6900-AFE0-1FB3-BD3FFC231772}"/>
              </a:ext>
            </a:extLst>
          </p:cNvPr>
          <p:cNvSpPr/>
          <p:nvPr/>
        </p:nvSpPr>
        <p:spPr>
          <a:xfrm>
            <a:off x="2360712" y="4020305"/>
            <a:ext cx="3144005" cy="144016"/>
          </a:xfrm>
          <a:prstGeom prst="rect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820B5-3682-18AF-526D-14CD5FCF83EA}"/>
              </a:ext>
            </a:extLst>
          </p:cNvPr>
          <p:cNvSpPr txBox="1"/>
          <p:nvPr/>
        </p:nvSpPr>
        <p:spPr>
          <a:xfrm>
            <a:off x="5837091" y="712362"/>
            <a:ext cx="1944215" cy="4012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하이픈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>
                <a:solidFill>
                  <a:schemeClr val="bg1"/>
                </a:solidFill>
                <a:highlight>
                  <a:srgbClr val="80808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 - 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r>
              <a:rPr lang="en-US" altLang="ko-KR" sz="8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b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개발속도에 따라 개별적으로 진행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B5B114A-16E6-6D5B-D873-D91B630C6F16}"/>
              </a:ext>
            </a:extLst>
          </p:cNvPr>
          <p:cNvSpPr/>
          <p:nvPr/>
        </p:nvSpPr>
        <p:spPr>
          <a:xfrm>
            <a:off x="2224316" y="3989824"/>
            <a:ext cx="197689" cy="201544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86">
            <a:extLst>
              <a:ext uri="{FF2B5EF4-FFF2-40B4-BE49-F238E27FC236}">
                <a16:creationId xmlns:a16="http://schemas.microsoft.com/office/drawing/2014/main" id="{C0F5C317-7FB3-110F-9120-1B7D8D52D870}"/>
              </a:ext>
            </a:extLst>
          </p:cNvPr>
          <p:cNvSpPr/>
          <p:nvPr/>
        </p:nvSpPr>
        <p:spPr bwMode="auto">
          <a:xfrm>
            <a:off x="3545137" y="4601949"/>
            <a:ext cx="685460" cy="218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kumimoji="0" lang="en-US" altLang="ko-KR" sz="8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5D05B28-D4A9-F489-6E79-FD4F0FCD3BB7}"/>
              </a:ext>
            </a:extLst>
          </p:cNvPr>
          <p:cNvSpPr/>
          <p:nvPr/>
        </p:nvSpPr>
        <p:spPr>
          <a:xfrm>
            <a:off x="3446292" y="4610190"/>
            <a:ext cx="197689" cy="201544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8BF6B-0823-2C7E-D04E-CA3817C71F4D}"/>
              </a:ext>
            </a:extLst>
          </p:cNvPr>
          <p:cNvSpPr txBox="1"/>
          <p:nvPr/>
        </p:nvSpPr>
        <p:spPr>
          <a:xfrm>
            <a:off x="8769966" y="404663"/>
            <a:ext cx="983487" cy="2436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2023-05-02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143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Absolute,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Absolute,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네오플러스제안PT">
      <a:majorFont>
        <a:latin typeface="Arial Black"/>
        <a:ea typeface="나눔바른고딕"/>
        <a:cs typeface=""/>
      </a:majorFont>
      <a:minorFont>
        <a:latin typeface="Calibri Light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0">
          <a:solidFill>
            <a:schemeClr val="tx1">
              <a:lumMod val="50000"/>
              <a:lumOff val="50000"/>
            </a:schemeClr>
          </a:solidFill>
        </a:ln>
      </a:spPr>
      <a:bodyPr wrap="none" rtlCol="0" anchor="ctr"/>
      <a:lstStyle>
        <a:defPPr algn="ctr">
          <a:defRPr sz="900" dirty="0" err="1">
            <a:solidFill>
              <a:schemeClr val="tx1"/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noAutofit/>
      </a:bodyPr>
      <a:lstStyle>
        <a:defPPr algn="ctr">
          <a:lnSpc>
            <a:spcPct val="150000"/>
          </a:lnSpc>
          <a:defRPr sz="1100" smtClean="0">
            <a:solidFill>
              <a:schemeClr val="tx1">
                <a:lumMod val="85000"/>
                <a:lumOff val="15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105572</TotalTime>
  <Words>6373</Words>
  <Application>Microsoft Office PowerPoint</Application>
  <PresentationFormat>A4 용지(210x297mm)</PresentationFormat>
  <Paragraphs>2198</Paragraphs>
  <Slides>38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Calibri Light</vt:lpstr>
      <vt:lpstr>Arial</vt:lpstr>
      <vt:lpstr>Wingdings</vt:lpstr>
      <vt:lpstr>Segoe UI</vt:lpstr>
      <vt:lpstr>굴림</vt:lpstr>
      <vt:lpstr>Calibri</vt:lpstr>
      <vt:lpstr>맑은 고딕</vt:lpstr>
      <vt:lpstr>Arial Black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네오플러스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PCN</dc:creator>
  <cp:keywords>제안서</cp:keywords>
  <dc:description>네오플러스 표준제안발표자료</dc:description>
  <cp:lastModifiedBy>윤건태/대리/컨버전스사업부/SI사업팀</cp:lastModifiedBy>
  <cp:revision>4668</cp:revision>
  <cp:lastPrinted>2021-08-03T01:08:01Z</cp:lastPrinted>
  <dcterms:created xsi:type="dcterms:W3CDTF">2011-11-02T05:47:45Z</dcterms:created>
  <dcterms:modified xsi:type="dcterms:W3CDTF">2023-05-04T02:05:19Z</dcterms:modified>
</cp:coreProperties>
</file>