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3" r:id="rId7"/>
    <p:sldId id="262" r:id="rId8"/>
    <p:sldId id="294" r:id="rId9"/>
    <p:sldId id="295" r:id="rId10"/>
    <p:sldId id="296" r:id="rId11"/>
    <p:sldId id="297" r:id="rId12"/>
    <p:sldId id="301" r:id="rId13"/>
    <p:sldId id="300" r:id="rId14"/>
    <p:sldId id="299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3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5023"/>
    <a:srgbClr val="77230E"/>
    <a:srgbClr val="231009"/>
    <a:srgbClr val="DF5F14"/>
    <a:srgbClr val="4C6643"/>
    <a:srgbClr val="2A2C2A"/>
    <a:srgbClr val="AE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387"/>
        <p:guide pos="3840"/>
        <p:guide pos="53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80B5-3DA5-068E-41FF-D7CCCF7F1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0BD87-A83E-08F7-C722-8BE8D560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6810D-7506-4F4C-68B1-92B9BFA7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B90D-4E3B-48EE-83A6-E6CC6E022E4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084B4-579F-4170-BF40-284FB010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EDAF7-2EEF-6D12-A443-9AD179DA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16E9-81BF-43E0-B39E-8D5D556E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8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9AFB-B9E0-F6CB-D935-EECC2431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7DE4E-871E-EACC-E766-DF4B060DD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6B3CA-FF18-A6FD-A936-8DFDC201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B90D-4E3B-48EE-83A6-E6CC6E022E4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44406-539B-1BA1-9F9C-22532AFE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70A0D-EAF1-F1B4-84C7-342FBF7A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16E9-81BF-43E0-B39E-8D5D556E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4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E7733-5D5B-E21A-DC40-1C0FAA1AD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DEBF7-6D68-0498-5894-D7738E1C6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A55B4-BF7D-2ECA-DF3A-A4D28E24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B90D-4E3B-48EE-83A6-E6CC6E022E4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CFD7-5808-726F-71D5-8E1548E7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2843E-BAE9-E914-63DD-DAE14CED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16E9-81BF-43E0-B39E-8D5D556E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6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CEE8-C526-E9CD-63CE-06E93D9F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9568-B0E3-AF0A-1526-DB1DA4F5E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0D99C-ECC6-32C5-6A85-F84D2F24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B90D-4E3B-48EE-83A6-E6CC6E022E4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7CA7-A869-37C7-02BA-6500BC55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99F01-EA07-9E00-5A47-6B7CBC67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16E9-81BF-43E0-B39E-8D5D556E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7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442E-7EEB-477B-0E0E-EA8644C4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94577-A01B-8C61-C7EA-6DC9F402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85-4769-EBF7-4E33-05BA2DB5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B90D-4E3B-48EE-83A6-E6CC6E022E4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8E4B-1A91-CBD9-B2A1-FC1FAE04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E1E7-6145-3E14-38F5-01293CFD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16E9-81BF-43E0-B39E-8D5D556E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8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1914-A55D-8CE0-8D17-DB0E0656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158B-950A-39A0-9284-E66FF49B4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8B518-6C39-5438-D195-A10332CAB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09AC5-A348-0461-9710-49A0AEBD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B90D-4E3B-48EE-83A6-E6CC6E022E4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8D092-70CA-02D3-DCA4-391238A7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F7D4C-DCAB-6D60-02AF-C641860A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16E9-81BF-43E0-B39E-8D5D556E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7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7728-BD15-9DA4-1295-7B35D162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2181D-DF64-B086-3829-D2FEA000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41487-0703-2A19-0CE2-B903850D3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2653C-96D0-49EC-7644-83A8AD3FC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93935-3A60-EF8C-31A4-7958AFAB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3EE9C-940C-0B4B-24B4-D8F8B2D0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B90D-4E3B-48EE-83A6-E6CC6E022E4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2650E-0F7B-E613-EE5D-B2F8C67F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65DA7-CFDF-D354-164C-EE7B31FD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16E9-81BF-43E0-B39E-8D5D556E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3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E512-D8D9-ADA7-807F-ADD2B180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5AD39-6BD2-B9F1-404F-6F04584B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B90D-4E3B-48EE-83A6-E6CC6E022E4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19ADE-16D9-DF24-D601-2A67793B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2EDA6-4700-8E0E-C539-A1F45D3A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16E9-81BF-43E0-B39E-8D5D556E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2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B36-1AE9-926D-F106-D5A2CEA2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B90D-4E3B-48EE-83A6-E6CC6E022E4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1BAEE-F3B3-8EBB-1F98-CEE4D82A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B7E71-EA05-DB26-EE79-47186103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16E9-81BF-43E0-B39E-8D5D556E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2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7EE4-B044-5B77-8495-791CB716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7E72-F0EE-C1A1-1C5B-CC3A2BC1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C75C6-B277-19D9-85C6-968617296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DEE8E-AB83-A114-A287-A388D2F4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B90D-4E3B-48EE-83A6-E6CC6E022E4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15F55-BBC5-7DC3-D62F-8BBBAC12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733CC-E271-5C71-19DE-36BB92F6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16E9-81BF-43E0-B39E-8D5D556E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FA5F-1C83-A95E-C319-4E064144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6D49A-EE24-163F-2D69-2BA0E5A72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D1701-EDA0-AFD1-270F-8C4A1A712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55D1B-ABF0-6E0E-BAFC-780760D3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B90D-4E3B-48EE-83A6-E6CC6E022E4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06327-9CA6-266F-4341-9F5C2781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C7A88-D3C6-EFC7-AE4F-B29C4D64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16E9-81BF-43E0-B39E-8D5D556E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6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8884D-8C0F-2D1E-A4E4-048D4EDE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D4483-096B-A874-01BE-F190D873A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B5158-EE29-6FBB-312D-91F1E6C11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CB90D-4E3B-48EE-83A6-E6CC6E022E4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82810-E62E-596C-61D0-6075D6822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4E8D-3ED7-4A49-4AE0-48FCC6480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816E9-81BF-43E0-B39E-8D5D556E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2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6E2CE4A-8D91-4214-71EA-66F868DA2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44" y="0"/>
            <a:ext cx="12192001" cy="697296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B86513-4FDC-4100-606D-916032C52A89}"/>
              </a:ext>
            </a:extLst>
          </p:cNvPr>
          <p:cNvSpPr/>
          <p:nvPr/>
        </p:nvSpPr>
        <p:spPr>
          <a:xfrm>
            <a:off x="0" y="-15279"/>
            <a:ext cx="12213544" cy="6957692"/>
          </a:xfrm>
          <a:prstGeom prst="rect">
            <a:avLst/>
          </a:prstGeom>
          <a:solidFill>
            <a:srgbClr val="77230E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EE5E4-170F-AC09-6E2F-30A4C00FCDB3}"/>
              </a:ext>
            </a:extLst>
          </p:cNvPr>
          <p:cNvSpPr/>
          <p:nvPr/>
        </p:nvSpPr>
        <p:spPr>
          <a:xfrm rot="10800000">
            <a:off x="-21544" y="-15278"/>
            <a:ext cx="12235086" cy="6972969"/>
          </a:xfrm>
          <a:custGeom>
            <a:avLst/>
            <a:gdLst>
              <a:gd name="connsiteX0" fmla="*/ 0 w 5844209"/>
              <a:gd name="connsiteY0" fmla="*/ 0 h 3270734"/>
              <a:gd name="connsiteX1" fmla="*/ 5844209 w 5844209"/>
              <a:gd name="connsiteY1" fmla="*/ 0 h 3270734"/>
              <a:gd name="connsiteX2" fmla="*/ 5844209 w 5844209"/>
              <a:gd name="connsiteY2" fmla="*/ 3270734 h 3270734"/>
              <a:gd name="connsiteX3" fmla="*/ 0 w 5844209"/>
              <a:gd name="connsiteY3" fmla="*/ 3270734 h 3270734"/>
              <a:gd name="connsiteX4" fmla="*/ 0 w 5844209"/>
              <a:gd name="connsiteY4" fmla="*/ 0 h 3270734"/>
              <a:gd name="connsiteX0" fmla="*/ 0 w 5844209"/>
              <a:gd name="connsiteY0" fmla="*/ 0 h 4662212"/>
              <a:gd name="connsiteX1" fmla="*/ 5844209 w 5844209"/>
              <a:gd name="connsiteY1" fmla="*/ 0 h 4662212"/>
              <a:gd name="connsiteX2" fmla="*/ 5844209 w 5844209"/>
              <a:gd name="connsiteY2" fmla="*/ 3270734 h 4662212"/>
              <a:gd name="connsiteX3" fmla="*/ 53009 w 5844209"/>
              <a:gd name="connsiteY3" fmla="*/ 4662212 h 4662212"/>
              <a:gd name="connsiteX4" fmla="*/ 0 w 5844209"/>
              <a:gd name="connsiteY4" fmla="*/ 0 h 4662212"/>
              <a:gd name="connsiteX0" fmla="*/ 0 w 5844209"/>
              <a:gd name="connsiteY0" fmla="*/ 0 h 4928460"/>
              <a:gd name="connsiteX1" fmla="*/ 5844209 w 5844209"/>
              <a:gd name="connsiteY1" fmla="*/ 0 h 4928460"/>
              <a:gd name="connsiteX2" fmla="*/ 5844209 w 5844209"/>
              <a:gd name="connsiteY2" fmla="*/ 3270734 h 4928460"/>
              <a:gd name="connsiteX3" fmla="*/ 53009 w 5844209"/>
              <a:gd name="connsiteY3" fmla="*/ 4662212 h 4928460"/>
              <a:gd name="connsiteX4" fmla="*/ 0 w 5844209"/>
              <a:gd name="connsiteY4" fmla="*/ 0 h 4928460"/>
              <a:gd name="connsiteX0" fmla="*/ 0 w 5844209"/>
              <a:gd name="connsiteY0" fmla="*/ 0 h 4869521"/>
              <a:gd name="connsiteX1" fmla="*/ 5844209 w 5844209"/>
              <a:gd name="connsiteY1" fmla="*/ 0 h 4869521"/>
              <a:gd name="connsiteX2" fmla="*/ 5844209 w 5844209"/>
              <a:gd name="connsiteY2" fmla="*/ 3270734 h 4869521"/>
              <a:gd name="connsiteX3" fmla="*/ 4081669 w 5844209"/>
              <a:gd name="connsiteY3" fmla="*/ 3975652 h 4869521"/>
              <a:gd name="connsiteX4" fmla="*/ 53009 w 5844209"/>
              <a:gd name="connsiteY4" fmla="*/ 4662212 h 4869521"/>
              <a:gd name="connsiteX5" fmla="*/ 0 w 5844209"/>
              <a:gd name="connsiteY5" fmla="*/ 0 h 4869521"/>
              <a:gd name="connsiteX0" fmla="*/ 0 w 5844209"/>
              <a:gd name="connsiteY0" fmla="*/ 0 h 4922123"/>
              <a:gd name="connsiteX1" fmla="*/ 5844209 w 5844209"/>
              <a:gd name="connsiteY1" fmla="*/ 0 h 4922123"/>
              <a:gd name="connsiteX2" fmla="*/ 5844209 w 5844209"/>
              <a:gd name="connsiteY2" fmla="*/ 3270734 h 4922123"/>
              <a:gd name="connsiteX3" fmla="*/ 3432312 w 5844209"/>
              <a:gd name="connsiteY3" fmla="*/ 4306956 h 4922123"/>
              <a:gd name="connsiteX4" fmla="*/ 53009 w 5844209"/>
              <a:gd name="connsiteY4" fmla="*/ 4662212 h 4922123"/>
              <a:gd name="connsiteX5" fmla="*/ 0 w 5844209"/>
              <a:gd name="connsiteY5" fmla="*/ 0 h 4922123"/>
              <a:gd name="connsiteX0" fmla="*/ 0 w 5844209"/>
              <a:gd name="connsiteY0" fmla="*/ 0 h 4862966"/>
              <a:gd name="connsiteX1" fmla="*/ 5844209 w 5844209"/>
              <a:gd name="connsiteY1" fmla="*/ 0 h 4862966"/>
              <a:gd name="connsiteX2" fmla="*/ 5844209 w 5844209"/>
              <a:gd name="connsiteY2" fmla="*/ 3270734 h 4862966"/>
              <a:gd name="connsiteX3" fmla="*/ 2822482 w 5844209"/>
              <a:gd name="connsiteY3" fmla="*/ 3922643 h 4862966"/>
              <a:gd name="connsiteX4" fmla="*/ 53009 w 5844209"/>
              <a:gd name="connsiteY4" fmla="*/ 4662212 h 4862966"/>
              <a:gd name="connsiteX5" fmla="*/ 0 w 5844209"/>
              <a:gd name="connsiteY5" fmla="*/ 0 h 4862966"/>
              <a:gd name="connsiteX0" fmla="*/ 0 w 5844209"/>
              <a:gd name="connsiteY0" fmla="*/ 0 h 4862966"/>
              <a:gd name="connsiteX1" fmla="*/ 5844209 w 5844209"/>
              <a:gd name="connsiteY1" fmla="*/ 0 h 4862966"/>
              <a:gd name="connsiteX2" fmla="*/ 5844209 w 5844209"/>
              <a:gd name="connsiteY2" fmla="*/ 3270734 h 4862966"/>
              <a:gd name="connsiteX3" fmla="*/ 2822482 w 5844209"/>
              <a:gd name="connsiteY3" fmla="*/ 3922643 h 4862966"/>
              <a:gd name="connsiteX4" fmla="*/ 53009 w 5844209"/>
              <a:gd name="connsiteY4" fmla="*/ 4662212 h 4862966"/>
              <a:gd name="connsiteX5" fmla="*/ 0 w 5844209"/>
              <a:gd name="connsiteY5" fmla="*/ 0 h 4862966"/>
              <a:gd name="connsiteX0" fmla="*/ 0 w 5844209"/>
              <a:gd name="connsiteY0" fmla="*/ 0 h 4830823"/>
              <a:gd name="connsiteX1" fmla="*/ 5844209 w 5844209"/>
              <a:gd name="connsiteY1" fmla="*/ 0 h 4830823"/>
              <a:gd name="connsiteX2" fmla="*/ 5844209 w 5844209"/>
              <a:gd name="connsiteY2" fmla="*/ 3270734 h 4830823"/>
              <a:gd name="connsiteX3" fmla="*/ 2828834 w 5844209"/>
              <a:gd name="connsiteY3" fmla="*/ 3604590 h 4830823"/>
              <a:gd name="connsiteX4" fmla="*/ 53009 w 5844209"/>
              <a:gd name="connsiteY4" fmla="*/ 4662212 h 4830823"/>
              <a:gd name="connsiteX5" fmla="*/ 0 w 5844209"/>
              <a:gd name="connsiteY5" fmla="*/ 0 h 4830823"/>
              <a:gd name="connsiteX0" fmla="*/ 0 w 5844209"/>
              <a:gd name="connsiteY0" fmla="*/ 0 h 4767655"/>
              <a:gd name="connsiteX1" fmla="*/ 5844209 w 5844209"/>
              <a:gd name="connsiteY1" fmla="*/ 0 h 4767655"/>
              <a:gd name="connsiteX2" fmla="*/ 5844209 w 5844209"/>
              <a:gd name="connsiteY2" fmla="*/ 3270734 h 4767655"/>
              <a:gd name="connsiteX3" fmla="*/ 3209978 w 5844209"/>
              <a:gd name="connsiteY3" fmla="*/ 2425146 h 4767655"/>
              <a:gd name="connsiteX4" fmla="*/ 53009 w 5844209"/>
              <a:gd name="connsiteY4" fmla="*/ 4662212 h 4767655"/>
              <a:gd name="connsiteX5" fmla="*/ 0 w 5844209"/>
              <a:gd name="connsiteY5" fmla="*/ 0 h 4767655"/>
              <a:gd name="connsiteX0" fmla="*/ 0 w 5844209"/>
              <a:gd name="connsiteY0" fmla="*/ 0 h 4783247"/>
              <a:gd name="connsiteX1" fmla="*/ 5844209 w 5844209"/>
              <a:gd name="connsiteY1" fmla="*/ 0 h 4783247"/>
              <a:gd name="connsiteX2" fmla="*/ 5844209 w 5844209"/>
              <a:gd name="connsiteY2" fmla="*/ 3270734 h 4783247"/>
              <a:gd name="connsiteX3" fmla="*/ 3209978 w 5844209"/>
              <a:gd name="connsiteY3" fmla="*/ 2425146 h 4783247"/>
              <a:gd name="connsiteX4" fmla="*/ 53009 w 5844209"/>
              <a:gd name="connsiteY4" fmla="*/ 4662212 h 4783247"/>
              <a:gd name="connsiteX5" fmla="*/ 0 w 5844209"/>
              <a:gd name="connsiteY5" fmla="*/ 0 h 4783247"/>
              <a:gd name="connsiteX0" fmla="*/ 0 w 5844209"/>
              <a:gd name="connsiteY0" fmla="*/ 0 h 4753370"/>
              <a:gd name="connsiteX1" fmla="*/ 5844209 w 5844209"/>
              <a:gd name="connsiteY1" fmla="*/ 0 h 4753370"/>
              <a:gd name="connsiteX2" fmla="*/ 5844209 w 5844209"/>
              <a:gd name="connsiteY2" fmla="*/ 3270734 h 4753370"/>
              <a:gd name="connsiteX3" fmla="*/ 2523919 w 5844209"/>
              <a:gd name="connsiteY3" fmla="*/ 1523998 h 4753370"/>
              <a:gd name="connsiteX4" fmla="*/ 53009 w 5844209"/>
              <a:gd name="connsiteY4" fmla="*/ 4662212 h 4753370"/>
              <a:gd name="connsiteX5" fmla="*/ 0 w 5844209"/>
              <a:gd name="connsiteY5" fmla="*/ 0 h 4753370"/>
              <a:gd name="connsiteX0" fmla="*/ 0 w 5844209"/>
              <a:gd name="connsiteY0" fmla="*/ 0 h 4753370"/>
              <a:gd name="connsiteX1" fmla="*/ 5844209 w 5844209"/>
              <a:gd name="connsiteY1" fmla="*/ 0 h 4753370"/>
              <a:gd name="connsiteX2" fmla="*/ 5844209 w 5844209"/>
              <a:gd name="connsiteY2" fmla="*/ 3270734 h 4753370"/>
              <a:gd name="connsiteX3" fmla="*/ 2523919 w 5844209"/>
              <a:gd name="connsiteY3" fmla="*/ 1523998 h 4753370"/>
              <a:gd name="connsiteX4" fmla="*/ 53009 w 5844209"/>
              <a:gd name="connsiteY4" fmla="*/ 4662212 h 4753370"/>
              <a:gd name="connsiteX5" fmla="*/ 0 w 5844209"/>
              <a:gd name="connsiteY5" fmla="*/ 0 h 4753370"/>
              <a:gd name="connsiteX0" fmla="*/ 182029 w 6026238"/>
              <a:gd name="connsiteY0" fmla="*/ 0 h 5038155"/>
              <a:gd name="connsiteX1" fmla="*/ 6026238 w 6026238"/>
              <a:gd name="connsiteY1" fmla="*/ 0 h 5038155"/>
              <a:gd name="connsiteX2" fmla="*/ 6026238 w 6026238"/>
              <a:gd name="connsiteY2" fmla="*/ 3270734 h 5038155"/>
              <a:gd name="connsiteX3" fmla="*/ 2705948 w 6026238"/>
              <a:gd name="connsiteY3" fmla="*/ 1523998 h 5038155"/>
              <a:gd name="connsiteX4" fmla="*/ 0 w 6026238"/>
              <a:gd name="connsiteY4" fmla="*/ 4953760 h 5038155"/>
              <a:gd name="connsiteX5" fmla="*/ 182029 w 6026238"/>
              <a:gd name="connsiteY5" fmla="*/ 0 h 5038155"/>
              <a:gd name="connsiteX0" fmla="*/ 0 w 6047208"/>
              <a:gd name="connsiteY0" fmla="*/ 0 h 5099973"/>
              <a:gd name="connsiteX1" fmla="*/ 6047208 w 6047208"/>
              <a:gd name="connsiteY1" fmla="*/ 61818 h 5099973"/>
              <a:gd name="connsiteX2" fmla="*/ 6047208 w 6047208"/>
              <a:gd name="connsiteY2" fmla="*/ 3332552 h 5099973"/>
              <a:gd name="connsiteX3" fmla="*/ 2726918 w 6047208"/>
              <a:gd name="connsiteY3" fmla="*/ 1585816 h 5099973"/>
              <a:gd name="connsiteX4" fmla="*/ 20970 w 6047208"/>
              <a:gd name="connsiteY4" fmla="*/ 5015578 h 5099973"/>
              <a:gd name="connsiteX5" fmla="*/ 0 w 6047208"/>
              <a:gd name="connsiteY5" fmla="*/ 0 h 509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47208" h="5099973">
                <a:moveTo>
                  <a:pt x="0" y="0"/>
                </a:moveTo>
                <a:lnTo>
                  <a:pt x="6047208" y="61818"/>
                </a:lnTo>
                <a:lnTo>
                  <a:pt x="6047208" y="3332552"/>
                </a:lnTo>
                <a:cubicBezTo>
                  <a:pt x="5753451" y="3995161"/>
                  <a:pt x="3692118" y="810564"/>
                  <a:pt x="2726918" y="1585816"/>
                </a:cubicBezTo>
                <a:cubicBezTo>
                  <a:pt x="1679137" y="2241798"/>
                  <a:pt x="701248" y="5678187"/>
                  <a:pt x="20970" y="5015578"/>
                </a:cubicBezTo>
                <a:lnTo>
                  <a:pt x="0" y="0"/>
                </a:lnTo>
                <a:close/>
              </a:path>
            </a:pathLst>
          </a:custGeom>
          <a:solidFill>
            <a:srgbClr val="DF5F14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ECC9E-7AA1-8EE9-6557-353EE586C76E}"/>
              </a:ext>
            </a:extLst>
          </p:cNvPr>
          <p:cNvCxnSpPr>
            <a:cxnSpLocks/>
          </p:cNvCxnSpPr>
          <p:nvPr/>
        </p:nvCxnSpPr>
        <p:spPr>
          <a:xfrm>
            <a:off x="6096000" y="4310743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848FB0-E7A8-E452-2BD5-8EB8618AFF28}"/>
              </a:ext>
            </a:extLst>
          </p:cNvPr>
          <p:cNvSpPr txBox="1"/>
          <p:nvPr/>
        </p:nvSpPr>
        <p:spPr>
          <a:xfrm>
            <a:off x="619623" y="599891"/>
            <a:ext cx="738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36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Architectural Design PowerPoint Template</a:t>
            </a:r>
            <a:endParaRPr lang="en-US" sz="3600" b="1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9FB2DA-5BDD-0AE8-4D19-D5A9E7017118}"/>
              </a:ext>
            </a:extLst>
          </p:cNvPr>
          <p:cNvSpPr txBox="1"/>
          <p:nvPr/>
        </p:nvSpPr>
        <p:spPr>
          <a:xfrm>
            <a:off x="5823284" y="5662489"/>
            <a:ext cx="6118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Presented by:</a:t>
            </a:r>
          </a:p>
          <a:p>
            <a:pPr algn="r"/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Mossaik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Studios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94DC2C-909B-9C66-0DDE-15C9A8773ECD}"/>
              </a:ext>
            </a:extLst>
          </p:cNvPr>
          <p:cNvSpPr txBox="1"/>
          <p:nvPr/>
        </p:nvSpPr>
        <p:spPr>
          <a:xfrm>
            <a:off x="619623" y="5858249"/>
            <a:ext cx="8636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begins with an idea put on paper and then it becomes memories.</a:t>
            </a:r>
          </a:p>
        </p:txBody>
      </p:sp>
    </p:spTree>
    <p:extLst>
      <p:ext uri="{BB962C8B-B14F-4D97-AF65-F5344CB8AC3E}">
        <p14:creationId xmlns:p14="http://schemas.microsoft.com/office/powerpoint/2010/main" val="382648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2955">
        <p14:reveal/>
      </p:transition>
    </mc:Choice>
    <mc:Fallback xmlns="">
      <p:transition spd="slow" advTm="4295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is contains an image of: Biophilic &amp; Sustainable Interior Design · Biophilic moodboards: building local identity in interiors">
            <a:extLst>
              <a:ext uri="{FF2B5EF4-FFF2-40B4-BE49-F238E27FC236}">
                <a16:creationId xmlns:a16="http://schemas.microsoft.com/office/drawing/2014/main" id="{3D41EBB2-B2D8-33AD-E1C5-0F3CF4DFA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41C85D-0EA5-F46F-B0CC-159CB26E2546}"/>
              </a:ext>
            </a:extLst>
          </p:cNvPr>
          <p:cNvSpPr txBox="1"/>
          <p:nvPr/>
        </p:nvSpPr>
        <p:spPr>
          <a:xfrm>
            <a:off x="-497104" y="460545"/>
            <a:ext cx="7395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O" sz="28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Architectural Design </a:t>
            </a:r>
            <a:r>
              <a:rPr lang="en-US" sz="28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Interior Slides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24557-EB32-83DE-D027-72FEAA95C843}"/>
              </a:ext>
            </a:extLst>
          </p:cNvPr>
          <p:cNvSpPr txBox="1"/>
          <p:nvPr/>
        </p:nvSpPr>
        <p:spPr>
          <a:xfrm>
            <a:off x="759419" y="1297994"/>
            <a:ext cx="4882364" cy="5593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O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where the body text will be.  This is where the body text will be. </a:t>
            </a:r>
            <a:r>
              <a:rPr lang="en-US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</a:t>
            </a:r>
            <a:r>
              <a:rPr lang="en-US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This is where the body text will be. </a:t>
            </a:r>
            <a:r>
              <a:rPr lang="en-US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</a:t>
            </a:r>
            <a:endParaRPr lang="en-US" sz="1600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This is where the body text will be. </a:t>
            </a:r>
            <a:r>
              <a:rPr lang="en-US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</a:t>
            </a:r>
            <a:r>
              <a:rPr lang="en-US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</a:t>
            </a:r>
            <a:endParaRPr lang="en-US" sz="1600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07642A-CD31-BD8A-9296-20C5D91B78F7}"/>
              </a:ext>
            </a:extLst>
          </p:cNvPr>
          <p:cNvCxnSpPr/>
          <p:nvPr/>
        </p:nvCxnSpPr>
        <p:spPr>
          <a:xfrm>
            <a:off x="1836555" y="1053929"/>
            <a:ext cx="2419350" cy="0"/>
          </a:xfrm>
          <a:prstGeom prst="line">
            <a:avLst/>
          </a:prstGeom>
          <a:ln>
            <a:solidFill>
              <a:srgbClr val="DF5F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592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33E35D0-9A63-AE60-6CE6-08D06CD0A74A}"/>
              </a:ext>
            </a:extLst>
          </p:cNvPr>
          <p:cNvGrpSpPr/>
          <p:nvPr/>
        </p:nvGrpSpPr>
        <p:grpSpPr>
          <a:xfrm>
            <a:off x="734512" y="604234"/>
            <a:ext cx="5820401" cy="5847346"/>
            <a:chOff x="734512" y="720727"/>
            <a:chExt cx="5820401" cy="5847346"/>
          </a:xfrm>
          <a:blipFill>
            <a:blip r:embed="rId2"/>
            <a:stretch>
              <a:fillRect/>
            </a:stretch>
          </a:blip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370F1C-8953-D592-2645-DD1F26AC3A34}"/>
                </a:ext>
              </a:extLst>
            </p:cNvPr>
            <p:cNvSpPr/>
            <p:nvPr/>
          </p:nvSpPr>
          <p:spPr>
            <a:xfrm>
              <a:off x="1572127" y="720727"/>
              <a:ext cx="1941095" cy="27787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C4B10B-4BED-F166-BEE8-CBBFC16EF18B}"/>
                </a:ext>
              </a:extLst>
            </p:cNvPr>
            <p:cNvSpPr/>
            <p:nvPr/>
          </p:nvSpPr>
          <p:spPr>
            <a:xfrm rot="5400000">
              <a:off x="4195010" y="1139534"/>
              <a:ext cx="1941095" cy="27787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AD3E05-57F5-64D7-FEB1-0C972335EDEB}"/>
                </a:ext>
              </a:extLst>
            </p:cNvPr>
            <p:cNvSpPr/>
            <p:nvPr/>
          </p:nvSpPr>
          <p:spPr>
            <a:xfrm>
              <a:off x="3776202" y="3789363"/>
              <a:ext cx="1941095" cy="27787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327270-D594-07FA-4CFC-B9C93DC00C57}"/>
                </a:ext>
              </a:extLst>
            </p:cNvPr>
            <p:cNvSpPr/>
            <p:nvPr/>
          </p:nvSpPr>
          <p:spPr>
            <a:xfrm rot="16200000">
              <a:off x="1153319" y="3370556"/>
              <a:ext cx="1941095" cy="27787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F949AD2-6E6D-5696-15E8-B7C5927071F3}"/>
              </a:ext>
            </a:extLst>
          </p:cNvPr>
          <p:cNvSpPr txBox="1"/>
          <p:nvPr/>
        </p:nvSpPr>
        <p:spPr>
          <a:xfrm>
            <a:off x="6280485" y="604234"/>
            <a:ext cx="5799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O" sz="28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Architectural Design </a:t>
            </a:r>
            <a:r>
              <a:rPr lang="en-US" sz="28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Interior Slides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4EE01-E115-4366-86D3-A50872EA59D2}"/>
              </a:ext>
            </a:extLst>
          </p:cNvPr>
          <p:cNvSpPr txBox="1"/>
          <p:nvPr/>
        </p:nvSpPr>
        <p:spPr>
          <a:xfrm>
            <a:off x="6876127" y="1963408"/>
            <a:ext cx="4882364" cy="5593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O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where the body text will be.  This is where the body text will be. </a:t>
            </a:r>
            <a:r>
              <a:rPr lang="en-US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</a:t>
            </a:r>
            <a:r>
              <a:rPr lang="en-US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This is where the body text will be. </a:t>
            </a:r>
            <a:r>
              <a:rPr lang="en-US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</a:t>
            </a:r>
            <a:endParaRPr lang="en-US" sz="1600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This is where the body text will be. </a:t>
            </a:r>
            <a:r>
              <a:rPr lang="en-US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</a:t>
            </a:r>
            <a:r>
              <a:rPr lang="en-US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6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</a:t>
            </a:r>
            <a:endParaRPr lang="en-US" sz="1600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F6BA87-AF2F-83E2-78C0-D5F9BC34C934}"/>
              </a:ext>
            </a:extLst>
          </p:cNvPr>
          <p:cNvCxnSpPr/>
          <p:nvPr/>
        </p:nvCxnSpPr>
        <p:spPr>
          <a:xfrm>
            <a:off x="7804218" y="1679571"/>
            <a:ext cx="2419350" cy="0"/>
          </a:xfrm>
          <a:prstGeom prst="line">
            <a:avLst/>
          </a:prstGeom>
          <a:ln>
            <a:solidFill>
              <a:srgbClr val="DF5F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863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087FC-79A0-4C8C-3C6A-E69A84C8DBD7}"/>
              </a:ext>
            </a:extLst>
          </p:cNvPr>
          <p:cNvSpPr txBox="1">
            <a:spLocks/>
          </p:cNvSpPr>
          <p:nvPr/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itchFamily="34" charset="0"/>
              </a:rPr>
              <a:t>Fully Editable Icon Sets: A</a:t>
            </a:r>
          </a:p>
        </p:txBody>
      </p:sp>
      <p:sp>
        <p:nvSpPr>
          <p:cNvPr id="3" name="Diamond 5">
            <a:extLst>
              <a:ext uri="{FF2B5EF4-FFF2-40B4-BE49-F238E27FC236}">
                <a16:creationId xmlns:a16="http://schemas.microsoft.com/office/drawing/2014/main" id="{9C4F875A-96EC-4EA6-3A7A-A8671BAB4519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Isosceles Triangle 51">
            <a:extLst>
              <a:ext uri="{FF2B5EF4-FFF2-40B4-BE49-F238E27FC236}">
                <a16:creationId xmlns:a16="http://schemas.microsoft.com/office/drawing/2014/main" id="{D29049DE-82E7-BDF9-EFA1-AE0F40615ACC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Isosceles Triangle 57">
            <a:extLst>
              <a:ext uri="{FF2B5EF4-FFF2-40B4-BE49-F238E27FC236}">
                <a16:creationId xmlns:a16="http://schemas.microsoft.com/office/drawing/2014/main" id="{073B46D3-D985-0226-8A95-F31B33E7329C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CA802FC-7496-50AB-E229-1989B06ECF76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id="{A87CF41A-B027-0C8B-10C6-4CB23956C376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1AD425FF-48D9-EBA5-6C6A-50A1C86B7841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BA6EAA9A-21AF-16FB-F730-7D6A3FF12F48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0EC5D074-E690-23E7-4681-AEB4B2F4933E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6442E5F8-A64F-7421-DA81-8ABDB3F812E5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Pie 24">
            <a:extLst>
              <a:ext uri="{FF2B5EF4-FFF2-40B4-BE49-F238E27FC236}">
                <a16:creationId xmlns:a16="http://schemas.microsoft.com/office/drawing/2014/main" id="{2AB489EA-462A-46BA-3FA2-F882DA0A37DF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Parallelogram 30">
            <a:extLst>
              <a:ext uri="{FF2B5EF4-FFF2-40B4-BE49-F238E27FC236}">
                <a16:creationId xmlns:a16="http://schemas.microsoft.com/office/drawing/2014/main" id="{AF35E051-DFD0-49AA-D839-551BD7752682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Block Arc 14">
            <a:extLst>
              <a:ext uri="{FF2B5EF4-FFF2-40B4-BE49-F238E27FC236}">
                <a16:creationId xmlns:a16="http://schemas.microsoft.com/office/drawing/2014/main" id="{AAF96154-D2E8-1FFB-D52D-EC16377D521F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Block Arc 41">
            <a:extLst>
              <a:ext uri="{FF2B5EF4-FFF2-40B4-BE49-F238E27FC236}">
                <a16:creationId xmlns:a16="http://schemas.microsoft.com/office/drawing/2014/main" id="{78E2E070-7292-C313-E5CE-D7068CC35662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ight Triangle 17">
            <a:extLst>
              <a:ext uri="{FF2B5EF4-FFF2-40B4-BE49-F238E27FC236}">
                <a16:creationId xmlns:a16="http://schemas.microsoft.com/office/drawing/2014/main" id="{57C09BEC-EBAA-2B03-6181-B58CE897BBB7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Oval 27">
            <a:extLst>
              <a:ext uri="{FF2B5EF4-FFF2-40B4-BE49-F238E27FC236}">
                <a16:creationId xmlns:a16="http://schemas.microsoft.com/office/drawing/2014/main" id="{13A2D501-2E83-56EB-306C-6761464E5EA3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Parallelogram 15">
            <a:extLst>
              <a:ext uri="{FF2B5EF4-FFF2-40B4-BE49-F238E27FC236}">
                <a16:creationId xmlns:a16="http://schemas.microsoft.com/office/drawing/2014/main" id="{8754012F-0A8A-2182-529A-1908E7601D3D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ound Same Side Corner Rectangle 21">
            <a:extLst>
              <a:ext uri="{FF2B5EF4-FFF2-40B4-BE49-F238E27FC236}">
                <a16:creationId xmlns:a16="http://schemas.microsoft.com/office/drawing/2014/main" id="{5A6ED3BC-D419-11E0-2BF4-2E85E8450314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Oval 26">
            <a:extLst>
              <a:ext uri="{FF2B5EF4-FFF2-40B4-BE49-F238E27FC236}">
                <a16:creationId xmlns:a16="http://schemas.microsoft.com/office/drawing/2014/main" id="{1732C613-5FA4-4D92-1EF6-AD468D57C81B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32">
            <a:extLst>
              <a:ext uri="{FF2B5EF4-FFF2-40B4-BE49-F238E27FC236}">
                <a16:creationId xmlns:a16="http://schemas.microsoft.com/office/drawing/2014/main" id="{D54F734A-AFE9-8B94-9FF1-BE01B333F819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Rounded Rectangle 10">
            <a:extLst>
              <a:ext uri="{FF2B5EF4-FFF2-40B4-BE49-F238E27FC236}">
                <a16:creationId xmlns:a16="http://schemas.microsoft.com/office/drawing/2014/main" id="{163988CB-7AAF-130F-1A4B-B3427D32EB66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ounded Rectangle 32">
            <a:extLst>
              <a:ext uri="{FF2B5EF4-FFF2-40B4-BE49-F238E27FC236}">
                <a16:creationId xmlns:a16="http://schemas.microsoft.com/office/drawing/2014/main" id="{4B222809-855C-72E5-12C4-A0847A8CE0FC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Trapezoid 13">
            <a:extLst>
              <a:ext uri="{FF2B5EF4-FFF2-40B4-BE49-F238E27FC236}">
                <a16:creationId xmlns:a16="http://schemas.microsoft.com/office/drawing/2014/main" id="{C1CECAA1-B635-2BAC-FC8D-5499D6FEC5E2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32200B13-6CF6-6993-F8F0-340AC210A4DE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0247384D-3083-5734-B79C-64111E485B2A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Rounded Rectangle 25">
            <a:extLst>
              <a:ext uri="{FF2B5EF4-FFF2-40B4-BE49-F238E27FC236}">
                <a16:creationId xmlns:a16="http://schemas.microsoft.com/office/drawing/2014/main" id="{3010154F-E203-5828-89F2-83503FB45C3D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Chord 14">
            <a:extLst>
              <a:ext uri="{FF2B5EF4-FFF2-40B4-BE49-F238E27FC236}">
                <a16:creationId xmlns:a16="http://schemas.microsoft.com/office/drawing/2014/main" id="{1E428D3D-2894-DF31-F68B-64929A54E051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Rounded Rectangle 6">
            <a:extLst>
              <a:ext uri="{FF2B5EF4-FFF2-40B4-BE49-F238E27FC236}">
                <a16:creationId xmlns:a16="http://schemas.microsoft.com/office/drawing/2014/main" id="{23025A0B-9F7C-59CE-0B89-D06113CB9928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Oval 66">
            <a:extLst>
              <a:ext uri="{FF2B5EF4-FFF2-40B4-BE49-F238E27FC236}">
                <a16:creationId xmlns:a16="http://schemas.microsoft.com/office/drawing/2014/main" id="{836CF0C4-729A-2CA8-0BD3-73B383A1F7E6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40B32A4D-7FB6-4C4B-09EF-82E5AAFFB2DE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Smiley Face 14">
            <a:extLst>
              <a:ext uri="{FF2B5EF4-FFF2-40B4-BE49-F238E27FC236}">
                <a16:creationId xmlns:a16="http://schemas.microsoft.com/office/drawing/2014/main" id="{C6383D8A-4A48-18A2-D75C-29B60493419B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Smiley Face 12">
            <a:extLst>
              <a:ext uri="{FF2B5EF4-FFF2-40B4-BE49-F238E27FC236}">
                <a16:creationId xmlns:a16="http://schemas.microsoft.com/office/drawing/2014/main" id="{2BCF2AED-DBC3-0C6B-8344-B8404341C699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Smiley Face 15">
            <a:extLst>
              <a:ext uri="{FF2B5EF4-FFF2-40B4-BE49-F238E27FC236}">
                <a16:creationId xmlns:a16="http://schemas.microsoft.com/office/drawing/2014/main" id="{916AEFDA-74CF-D3FA-1B1C-1D044FF36B5B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Oval 37">
            <a:extLst>
              <a:ext uri="{FF2B5EF4-FFF2-40B4-BE49-F238E27FC236}">
                <a16:creationId xmlns:a16="http://schemas.microsoft.com/office/drawing/2014/main" id="{3679239A-E345-1BA5-A077-CCDE00E0639F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Smiley Face 14">
            <a:extLst>
              <a:ext uri="{FF2B5EF4-FFF2-40B4-BE49-F238E27FC236}">
                <a16:creationId xmlns:a16="http://schemas.microsoft.com/office/drawing/2014/main" id="{5A47CDAF-685C-BE50-88B9-ABE21ECED98F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AAA3691D-40C4-F931-C3EB-016E3CBA6594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D26BD54C-E56B-3BCC-8C55-07B5FEF62845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Round Same Side Corner Rectangle 6">
            <a:extLst>
              <a:ext uri="{FF2B5EF4-FFF2-40B4-BE49-F238E27FC236}">
                <a16:creationId xmlns:a16="http://schemas.microsoft.com/office/drawing/2014/main" id="{E31EA4BF-A4C6-BF2F-5DAF-FA6035B5EE6E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Frame 17">
            <a:extLst>
              <a:ext uri="{FF2B5EF4-FFF2-40B4-BE49-F238E27FC236}">
                <a16:creationId xmlns:a16="http://schemas.microsoft.com/office/drawing/2014/main" id="{B26969FD-761F-0526-58D5-89F1A5F45FD8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24004FE0-3383-441E-EB2F-97ECAF5A7CB3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Teardrop 1">
            <a:extLst>
              <a:ext uri="{FF2B5EF4-FFF2-40B4-BE49-F238E27FC236}">
                <a16:creationId xmlns:a16="http://schemas.microsoft.com/office/drawing/2014/main" id="{3A826424-4DFA-6F0B-C333-63138D506D62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Rectangle 130">
            <a:extLst>
              <a:ext uri="{FF2B5EF4-FFF2-40B4-BE49-F238E27FC236}">
                <a16:creationId xmlns:a16="http://schemas.microsoft.com/office/drawing/2014/main" id="{4D659222-8CE6-0E86-E98E-3A410BEDD8A7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4" name="Right Triangle 17">
            <a:extLst>
              <a:ext uri="{FF2B5EF4-FFF2-40B4-BE49-F238E27FC236}">
                <a16:creationId xmlns:a16="http://schemas.microsoft.com/office/drawing/2014/main" id="{3EA69C7B-FE2B-79B2-F249-B4374BF5572C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5" name="Right Triangle 17">
            <a:extLst>
              <a:ext uri="{FF2B5EF4-FFF2-40B4-BE49-F238E27FC236}">
                <a16:creationId xmlns:a16="http://schemas.microsoft.com/office/drawing/2014/main" id="{67EBD54B-067D-B9AD-F8F1-85C8836178F1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Right Triangle 17">
            <a:extLst>
              <a:ext uri="{FF2B5EF4-FFF2-40B4-BE49-F238E27FC236}">
                <a16:creationId xmlns:a16="http://schemas.microsoft.com/office/drawing/2014/main" id="{37C26F44-08B5-0AB2-3F2E-89681A30634E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Oval 44">
            <a:extLst>
              <a:ext uri="{FF2B5EF4-FFF2-40B4-BE49-F238E27FC236}">
                <a16:creationId xmlns:a16="http://schemas.microsoft.com/office/drawing/2014/main" id="{EC99E4F0-E5F5-597A-9A3A-0F56BEEEC9EA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B4C572F-28E0-DDB6-4F66-7B10A7D89DDB}"/>
              </a:ext>
            </a:extLst>
          </p:cNvPr>
          <p:cNvSpPr/>
          <p:nvPr/>
        </p:nvSpPr>
        <p:spPr>
          <a:xfrm>
            <a:off x="577516" y="1203158"/>
            <a:ext cx="3436288" cy="5213684"/>
          </a:xfrm>
          <a:prstGeom prst="roundRect">
            <a:avLst/>
          </a:pr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>
            <a:extLst>
              <a:ext uri="{FF2B5EF4-FFF2-40B4-BE49-F238E27FC236}">
                <a16:creationId xmlns:a16="http://schemas.microsoft.com/office/drawing/2014/main" id="{CF773D10-EA6C-5F77-0E22-A0688A63B953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Freeform 48">
            <a:extLst>
              <a:ext uri="{FF2B5EF4-FFF2-40B4-BE49-F238E27FC236}">
                <a16:creationId xmlns:a16="http://schemas.microsoft.com/office/drawing/2014/main" id="{4363E155-139B-8176-53CE-FF85DA636B38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Freeform 49">
            <a:extLst>
              <a:ext uri="{FF2B5EF4-FFF2-40B4-BE49-F238E27FC236}">
                <a16:creationId xmlns:a16="http://schemas.microsoft.com/office/drawing/2014/main" id="{3243A007-C4BA-2C79-F23B-3BD58085BB9A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Freeform 50">
            <a:extLst>
              <a:ext uri="{FF2B5EF4-FFF2-40B4-BE49-F238E27FC236}">
                <a16:creationId xmlns:a16="http://schemas.microsoft.com/office/drawing/2014/main" id="{00946C0A-63C4-49FA-8B23-BD219DCFC498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Teardrop 9">
            <a:extLst>
              <a:ext uri="{FF2B5EF4-FFF2-40B4-BE49-F238E27FC236}">
                <a16:creationId xmlns:a16="http://schemas.microsoft.com/office/drawing/2014/main" id="{862A588C-3E9C-1BD4-F4D1-048DA9B54149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97">
            <a:extLst>
              <a:ext uri="{FF2B5EF4-FFF2-40B4-BE49-F238E27FC236}">
                <a16:creationId xmlns:a16="http://schemas.microsoft.com/office/drawing/2014/main" id="{E8B69EE0-98ED-35DB-6802-6524EE9847E4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Donut 22">
            <a:extLst>
              <a:ext uri="{FF2B5EF4-FFF2-40B4-BE49-F238E27FC236}">
                <a16:creationId xmlns:a16="http://schemas.microsoft.com/office/drawing/2014/main" id="{BC366DB9-3E4E-E62B-CFC5-9C188C2438E8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Freeform 99">
            <a:extLst>
              <a:ext uri="{FF2B5EF4-FFF2-40B4-BE49-F238E27FC236}">
                <a16:creationId xmlns:a16="http://schemas.microsoft.com/office/drawing/2014/main" id="{FBB5733F-900B-6EFE-FDDE-51AA1369B658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3073E57F-E559-983F-3E69-0AA8D4BFC2AF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Freeform 101">
            <a:extLst>
              <a:ext uri="{FF2B5EF4-FFF2-40B4-BE49-F238E27FC236}">
                <a16:creationId xmlns:a16="http://schemas.microsoft.com/office/drawing/2014/main" id="{33B14434-C629-00C3-0A14-26FD1EE52E4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4" name="Group 102">
            <a:extLst>
              <a:ext uri="{FF2B5EF4-FFF2-40B4-BE49-F238E27FC236}">
                <a16:creationId xmlns:a16="http://schemas.microsoft.com/office/drawing/2014/main" id="{450280A8-2C9A-BACA-A98E-DD85372A4D01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rgbClr val="B25023"/>
          </a:solidFill>
        </p:grpSpPr>
        <p:sp>
          <p:nvSpPr>
            <p:cNvPr id="15" name="Freeform 103">
              <a:extLst>
                <a:ext uri="{FF2B5EF4-FFF2-40B4-BE49-F238E27FC236}">
                  <a16:creationId xmlns:a16="http://schemas.microsoft.com/office/drawing/2014/main" id="{2838AC24-C239-C691-09D8-3399E295D9F5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Freeform 104">
              <a:extLst>
                <a:ext uri="{FF2B5EF4-FFF2-40B4-BE49-F238E27FC236}">
                  <a16:creationId xmlns:a16="http://schemas.microsoft.com/office/drawing/2014/main" id="{3CCE6883-410D-1F27-412B-405437893250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Freeform 105">
              <a:extLst>
                <a:ext uri="{FF2B5EF4-FFF2-40B4-BE49-F238E27FC236}">
                  <a16:creationId xmlns:a16="http://schemas.microsoft.com/office/drawing/2014/main" id="{78181EBD-62AD-6878-28AC-3CE1A1DFC725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Freeform 106">
              <a:extLst>
                <a:ext uri="{FF2B5EF4-FFF2-40B4-BE49-F238E27FC236}">
                  <a16:creationId xmlns:a16="http://schemas.microsoft.com/office/drawing/2014/main" id="{1A9C8487-52C0-8B56-B6B2-E2E0B1A1C6A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9" name="Freeform 107">
            <a:extLst>
              <a:ext uri="{FF2B5EF4-FFF2-40B4-BE49-F238E27FC236}">
                <a16:creationId xmlns:a16="http://schemas.microsoft.com/office/drawing/2014/main" id="{8DC2FC2E-4FC0-B7E3-4E2E-912307B5DDE4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Freeform 108">
            <a:extLst>
              <a:ext uri="{FF2B5EF4-FFF2-40B4-BE49-F238E27FC236}">
                <a16:creationId xmlns:a16="http://schemas.microsoft.com/office/drawing/2014/main" id="{8C3EDFC4-A3AE-1CCD-1AA8-536CF84187B8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8">
            <a:extLst>
              <a:ext uri="{FF2B5EF4-FFF2-40B4-BE49-F238E27FC236}">
                <a16:creationId xmlns:a16="http://schemas.microsoft.com/office/drawing/2014/main" id="{E75F0297-B10F-D415-2EEB-79B8C5A3CCDB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2" name="Group 110">
            <a:extLst>
              <a:ext uri="{FF2B5EF4-FFF2-40B4-BE49-F238E27FC236}">
                <a16:creationId xmlns:a16="http://schemas.microsoft.com/office/drawing/2014/main" id="{6A10BE25-CCBF-7A0B-1ADB-5C98D4EAA566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rgbClr val="B25023"/>
          </a:solidFill>
        </p:grpSpPr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AA2D7E9A-CFD8-87AB-8A23-4745C3DB468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37">
              <a:extLst>
                <a:ext uri="{FF2B5EF4-FFF2-40B4-BE49-F238E27FC236}">
                  <a16:creationId xmlns:a16="http://schemas.microsoft.com/office/drawing/2014/main" id="{F0755E76-BAA1-E31E-7C0E-D453A68CC31D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5" name="Rectangle 19">
            <a:extLst>
              <a:ext uri="{FF2B5EF4-FFF2-40B4-BE49-F238E27FC236}">
                <a16:creationId xmlns:a16="http://schemas.microsoft.com/office/drawing/2014/main" id="{60C92893-B95A-4AC6-BC65-312C61491970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Freeform 114">
            <a:extLst>
              <a:ext uri="{FF2B5EF4-FFF2-40B4-BE49-F238E27FC236}">
                <a16:creationId xmlns:a16="http://schemas.microsoft.com/office/drawing/2014/main" id="{2B4C19FA-FAA5-ECD8-B077-2663FA00977F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51426EFF-2398-C501-DF58-878212E4087F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47">
            <a:extLst>
              <a:ext uri="{FF2B5EF4-FFF2-40B4-BE49-F238E27FC236}">
                <a16:creationId xmlns:a16="http://schemas.microsoft.com/office/drawing/2014/main" id="{EB4E3B3B-106D-EF0D-0825-97650E36EF6C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Oval 50">
            <a:extLst>
              <a:ext uri="{FF2B5EF4-FFF2-40B4-BE49-F238E27FC236}">
                <a16:creationId xmlns:a16="http://schemas.microsoft.com/office/drawing/2014/main" id="{F9A97409-93CD-7701-346F-491656018A1C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Heart 17">
            <a:extLst>
              <a:ext uri="{FF2B5EF4-FFF2-40B4-BE49-F238E27FC236}">
                <a16:creationId xmlns:a16="http://schemas.microsoft.com/office/drawing/2014/main" id="{5A4FCAB3-468C-271F-090D-355B4A0DE8F2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ounded Rectangle 25">
            <a:extLst>
              <a:ext uri="{FF2B5EF4-FFF2-40B4-BE49-F238E27FC236}">
                <a16:creationId xmlns:a16="http://schemas.microsoft.com/office/drawing/2014/main" id="{E6DC0ACE-C660-032D-BEF8-A878DB9CAC7E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Chord 32">
            <a:extLst>
              <a:ext uri="{FF2B5EF4-FFF2-40B4-BE49-F238E27FC236}">
                <a16:creationId xmlns:a16="http://schemas.microsoft.com/office/drawing/2014/main" id="{20597BCE-AAB9-1515-7541-DB88E7CF2E3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Rounded Rectangle 40">
            <a:extLst>
              <a:ext uri="{FF2B5EF4-FFF2-40B4-BE49-F238E27FC236}">
                <a16:creationId xmlns:a16="http://schemas.microsoft.com/office/drawing/2014/main" id="{E8348427-576B-7635-A1DD-7EACE267744F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Rounded Rectangle 7">
            <a:extLst>
              <a:ext uri="{FF2B5EF4-FFF2-40B4-BE49-F238E27FC236}">
                <a16:creationId xmlns:a16="http://schemas.microsoft.com/office/drawing/2014/main" id="{292F6214-E4C5-5896-3423-9EEAF2D54889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9543A7B9-CA06-5CD6-46BF-CAE2922FD8F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C4BF4223-DBC1-4F9C-EE23-205EB5B41371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Oval 25">
            <a:extLst>
              <a:ext uri="{FF2B5EF4-FFF2-40B4-BE49-F238E27FC236}">
                <a16:creationId xmlns:a16="http://schemas.microsoft.com/office/drawing/2014/main" id="{45E84291-C288-7F6A-83E7-421500E50FDB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Block Arc 20">
            <a:extLst>
              <a:ext uri="{FF2B5EF4-FFF2-40B4-BE49-F238E27FC236}">
                <a16:creationId xmlns:a16="http://schemas.microsoft.com/office/drawing/2014/main" id="{FE757A4B-DC24-F4F2-A27C-043643D178ED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Block Arc 11">
            <a:extLst>
              <a:ext uri="{FF2B5EF4-FFF2-40B4-BE49-F238E27FC236}">
                <a16:creationId xmlns:a16="http://schemas.microsoft.com/office/drawing/2014/main" id="{B9101AA1-27C9-AD21-D6E3-E46CB21F349F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61FDCCE1-4F03-CD59-FB74-562430463989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Round Same Side Corner Rectangle 8">
            <a:extLst>
              <a:ext uri="{FF2B5EF4-FFF2-40B4-BE49-F238E27FC236}">
                <a16:creationId xmlns:a16="http://schemas.microsoft.com/office/drawing/2014/main" id="{E5DC4665-6B6D-2258-378F-8657A93B8FC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Rounded Rectangle 51">
            <a:extLst>
              <a:ext uri="{FF2B5EF4-FFF2-40B4-BE49-F238E27FC236}">
                <a16:creationId xmlns:a16="http://schemas.microsoft.com/office/drawing/2014/main" id="{77AB4CD0-6108-80C9-F1E6-9267A8F6866E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Isosceles Triangle 5">
            <a:extLst>
              <a:ext uri="{FF2B5EF4-FFF2-40B4-BE49-F238E27FC236}">
                <a16:creationId xmlns:a16="http://schemas.microsoft.com/office/drawing/2014/main" id="{E681225D-8475-EB07-293E-FEB57F3AE739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Trapezoid 22">
            <a:extLst>
              <a:ext uri="{FF2B5EF4-FFF2-40B4-BE49-F238E27FC236}">
                <a16:creationId xmlns:a16="http://schemas.microsoft.com/office/drawing/2014/main" id="{BC6095A0-1C7C-740B-8208-D494045FE7ED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Rounded Rectangle 20">
            <a:extLst>
              <a:ext uri="{FF2B5EF4-FFF2-40B4-BE49-F238E27FC236}">
                <a16:creationId xmlns:a16="http://schemas.microsoft.com/office/drawing/2014/main" id="{7BF49785-9B91-7476-D680-7E3DB152BB87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Trapezoid 28">
            <a:extLst>
              <a:ext uri="{FF2B5EF4-FFF2-40B4-BE49-F238E27FC236}">
                <a16:creationId xmlns:a16="http://schemas.microsoft.com/office/drawing/2014/main" id="{D2769250-0228-BFCE-1E13-87EF38896EEF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ed Rectangle 2">
            <a:extLst>
              <a:ext uri="{FF2B5EF4-FFF2-40B4-BE49-F238E27FC236}">
                <a16:creationId xmlns:a16="http://schemas.microsoft.com/office/drawing/2014/main" id="{A826DAD1-801A-994A-1E32-B3C898E0379C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8" name="Rounded Rectangle 8">
            <a:extLst>
              <a:ext uri="{FF2B5EF4-FFF2-40B4-BE49-F238E27FC236}">
                <a16:creationId xmlns:a16="http://schemas.microsoft.com/office/drawing/2014/main" id="{62046BF0-2F4B-69CE-DBA7-42880F661AFE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9" name="Rounded Rectangle 2">
            <a:extLst>
              <a:ext uri="{FF2B5EF4-FFF2-40B4-BE49-F238E27FC236}">
                <a16:creationId xmlns:a16="http://schemas.microsoft.com/office/drawing/2014/main" id="{1BDAB711-743F-0CE9-69B8-9255986A38A5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0" name="Rounded Rectangle 3">
            <a:extLst>
              <a:ext uri="{FF2B5EF4-FFF2-40B4-BE49-F238E27FC236}">
                <a16:creationId xmlns:a16="http://schemas.microsoft.com/office/drawing/2014/main" id="{51FF29FC-54D1-1AB7-6DF2-097E223E6831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1" name="Rounded Rectangle 10">
            <a:extLst>
              <a:ext uri="{FF2B5EF4-FFF2-40B4-BE49-F238E27FC236}">
                <a16:creationId xmlns:a16="http://schemas.microsoft.com/office/drawing/2014/main" id="{768758CD-F197-EEA0-3205-627ADF95877B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2" name="Block Arc 6">
            <a:extLst>
              <a:ext uri="{FF2B5EF4-FFF2-40B4-BE49-F238E27FC236}">
                <a16:creationId xmlns:a16="http://schemas.microsoft.com/office/drawing/2014/main" id="{8652B3A4-EDD4-A619-652C-E4070AFE311C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3" name="Left Arrow 1">
            <a:extLst>
              <a:ext uri="{FF2B5EF4-FFF2-40B4-BE49-F238E27FC236}">
                <a16:creationId xmlns:a16="http://schemas.microsoft.com/office/drawing/2014/main" id="{B0240199-9A2E-E338-B6D1-F3125F9990C2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Oval 35">
            <a:extLst>
              <a:ext uri="{FF2B5EF4-FFF2-40B4-BE49-F238E27FC236}">
                <a16:creationId xmlns:a16="http://schemas.microsoft.com/office/drawing/2014/main" id="{71A564EF-3942-0C7F-2CE5-701B3753F53D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14B8C6A-07F4-26CD-54FA-C0BECF8ABC31}"/>
              </a:ext>
            </a:extLst>
          </p:cNvPr>
          <p:cNvSpPr/>
          <p:nvPr/>
        </p:nvSpPr>
        <p:spPr>
          <a:xfrm>
            <a:off x="577516" y="1203158"/>
            <a:ext cx="3436288" cy="5213684"/>
          </a:xfrm>
          <a:prstGeom prst="roundRect">
            <a:avLst/>
          </a:pr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C5C7135C-8A41-64FF-6F2C-BF9185FBD7AF}"/>
              </a:ext>
            </a:extLst>
          </p:cNvPr>
          <p:cNvSpPr txBox="1">
            <a:spLocks/>
          </p:cNvSpPr>
          <p:nvPr/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itchFamily="34" charset="0"/>
              </a:rPr>
              <a:t>Fully Editable Icon Sets: B</a:t>
            </a:r>
          </a:p>
        </p:txBody>
      </p:sp>
    </p:spTree>
    <p:extLst>
      <p:ext uri="{BB962C8B-B14F-4D97-AF65-F5344CB8AC3E}">
        <p14:creationId xmlns:p14="http://schemas.microsoft.com/office/powerpoint/2010/main" val="2246616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EFC2A2D-65C0-FCE4-F3C4-A09D013C9817}"/>
              </a:ext>
            </a:extLst>
          </p:cNvPr>
          <p:cNvSpPr txBox="1">
            <a:spLocks/>
          </p:cNvSpPr>
          <p:nvPr/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itchFamily="34" charset="0"/>
              </a:rPr>
              <a:t>Fully Editable Icon Sets: C</a:t>
            </a:r>
          </a:p>
        </p:txBody>
      </p:sp>
      <p:sp>
        <p:nvSpPr>
          <p:cNvPr id="5" name="Isosceles Triangle 68">
            <a:extLst>
              <a:ext uri="{FF2B5EF4-FFF2-40B4-BE49-F238E27FC236}">
                <a16:creationId xmlns:a16="http://schemas.microsoft.com/office/drawing/2014/main" id="{39940A20-CF69-2B80-CCFD-AD7AB1C8C716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02316CE-B7A4-B4EF-C58A-27F3945109A7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Isosceles Triangle 8">
            <a:extLst>
              <a:ext uri="{FF2B5EF4-FFF2-40B4-BE49-F238E27FC236}">
                <a16:creationId xmlns:a16="http://schemas.microsoft.com/office/drawing/2014/main" id="{FBBFA19C-F8C9-A2C5-A2BB-F6D6775BE45F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Donut 8">
            <a:extLst>
              <a:ext uri="{FF2B5EF4-FFF2-40B4-BE49-F238E27FC236}">
                <a16:creationId xmlns:a16="http://schemas.microsoft.com/office/drawing/2014/main" id="{806EB9FC-FDA8-EBEA-341B-3D41D8061BF8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Freeform 18">
            <a:extLst>
              <a:ext uri="{FF2B5EF4-FFF2-40B4-BE49-F238E27FC236}">
                <a16:creationId xmlns:a16="http://schemas.microsoft.com/office/drawing/2014/main" id="{4E0FADE6-00BF-7A2F-7BFB-DBA8482A40D8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CF05EF4D-A7E0-CB55-DF71-EB524F1E2F71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Freeform 20">
            <a:extLst>
              <a:ext uri="{FF2B5EF4-FFF2-40B4-BE49-F238E27FC236}">
                <a16:creationId xmlns:a16="http://schemas.microsoft.com/office/drawing/2014/main" id="{4B9046FB-CA61-52F6-98FA-36E25E8186F5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ounded Rectangle 25">
            <a:extLst>
              <a:ext uri="{FF2B5EF4-FFF2-40B4-BE49-F238E27FC236}">
                <a16:creationId xmlns:a16="http://schemas.microsoft.com/office/drawing/2014/main" id="{18AB4159-B782-C8EE-BB94-F4414F633A3A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Block Arc 41">
            <a:extLst>
              <a:ext uri="{FF2B5EF4-FFF2-40B4-BE49-F238E27FC236}">
                <a16:creationId xmlns:a16="http://schemas.microsoft.com/office/drawing/2014/main" id="{C731615E-2AEE-9694-D70C-C1263B79AC8A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 Same Side Corner Rectangle 11">
            <a:extLst>
              <a:ext uri="{FF2B5EF4-FFF2-40B4-BE49-F238E27FC236}">
                <a16:creationId xmlns:a16="http://schemas.microsoft.com/office/drawing/2014/main" id="{4E71934B-6C4D-115B-65BF-3B4785C05916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Donut 39">
            <a:extLst>
              <a:ext uri="{FF2B5EF4-FFF2-40B4-BE49-F238E27FC236}">
                <a16:creationId xmlns:a16="http://schemas.microsoft.com/office/drawing/2014/main" id="{869F3449-2494-36EA-44D2-FBCA61F6B496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9306C244-B723-FB67-2E99-0A3D3B23A3CC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0519AA85-DF9F-E59C-95E9-075827C9B906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Rounded Rectangle 27">
            <a:extLst>
              <a:ext uri="{FF2B5EF4-FFF2-40B4-BE49-F238E27FC236}">
                <a16:creationId xmlns:a16="http://schemas.microsoft.com/office/drawing/2014/main" id="{636A2896-22CE-5000-EFF5-37E1C9DF3185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4354E596-791F-7FE5-C1E8-B3B3E356555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Chord 15">
            <a:extLst>
              <a:ext uri="{FF2B5EF4-FFF2-40B4-BE49-F238E27FC236}">
                <a16:creationId xmlns:a16="http://schemas.microsoft.com/office/drawing/2014/main" id="{7873DB07-F4D6-24F7-0F13-BF0165E1C9A5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007883F4-5F37-4409-39E9-9A178D31412F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2D88B9B3-24A7-DDA1-65F7-2A590B9DD80E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ounded Rectangle 6">
            <a:extLst>
              <a:ext uri="{FF2B5EF4-FFF2-40B4-BE49-F238E27FC236}">
                <a16:creationId xmlns:a16="http://schemas.microsoft.com/office/drawing/2014/main" id="{FDA9F53D-AD69-5D33-CADE-8197CDA2C000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F81FEC42-5CCC-3AD5-B6B3-9B9FEFC03578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Rounded Rectangle 6">
            <a:extLst>
              <a:ext uri="{FF2B5EF4-FFF2-40B4-BE49-F238E27FC236}">
                <a16:creationId xmlns:a16="http://schemas.microsoft.com/office/drawing/2014/main" id="{5BEB3C0B-CDE1-AE67-C832-37FF3D531AE8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Teardrop 6">
            <a:extLst>
              <a:ext uri="{FF2B5EF4-FFF2-40B4-BE49-F238E27FC236}">
                <a16:creationId xmlns:a16="http://schemas.microsoft.com/office/drawing/2014/main" id="{04524A65-9812-6EE5-F530-D41F234BB6FC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Donut 24">
            <a:extLst>
              <a:ext uri="{FF2B5EF4-FFF2-40B4-BE49-F238E27FC236}">
                <a16:creationId xmlns:a16="http://schemas.microsoft.com/office/drawing/2014/main" id="{2CC0FB23-40F8-200C-AB71-3D225DF290DA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8" name="Chord 38">
            <a:extLst>
              <a:ext uri="{FF2B5EF4-FFF2-40B4-BE49-F238E27FC236}">
                <a16:creationId xmlns:a16="http://schemas.microsoft.com/office/drawing/2014/main" id="{B858552E-9754-C226-D4AF-6995BEBA97A0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Heart 38">
            <a:extLst>
              <a:ext uri="{FF2B5EF4-FFF2-40B4-BE49-F238E27FC236}">
                <a16:creationId xmlns:a16="http://schemas.microsoft.com/office/drawing/2014/main" id="{7CC3E32F-4F2A-44A1-8F34-4231D7707C79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Round Same Side Corner Rectangle 19">
            <a:extLst>
              <a:ext uri="{FF2B5EF4-FFF2-40B4-BE49-F238E27FC236}">
                <a16:creationId xmlns:a16="http://schemas.microsoft.com/office/drawing/2014/main" id="{BDA20ECC-AAA2-52A9-29C5-E6F8063A671F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D1F0B691-019D-49CC-A917-83107CD49AAA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8507CA-99D2-1418-481E-08EA5DB4EE77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0CC0141B-FD8D-CC25-CCA7-915AE27A7591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31">
            <a:extLst>
              <a:ext uri="{FF2B5EF4-FFF2-40B4-BE49-F238E27FC236}">
                <a16:creationId xmlns:a16="http://schemas.microsoft.com/office/drawing/2014/main" id="{EC0C8D0E-E55E-B32A-2AEB-B7C838C063DA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Teardrop 17">
            <a:extLst>
              <a:ext uri="{FF2B5EF4-FFF2-40B4-BE49-F238E27FC236}">
                <a16:creationId xmlns:a16="http://schemas.microsoft.com/office/drawing/2014/main" id="{971907EC-7509-35F2-0183-B37A865F557C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9E680A64-A94F-8ED5-A67C-231EB477B52C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id="{C5E875C9-5DBD-73C5-9E74-66DAE53372AE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 Same Side Corner Rectangle 20">
            <a:extLst>
              <a:ext uri="{FF2B5EF4-FFF2-40B4-BE49-F238E27FC236}">
                <a16:creationId xmlns:a16="http://schemas.microsoft.com/office/drawing/2014/main" id="{82FFACBA-655D-C69D-11CE-1E3B67C7A5F9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Donut 87">
            <a:extLst>
              <a:ext uri="{FF2B5EF4-FFF2-40B4-BE49-F238E27FC236}">
                <a16:creationId xmlns:a16="http://schemas.microsoft.com/office/drawing/2014/main" id="{1575E8BD-32D6-7739-3AF4-D4BB1FA74CAD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Donut 90">
            <a:extLst>
              <a:ext uri="{FF2B5EF4-FFF2-40B4-BE49-F238E27FC236}">
                <a16:creationId xmlns:a16="http://schemas.microsoft.com/office/drawing/2014/main" id="{B0318512-F500-2208-56BD-B5CC076BA445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Oval 6">
            <a:extLst>
              <a:ext uri="{FF2B5EF4-FFF2-40B4-BE49-F238E27FC236}">
                <a16:creationId xmlns:a16="http://schemas.microsoft.com/office/drawing/2014/main" id="{8D87B204-8ED7-4344-C18B-D0DDB0004F2A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Block Arc 25">
            <a:extLst>
              <a:ext uri="{FF2B5EF4-FFF2-40B4-BE49-F238E27FC236}">
                <a16:creationId xmlns:a16="http://schemas.microsoft.com/office/drawing/2014/main" id="{7DCB9F37-9E09-E107-AB20-8DA1F745106D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Block Arc 31">
            <a:extLst>
              <a:ext uri="{FF2B5EF4-FFF2-40B4-BE49-F238E27FC236}">
                <a16:creationId xmlns:a16="http://schemas.microsoft.com/office/drawing/2014/main" id="{21DE7E43-3E51-4A83-AE3C-DF535ECF0B60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4" name="Freeform 53">
            <a:extLst>
              <a:ext uri="{FF2B5EF4-FFF2-40B4-BE49-F238E27FC236}">
                <a16:creationId xmlns:a16="http://schemas.microsoft.com/office/drawing/2014/main" id="{B934E368-6429-5697-907D-6EBB6E98879C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Block Arc 10">
            <a:extLst>
              <a:ext uri="{FF2B5EF4-FFF2-40B4-BE49-F238E27FC236}">
                <a16:creationId xmlns:a16="http://schemas.microsoft.com/office/drawing/2014/main" id="{79A2EA75-CDED-61B0-3F68-D8193337AAD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6" name="Freeform 55">
            <a:extLst>
              <a:ext uri="{FF2B5EF4-FFF2-40B4-BE49-F238E27FC236}">
                <a16:creationId xmlns:a16="http://schemas.microsoft.com/office/drawing/2014/main" id="{4DA484FF-0B4D-429F-D28A-2F502FD9AFE8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Round Same Side Corner Rectangle 36">
            <a:extLst>
              <a:ext uri="{FF2B5EF4-FFF2-40B4-BE49-F238E27FC236}">
                <a16:creationId xmlns:a16="http://schemas.microsoft.com/office/drawing/2014/main" id="{E6C8E0E6-D160-EA01-D789-C3EC44C1F7B8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Oval 21">
            <a:extLst>
              <a:ext uri="{FF2B5EF4-FFF2-40B4-BE49-F238E27FC236}">
                <a16:creationId xmlns:a16="http://schemas.microsoft.com/office/drawing/2014/main" id="{BAEA4D40-D6A3-A734-A772-1CA49B84FD4E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Oval 32">
            <a:extLst>
              <a:ext uri="{FF2B5EF4-FFF2-40B4-BE49-F238E27FC236}">
                <a16:creationId xmlns:a16="http://schemas.microsoft.com/office/drawing/2014/main" id="{FC0F6BBD-6E5A-93A2-2AE8-D6B2F8D6E8FB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3580CE0-58A2-00AF-DCA7-1AB61AA9E7C2}"/>
              </a:ext>
            </a:extLst>
          </p:cNvPr>
          <p:cNvSpPr/>
          <p:nvPr/>
        </p:nvSpPr>
        <p:spPr>
          <a:xfrm>
            <a:off x="577516" y="1203158"/>
            <a:ext cx="3436288" cy="5213684"/>
          </a:xfrm>
          <a:prstGeom prst="roundRect">
            <a:avLst/>
          </a:pr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924CA89-CE6C-4500-176C-7036D6F9D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527" y="1682460"/>
            <a:ext cx="11720946" cy="373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4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7EDFBB8-8DFF-397D-A841-9D9544AEFAAF}"/>
              </a:ext>
            </a:extLst>
          </p:cNvPr>
          <p:cNvSpPr/>
          <p:nvPr/>
        </p:nvSpPr>
        <p:spPr>
          <a:xfrm>
            <a:off x="847725" y="2466965"/>
            <a:ext cx="1162050" cy="1162050"/>
          </a:xfrm>
          <a:prstGeom prst="rect">
            <a:avLst/>
          </a:pr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7230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1D7AE-90A4-6AD8-0BD6-CE8D0FD41B39}"/>
              </a:ext>
            </a:extLst>
          </p:cNvPr>
          <p:cNvSpPr/>
          <p:nvPr/>
        </p:nvSpPr>
        <p:spPr>
          <a:xfrm>
            <a:off x="2314575" y="1000122"/>
            <a:ext cx="1162050" cy="1162050"/>
          </a:xfrm>
          <a:prstGeom prst="rect">
            <a:avLst/>
          </a:pr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09F5B9-91A9-B477-F230-B6EB00308B43}"/>
              </a:ext>
            </a:extLst>
          </p:cNvPr>
          <p:cNvSpPr/>
          <p:nvPr/>
        </p:nvSpPr>
        <p:spPr>
          <a:xfrm>
            <a:off x="995363" y="1162100"/>
            <a:ext cx="228600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507A5D-0948-AF33-6E4F-B49A0F52EBEA}"/>
              </a:ext>
            </a:extLst>
          </p:cNvPr>
          <p:cNvSpPr txBox="1"/>
          <p:nvPr/>
        </p:nvSpPr>
        <p:spPr>
          <a:xfrm>
            <a:off x="8496298" y="888649"/>
            <a:ext cx="33718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28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Architectural Design PowerPoint Template</a:t>
            </a:r>
            <a:endParaRPr lang="en-US" sz="2800" b="1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CB4E64-A3B3-D51D-B8BA-FBF0C5675ABA}"/>
              </a:ext>
            </a:extLst>
          </p:cNvPr>
          <p:cNvGrpSpPr/>
          <p:nvPr/>
        </p:nvGrpSpPr>
        <p:grpSpPr>
          <a:xfrm>
            <a:off x="8496298" y="3047990"/>
            <a:ext cx="3505202" cy="1274144"/>
            <a:chOff x="8496298" y="3047990"/>
            <a:chExt cx="3505202" cy="12741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F5D6D9-1301-EA3C-C732-CA1EEBC71506}"/>
                </a:ext>
              </a:extLst>
            </p:cNvPr>
            <p:cNvSpPr txBox="1"/>
            <p:nvPr/>
          </p:nvSpPr>
          <p:spPr>
            <a:xfrm>
              <a:off x="8496298" y="3047990"/>
              <a:ext cx="3371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  <a:endParaRPr lang="en-US" sz="20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58ED4D-1A8B-F17B-DF51-8A418B534EFD}"/>
                </a:ext>
              </a:extLst>
            </p:cNvPr>
            <p:cNvSpPr txBox="1"/>
            <p:nvPr/>
          </p:nvSpPr>
          <p:spPr>
            <a:xfrm>
              <a:off x="8496298" y="3286145"/>
              <a:ext cx="3505202" cy="1035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05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43FB850-75D3-D23C-B380-A50E65C61511}"/>
              </a:ext>
            </a:extLst>
          </p:cNvPr>
          <p:cNvGrpSpPr/>
          <p:nvPr/>
        </p:nvGrpSpPr>
        <p:grpSpPr>
          <a:xfrm>
            <a:off x="8496298" y="4579329"/>
            <a:ext cx="3505202" cy="1274144"/>
            <a:chOff x="8496298" y="3047990"/>
            <a:chExt cx="3505202" cy="12741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8BF3C9-1CAD-22E7-E695-420F5301F594}"/>
                </a:ext>
              </a:extLst>
            </p:cNvPr>
            <p:cNvSpPr txBox="1"/>
            <p:nvPr/>
          </p:nvSpPr>
          <p:spPr>
            <a:xfrm>
              <a:off x="8496298" y="3047990"/>
              <a:ext cx="3371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  <a:endParaRPr lang="en-US" sz="20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305795-4C8E-575F-B233-E1F005953092}"/>
                </a:ext>
              </a:extLst>
            </p:cNvPr>
            <p:cNvSpPr txBox="1"/>
            <p:nvPr/>
          </p:nvSpPr>
          <p:spPr>
            <a:xfrm>
              <a:off x="8496298" y="3286145"/>
              <a:ext cx="3505202" cy="1035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05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5D3CA8-6E6A-4EB1-5AC2-9579C41A486B}"/>
              </a:ext>
            </a:extLst>
          </p:cNvPr>
          <p:cNvCxnSpPr/>
          <p:nvPr/>
        </p:nvCxnSpPr>
        <p:spPr>
          <a:xfrm>
            <a:off x="8975292" y="2476480"/>
            <a:ext cx="2419350" cy="0"/>
          </a:xfrm>
          <a:prstGeom prst="line">
            <a:avLst/>
          </a:prstGeom>
          <a:ln>
            <a:solidFill>
              <a:srgbClr val="DF5F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6F10576-6DC5-5316-EE3A-96F581A9BFD4}"/>
              </a:ext>
            </a:extLst>
          </p:cNvPr>
          <p:cNvSpPr txBox="1"/>
          <p:nvPr/>
        </p:nvSpPr>
        <p:spPr>
          <a:xfrm>
            <a:off x="451872" y="4322134"/>
            <a:ext cx="3215253" cy="1338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O" sz="1050" dirty="0">
                <a:solidFill>
                  <a:srgbClr val="DF5F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where the body text will be.  This is where the body text will be. </a:t>
            </a:r>
            <a:r>
              <a:rPr lang="en-US" sz="1050" dirty="0">
                <a:solidFill>
                  <a:srgbClr val="DF5F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050" dirty="0">
                <a:solidFill>
                  <a:srgbClr val="DF5F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</a:t>
            </a:r>
            <a:r>
              <a:rPr lang="en-US" sz="1050" dirty="0">
                <a:solidFill>
                  <a:srgbClr val="DF5F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050" dirty="0">
                <a:solidFill>
                  <a:srgbClr val="DF5F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</a:t>
            </a:r>
            <a:endParaRPr lang="en-US" sz="1050" dirty="0">
              <a:solidFill>
                <a:srgbClr val="DF5F1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8312D3-5745-54D4-B8E1-622294DFDD58}"/>
              </a:ext>
            </a:extLst>
          </p:cNvPr>
          <p:cNvSpPr txBox="1"/>
          <p:nvPr/>
        </p:nvSpPr>
        <p:spPr>
          <a:xfrm>
            <a:off x="295275" y="4032552"/>
            <a:ext cx="3371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O" sz="20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Quote</a:t>
            </a:r>
            <a:endParaRPr lang="en-US" sz="2000" b="1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6F0174-7C5A-AF7C-F1DC-EA6417EBCADC}"/>
              </a:ext>
            </a:extLst>
          </p:cNvPr>
          <p:cNvGrpSpPr/>
          <p:nvPr/>
        </p:nvGrpSpPr>
        <p:grpSpPr>
          <a:xfrm>
            <a:off x="4019549" y="-10"/>
            <a:ext cx="4152899" cy="6858010"/>
            <a:chOff x="4019549" y="-10"/>
            <a:chExt cx="4152899" cy="68580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D2B544-62A4-078C-3CFB-94BCFD20446D}"/>
                </a:ext>
              </a:extLst>
            </p:cNvPr>
            <p:cNvSpPr/>
            <p:nvPr/>
          </p:nvSpPr>
          <p:spPr>
            <a:xfrm>
              <a:off x="4019550" y="-10"/>
              <a:ext cx="4152898" cy="6858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C84B0E2-9AC0-FDDD-D0D8-9849A74A4D0C}"/>
                </a:ext>
              </a:extLst>
            </p:cNvPr>
            <p:cNvSpPr/>
            <p:nvPr/>
          </p:nvSpPr>
          <p:spPr>
            <a:xfrm>
              <a:off x="4019549" y="50"/>
              <a:ext cx="4152897" cy="6857950"/>
            </a:xfrm>
            <a:prstGeom prst="rect">
              <a:avLst/>
            </a:prstGeom>
            <a:solidFill>
              <a:srgbClr val="B25023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7CBC03B2-CC81-7EFF-DBEC-D25286348F19}"/>
              </a:ext>
            </a:extLst>
          </p:cNvPr>
          <p:cNvSpPr/>
          <p:nvPr/>
        </p:nvSpPr>
        <p:spPr>
          <a:xfrm rot="10800000">
            <a:off x="0" y="6898706"/>
            <a:ext cx="12235086" cy="6972969"/>
          </a:xfrm>
          <a:custGeom>
            <a:avLst/>
            <a:gdLst>
              <a:gd name="connsiteX0" fmla="*/ 0 w 5844209"/>
              <a:gd name="connsiteY0" fmla="*/ 0 h 3270734"/>
              <a:gd name="connsiteX1" fmla="*/ 5844209 w 5844209"/>
              <a:gd name="connsiteY1" fmla="*/ 0 h 3270734"/>
              <a:gd name="connsiteX2" fmla="*/ 5844209 w 5844209"/>
              <a:gd name="connsiteY2" fmla="*/ 3270734 h 3270734"/>
              <a:gd name="connsiteX3" fmla="*/ 0 w 5844209"/>
              <a:gd name="connsiteY3" fmla="*/ 3270734 h 3270734"/>
              <a:gd name="connsiteX4" fmla="*/ 0 w 5844209"/>
              <a:gd name="connsiteY4" fmla="*/ 0 h 3270734"/>
              <a:gd name="connsiteX0" fmla="*/ 0 w 5844209"/>
              <a:gd name="connsiteY0" fmla="*/ 0 h 4662212"/>
              <a:gd name="connsiteX1" fmla="*/ 5844209 w 5844209"/>
              <a:gd name="connsiteY1" fmla="*/ 0 h 4662212"/>
              <a:gd name="connsiteX2" fmla="*/ 5844209 w 5844209"/>
              <a:gd name="connsiteY2" fmla="*/ 3270734 h 4662212"/>
              <a:gd name="connsiteX3" fmla="*/ 53009 w 5844209"/>
              <a:gd name="connsiteY3" fmla="*/ 4662212 h 4662212"/>
              <a:gd name="connsiteX4" fmla="*/ 0 w 5844209"/>
              <a:gd name="connsiteY4" fmla="*/ 0 h 4662212"/>
              <a:gd name="connsiteX0" fmla="*/ 0 w 5844209"/>
              <a:gd name="connsiteY0" fmla="*/ 0 h 4928460"/>
              <a:gd name="connsiteX1" fmla="*/ 5844209 w 5844209"/>
              <a:gd name="connsiteY1" fmla="*/ 0 h 4928460"/>
              <a:gd name="connsiteX2" fmla="*/ 5844209 w 5844209"/>
              <a:gd name="connsiteY2" fmla="*/ 3270734 h 4928460"/>
              <a:gd name="connsiteX3" fmla="*/ 53009 w 5844209"/>
              <a:gd name="connsiteY3" fmla="*/ 4662212 h 4928460"/>
              <a:gd name="connsiteX4" fmla="*/ 0 w 5844209"/>
              <a:gd name="connsiteY4" fmla="*/ 0 h 4928460"/>
              <a:gd name="connsiteX0" fmla="*/ 0 w 5844209"/>
              <a:gd name="connsiteY0" fmla="*/ 0 h 4869521"/>
              <a:gd name="connsiteX1" fmla="*/ 5844209 w 5844209"/>
              <a:gd name="connsiteY1" fmla="*/ 0 h 4869521"/>
              <a:gd name="connsiteX2" fmla="*/ 5844209 w 5844209"/>
              <a:gd name="connsiteY2" fmla="*/ 3270734 h 4869521"/>
              <a:gd name="connsiteX3" fmla="*/ 4081669 w 5844209"/>
              <a:gd name="connsiteY3" fmla="*/ 3975652 h 4869521"/>
              <a:gd name="connsiteX4" fmla="*/ 53009 w 5844209"/>
              <a:gd name="connsiteY4" fmla="*/ 4662212 h 4869521"/>
              <a:gd name="connsiteX5" fmla="*/ 0 w 5844209"/>
              <a:gd name="connsiteY5" fmla="*/ 0 h 4869521"/>
              <a:gd name="connsiteX0" fmla="*/ 0 w 5844209"/>
              <a:gd name="connsiteY0" fmla="*/ 0 h 4922123"/>
              <a:gd name="connsiteX1" fmla="*/ 5844209 w 5844209"/>
              <a:gd name="connsiteY1" fmla="*/ 0 h 4922123"/>
              <a:gd name="connsiteX2" fmla="*/ 5844209 w 5844209"/>
              <a:gd name="connsiteY2" fmla="*/ 3270734 h 4922123"/>
              <a:gd name="connsiteX3" fmla="*/ 3432312 w 5844209"/>
              <a:gd name="connsiteY3" fmla="*/ 4306956 h 4922123"/>
              <a:gd name="connsiteX4" fmla="*/ 53009 w 5844209"/>
              <a:gd name="connsiteY4" fmla="*/ 4662212 h 4922123"/>
              <a:gd name="connsiteX5" fmla="*/ 0 w 5844209"/>
              <a:gd name="connsiteY5" fmla="*/ 0 h 4922123"/>
              <a:gd name="connsiteX0" fmla="*/ 0 w 5844209"/>
              <a:gd name="connsiteY0" fmla="*/ 0 h 4862966"/>
              <a:gd name="connsiteX1" fmla="*/ 5844209 w 5844209"/>
              <a:gd name="connsiteY1" fmla="*/ 0 h 4862966"/>
              <a:gd name="connsiteX2" fmla="*/ 5844209 w 5844209"/>
              <a:gd name="connsiteY2" fmla="*/ 3270734 h 4862966"/>
              <a:gd name="connsiteX3" fmla="*/ 2822482 w 5844209"/>
              <a:gd name="connsiteY3" fmla="*/ 3922643 h 4862966"/>
              <a:gd name="connsiteX4" fmla="*/ 53009 w 5844209"/>
              <a:gd name="connsiteY4" fmla="*/ 4662212 h 4862966"/>
              <a:gd name="connsiteX5" fmla="*/ 0 w 5844209"/>
              <a:gd name="connsiteY5" fmla="*/ 0 h 4862966"/>
              <a:gd name="connsiteX0" fmla="*/ 0 w 5844209"/>
              <a:gd name="connsiteY0" fmla="*/ 0 h 4862966"/>
              <a:gd name="connsiteX1" fmla="*/ 5844209 w 5844209"/>
              <a:gd name="connsiteY1" fmla="*/ 0 h 4862966"/>
              <a:gd name="connsiteX2" fmla="*/ 5844209 w 5844209"/>
              <a:gd name="connsiteY2" fmla="*/ 3270734 h 4862966"/>
              <a:gd name="connsiteX3" fmla="*/ 2822482 w 5844209"/>
              <a:gd name="connsiteY3" fmla="*/ 3922643 h 4862966"/>
              <a:gd name="connsiteX4" fmla="*/ 53009 w 5844209"/>
              <a:gd name="connsiteY4" fmla="*/ 4662212 h 4862966"/>
              <a:gd name="connsiteX5" fmla="*/ 0 w 5844209"/>
              <a:gd name="connsiteY5" fmla="*/ 0 h 4862966"/>
              <a:gd name="connsiteX0" fmla="*/ 0 w 5844209"/>
              <a:gd name="connsiteY0" fmla="*/ 0 h 4830823"/>
              <a:gd name="connsiteX1" fmla="*/ 5844209 w 5844209"/>
              <a:gd name="connsiteY1" fmla="*/ 0 h 4830823"/>
              <a:gd name="connsiteX2" fmla="*/ 5844209 w 5844209"/>
              <a:gd name="connsiteY2" fmla="*/ 3270734 h 4830823"/>
              <a:gd name="connsiteX3" fmla="*/ 2828834 w 5844209"/>
              <a:gd name="connsiteY3" fmla="*/ 3604590 h 4830823"/>
              <a:gd name="connsiteX4" fmla="*/ 53009 w 5844209"/>
              <a:gd name="connsiteY4" fmla="*/ 4662212 h 4830823"/>
              <a:gd name="connsiteX5" fmla="*/ 0 w 5844209"/>
              <a:gd name="connsiteY5" fmla="*/ 0 h 4830823"/>
              <a:gd name="connsiteX0" fmla="*/ 0 w 5844209"/>
              <a:gd name="connsiteY0" fmla="*/ 0 h 4767655"/>
              <a:gd name="connsiteX1" fmla="*/ 5844209 w 5844209"/>
              <a:gd name="connsiteY1" fmla="*/ 0 h 4767655"/>
              <a:gd name="connsiteX2" fmla="*/ 5844209 w 5844209"/>
              <a:gd name="connsiteY2" fmla="*/ 3270734 h 4767655"/>
              <a:gd name="connsiteX3" fmla="*/ 3209978 w 5844209"/>
              <a:gd name="connsiteY3" fmla="*/ 2425146 h 4767655"/>
              <a:gd name="connsiteX4" fmla="*/ 53009 w 5844209"/>
              <a:gd name="connsiteY4" fmla="*/ 4662212 h 4767655"/>
              <a:gd name="connsiteX5" fmla="*/ 0 w 5844209"/>
              <a:gd name="connsiteY5" fmla="*/ 0 h 4767655"/>
              <a:gd name="connsiteX0" fmla="*/ 0 w 5844209"/>
              <a:gd name="connsiteY0" fmla="*/ 0 h 4783247"/>
              <a:gd name="connsiteX1" fmla="*/ 5844209 w 5844209"/>
              <a:gd name="connsiteY1" fmla="*/ 0 h 4783247"/>
              <a:gd name="connsiteX2" fmla="*/ 5844209 w 5844209"/>
              <a:gd name="connsiteY2" fmla="*/ 3270734 h 4783247"/>
              <a:gd name="connsiteX3" fmla="*/ 3209978 w 5844209"/>
              <a:gd name="connsiteY3" fmla="*/ 2425146 h 4783247"/>
              <a:gd name="connsiteX4" fmla="*/ 53009 w 5844209"/>
              <a:gd name="connsiteY4" fmla="*/ 4662212 h 4783247"/>
              <a:gd name="connsiteX5" fmla="*/ 0 w 5844209"/>
              <a:gd name="connsiteY5" fmla="*/ 0 h 4783247"/>
              <a:gd name="connsiteX0" fmla="*/ 0 w 5844209"/>
              <a:gd name="connsiteY0" fmla="*/ 0 h 4753370"/>
              <a:gd name="connsiteX1" fmla="*/ 5844209 w 5844209"/>
              <a:gd name="connsiteY1" fmla="*/ 0 h 4753370"/>
              <a:gd name="connsiteX2" fmla="*/ 5844209 w 5844209"/>
              <a:gd name="connsiteY2" fmla="*/ 3270734 h 4753370"/>
              <a:gd name="connsiteX3" fmla="*/ 2523919 w 5844209"/>
              <a:gd name="connsiteY3" fmla="*/ 1523998 h 4753370"/>
              <a:gd name="connsiteX4" fmla="*/ 53009 w 5844209"/>
              <a:gd name="connsiteY4" fmla="*/ 4662212 h 4753370"/>
              <a:gd name="connsiteX5" fmla="*/ 0 w 5844209"/>
              <a:gd name="connsiteY5" fmla="*/ 0 h 4753370"/>
              <a:gd name="connsiteX0" fmla="*/ 0 w 5844209"/>
              <a:gd name="connsiteY0" fmla="*/ 0 h 4753370"/>
              <a:gd name="connsiteX1" fmla="*/ 5844209 w 5844209"/>
              <a:gd name="connsiteY1" fmla="*/ 0 h 4753370"/>
              <a:gd name="connsiteX2" fmla="*/ 5844209 w 5844209"/>
              <a:gd name="connsiteY2" fmla="*/ 3270734 h 4753370"/>
              <a:gd name="connsiteX3" fmla="*/ 2523919 w 5844209"/>
              <a:gd name="connsiteY3" fmla="*/ 1523998 h 4753370"/>
              <a:gd name="connsiteX4" fmla="*/ 53009 w 5844209"/>
              <a:gd name="connsiteY4" fmla="*/ 4662212 h 4753370"/>
              <a:gd name="connsiteX5" fmla="*/ 0 w 5844209"/>
              <a:gd name="connsiteY5" fmla="*/ 0 h 4753370"/>
              <a:gd name="connsiteX0" fmla="*/ 182029 w 6026238"/>
              <a:gd name="connsiteY0" fmla="*/ 0 h 5038155"/>
              <a:gd name="connsiteX1" fmla="*/ 6026238 w 6026238"/>
              <a:gd name="connsiteY1" fmla="*/ 0 h 5038155"/>
              <a:gd name="connsiteX2" fmla="*/ 6026238 w 6026238"/>
              <a:gd name="connsiteY2" fmla="*/ 3270734 h 5038155"/>
              <a:gd name="connsiteX3" fmla="*/ 2705948 w 6026238"/>
              <a:gd name="connsiteY3" fmla="*/ 1523998 h 5038155"/>
              <a:gd name="connsiteX4" fmla="*/ 0 w 6026238"/>
              <a:gd name="connsiteY4" fmla="*/ 4953760 h 5038155"/>
              <a:gd name="connsiteX5" fmla="*/ 182029 w 6026238"/>
              <a:gd name="connsiteY5" fmla="*/ 0 h 5038155"/>
              <a:gd name="connsiteX0" fmla="*/ 0 w 6047208"/>
              <a:gd name="connsiteY0" fmla="*/ 0 h 5099973"/>
              <a:gd name="connsiteX1" fmla="*/ 6047208 w 6047208"/>
              <a:gd name="connsiteY1" fmla="*/ 61818 h 5099973"/>
              <a:gd name="connsiteX2" fmla="*/ 6047208 w 6047208"/>
              <a:gd name="connsiteY2" fmla="*/ 3332552 h 5099973"/>
              <a:gd name="connsiteX3" fmla="*/ 2726918 w 6047208"/>
              <a:gd name="connsiteY3" fmla="*/ 1585816 h 5099973"/>
              <a:gd name="connsiteX4" fmla="*/ 20970 w 6047208"/>
              <a:gd name="connsiteY4" fmla="*/ 5015578 h 5099973"/>
              <a:gd name="connsiteX5" fmla="*/ 0 w 6047208"/>
              <a:gd name="connsiteY5" fmla="*/ 0 h 509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47208" h="5099973">
                <a:moveTo>
                  <a:pt x="0" y="0"/>
                </a:moveTo>
                <a:lnTo>
                  <a:pt x="6047208" y="61818"/>
                </a:lnTo>
                <a:lnTo>
                  <a:pt x="6047208" y="3332552"/>
                </a:lnTo>
                <a:cubicBezTo>
                  <a:pt x="5753451" y="3995161"/>
                  <a:pt x="3692118" y="810564"/>
                  <a:pt x="2726918" y="1585816"/>
                </a:cubicBezTo>
                <a:cubicBezTo>
                  <a:pt x="1679137" y="2241798"/>
                  <a:pt x="701248" y="5678187"/>
                  <a:pt x="20970" y="5015578"/>
                </a:cubicBezTo>
                <a:lnTo>
                  <a:pt x="0" y="0"/>
                </a:lnTo>
                <a:close/>
              </a:path>
            </a:pathLst>
          </a:custGeom>
          <a:solidFill>
            <a:srgbClr val="DF5F14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99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327231-F4B8-3CC3-1C8C-7ECF1D3EA3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4" b="8097"/>
          <a:stretch/>
        </p:blipFill>
        <p:spPr>
          <a:xfrm>
            <a:off x="1117234" y="856281"/>
            <a:ext cx="2247900" cy="2572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F364F4-4F67-73B9-CE51-9749F2381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087" y="856281"/>
            <a:ext cx="2247900" cy="2572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7AC82F-900B-4E59-8C21-24D81A371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6940" y="856281"/>
            <a:ext cx="2247900" cy="25727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B2B7EF-73B5-7821-1310-7877A9D8C3C9}"/>
              </a:ext>
            </a:extLst>
          </p:cNvPr>
          <p:cNvSpPr/>
          <p:nvPr/>
        </p:nvSpPr>
        <p:spPr>
          <a:xfrm>
            <a:off x="1117233" y="3681328"/>
            <a:ext cx="2247899" cy="456719"/>
          </a:xfrm>
          <a:prstGeom prst="rect">
            <a:avLst/>
          </a:pr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1C5C51-A7A2-1238-7152-B2FAA5C8B3D6}"/>
              </a:ext>
            </a:extLst>
          </p:cNvPr>
          <p:cNvSpPr/>
          <p:nvPr/>
        </p:nvSpPr>
        <p:spPr>
          <a:xfrm>
            <a:off x="8726940" y="3681327"/>
            <a:ext cx="2247899" cy="456719"/>
          </a:xfrm>
          <a:prstGeom prst="rect">
            <a:avLst/>
          </a:pr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8FAA2D-C9A1-5ABC-156E-72181597B464}"/>
              </a:ext>
            </a:extLst>
          </p:cNvPr>
          <p:cNvSpPr/>
          <p:nvPr/>
        </p:nvSpPr>
        <p:spPr>
          <a:xfrm>
            <a:off x="4922087" y="3709741"/>
            <a:ext cx="2247899" cy="456719"/>
          </a:xfrm>
          <a:prstGeom prst="rect">
            <a:avLst/>
          </a:pr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F655E-30E6-835A-F8EB-469C78194853}"/>
              </a:ext>
            </a:extLst>
          </p:cNvPr>
          <p:cNvSpPr txBox="1"/>
          <p:nvPr/>
        </p:nvSpPr>
        <p:spPr>
          <a:xfrm>
            <a:off x="1117231" y="4447200"/>
            <a:ext cx="2247901" cy="1520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where the body text will be.  This is where the body text will be. </a:t>
            </a:r>
            <a:r>
              <a:rPr lang="en-US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</a:t>
            </a:r>
            <a:r>
              <a:rPr lang="en-US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</a:t>
            </a:r>
            <a:endParaRPr lang="en-US" sz="1050" dirty="0">
              <a:solidFill>
                <a:srgbClr val="23100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05D4A-1B4C-A4AC-E61D-1556D743EFB4}"/>
              </a:ext>
            </a:extLst>
          </p:cNvPr>
          <p:cNvSpPr txBox="1"/>
          <p:nvPr/>
        </p:nvSpPr>
        <p:spPr>
          <a:xfrm>
            <a:off x="8726938" y="4447201"/>
            <a:ext cx="2247901" cy="1520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where the body text will be.  This is where the body text will be. </a:t>
            </a:r>
            <a:r>
              <a:rPr lang="en-US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</a:t>
            </a:r>
            <a:r>
              <a:rPr lang="en-US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</a:t>
            </a:r>
            <a:endParaRPr lang="en-US" sz="1050" dirty="0">
              <a:solidFill>
                <a:srgbClr val="23100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35678A-89AC-50D5-A627-2D0504A03011}"/>
              </a:ext>
            </a:extLst>
          </p:cNvPr>
          <p:cNvSpPr txBox="1"/>
          <p:nvPr/>
        </p:nvSpPr>
        <p:spPr>
          <a:xfrm>
            <a:off x="4922085" y="4447201"/>
            <a:ext cx="2247901" cy="1520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where the body text will be.  This is where the body text will be. </a:t>
            </a:r>
            <a:r>
              <a:rPr lang="en-US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</a:t>
            </a:r>
            <a:r>
              <a:rPr lang="en-US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</a:t>
            </a:r>
            <a:endParaRPr lang="en-US" sz="1050" dirty="0">
              <a:solidFill>
                <a:srgbClr val="23100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DF6B0-DB05-2903-0EA5-A77B8777788B}"/>
              </a:ext>
            </a:extLst>
          </p:cNvPr>
          <p:cNvSpPr txBox="1"/>
          <p:nvPr/>
        </p:nvSpPr>
        <p:spPr>
          <a:xfrm>
            <a:off x="1779136" y="3737936"/>
            <a:ext cx="3371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68B72-020B-FCEC-3999-4F5E2A0CDE1C}"/>
              </a:ext>
            </a:extLst>
          </p:cNvPr>
          <p:cNvSpPr txBox="1"/>
          <p:nvPr/>
        </p:nvSpPr>
        <p:spPr>
          <a:xfrm>
            <a:off x="8164963" y="3692459"/>
            <a:ext cx="3371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O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D4EBB1-EE7A-2BF2-8BBA-D77044200E5D}"/>
              </a:ext>
            </a:extLst>
          </p:cNvPr>
          <p:cNvSpPr txBox="1"/>
          <p:nvPr/>
        </p:nvSpPr>
        <p:spPr>
          <a:xfrm>
            <a:off x="4360110" y="3730434"/>
            <a:ext cx="3371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O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67837F-1DE0-5E0B-86BA-41C95AC3407E}"/>
              </a:ext>
            </a:extLst>
          </p:cNvPr>
          <p:cNvSpPr txBox="1"/>
          <p:nvPr/>
        </p:nvSpPr>
        <p:spPr>
          <a:xfrm>
            <a:off x="2566938" y="155745"/>
            <a:ext cx="7395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O" sz="28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Architectural Design </a:t>
            </a:r>
            <a:r>
              <a:rPr lang="en-US" sz="28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Interior Designs</a:t>
            </a:r>
          </a:p>
        </p:txBody>
      </p:sp>
    </p:spTree>
    <p:extLst>
      <p:ext uri="{BB962C8B-B14F-4D97-AF65-F5344CB8AC3E}">
        <p14:creationId xmlns:p14="http://schemas.microsoft.com/office/powerpoint/2010/main" val="2907373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06AD6F-6637-F9F2-7978-301F11056158}"/>
              </a:ext>
            </a:extLst>
          </p:cNvPr>
          <p:cNvSpPr txBox="1"/>
          <p:nvPr/>
        </p:nvSpPr>
        <p:spPr>
          <a:xfrm>
            <a:off x="271975" y="390623"/>
            <a:ext cx="3793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20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Architectural Design PowerPoint Template</a:t>
            </a:r>
            <a:endParaRPr lang="en-US" sz="2000" b="1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97CBA9-9F2E-F813-47ED-B8AB4401D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5" y="1452452"/>
            <a:ext cx="3971089" cy="46609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1B54A2-7148-A925-DCED-BC0FAC483A32}"/>
              </a:ext>
            </a:extLst>
          </p:cNvPr>
          <p:cNvSpPr/>
          <p:nvPr/>
        </p:nvSpPr>
        <p:spPr>
          <a:xfrm>
            <a:off x="5168998" y="1452452"/>
            <a:ext cx="2247899" cy="456719"/>
          </a:xfrm>
          <a:prstGeom prst="rect">
            <a:avLst/>
          </a:pr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2A0D99-909A-06F2-7E26-E83B946142FF}"/>
              </a:ext>
            </a:extLst>
          </p:cNvPr>
          <p:cNvSpPr/>
          <p:nvPr/>
        </p:nvSpPr>
        <p:spPr>
          <a:xfrm>
            <a:off x="5168998" y="4720470"/>
            <a:ext cx="2247899" cy="456719"/>
          </a:xfrm>
          <a:prstGeom prst="rect">
            <a:avLst/>
          </a:pr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A0EA6B-1908-3CBC-5480-64EBA3004901}"/>
              </a:ext>
            </a:extLst>
          </p:cNvPr>
          <p:cNvSpPr/>
          <p:nvPr/>
        </p:nvSpPr>
        <p:spPr>
          <a:xfrm>
            <a:off x="5168998" y="3086461"/>
            <a:ext cx="2247899" cy="456719"/>
          </a:xfrm>
          <a:prstGeom prst="rect">
            <a:avLst/>
          </a:pr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28318-6E81-7116-9CD2-BC32F6EEA1D3}"/>
              </a:ext>
            </a:extLst>
          </p:cNvPr>
          <p:cNvSpPr txBox="1"/>
          <p:nvPr/>
        </p:nvSpPr>
        <p:spPr>
          <a:xfrm>
            <a:off x="5168998" y="1919204"/>
            <a:ext cx="6113562" cy="10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where the body text will be.  This is where the body text will be. </a:t>
            </a:r>
            <a:r>
              <a:rPr lang="en-US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</a:t>
            </a:r>
            <a:r>
              <a:rPr lang="en-US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</a:t>
            </a:r>
            <a:r>
              <a:rPr lang="en-US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</a:t>
            </a:r>
            <a:r>
              <a:rPr lang="en-US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</a:t>
            </a:r>
            <a:endParaRPr lang="en-US" sz="1050" dirty="0">
              <a:solidFill>
                <a:srgbClr val="23100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70CBF6-1DE7-593B-2E9D-174DC9CE82ED}"/>
              </a:ext>
            </a:extLst>
          </p:cNvPr>
          <p:cNvSpPr txBox="1"/>
          <p:nvPr/>
        </p:nvSpPr>
        <p:spPr>
          <a:xfrm>
            <a:off x="5168998" y="3527234"/>
            <a:ext cx="6113562" cy="10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where the body text will be.  This is where the body text will be. </a:t>
            </a:r>
            <a:r>
              <a:rPr lang="en-US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</a:t>
            </a:r>
            <a:r>
              <a:rPr lang="en-US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</a:t>
            </a:r>
            <a:r>
              <a:rPr lang="en-US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</a:t>
            </a:r>
            <a:r>
              <a:rPr lang="en-US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</a:t>
            </a:r>
            <a:endParaRPr lang="en-US" sz="1050" dirty="0">
              <a:solidFill>
                <a:srgbClr val="23100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5852CC-5CC4-4547-14DF-AF028B99A8E1}"/>
              </a:ext>
            </a:extLst>
          </p:cNvPr>
          <p:cNvSpPr txBox="1"/>
          <p:nvPr/>
        </p:nvSpPr>
        <p:spPr>
          <a:xfrm>
            <a:off x="5168998" y="5129927"/>
            <a:ext cx="6113562" cy="10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where the body text will be.  This is where the body text will be. </a:t>
            </a:r>
            <a:r>
              <a:rPr lang="en-US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</a:t>
            </a:r>
            <a:r>
              <a:rPr lang="en-US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</a:t>
            </a:r>
            <a:r>
              <a:rPr lang="en-US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</a:t>
            </a:r>
            <a:r>
              <a:rPr lang="en-US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05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</a:t>
            </a:r>
            <a:endParaRPr lang="en-US" sz="1050" dirty="0">
              <a:solidFill>
                <a:srgbClr val="23100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14FC74-AC41-A02B-29C7-03E5CC99DBFD}"/>
              </a:ext>
            </a:extLst>
          </p:cNvPr>
          <p:cNvSpPr txBox="1"/>
          <p:nvPr/>
        </p:nvSpPr>
        <p:spPr>
          <a:xfrm>
            <a:off x="5274796" y="1490258"/>
            <a:ext cx="3371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134E2-74D9-8193-52B8-EAA3B0F7ADD5}"/>
              </a:ext>
            </a:extLst>
          </p:cNvPr>
          <p:cNvSpPr txBox="1"/>
          <p:nvPr/>
        </p:nvSpPr>
        <p:spPr>
          <a:xfrm>
            <a:off x="5168998" y="3130711"/>
            <a:ext cx="3371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25EF0-0A51-3819-64C8-A2FBADC369B1}"/>
              </a:ext>
            </a:extLst>
          </p:cNvPr>
          <p:cNvSpPr txBox="1"/>
          <p:nvPr/>
        </p:nvSpPr>
        <p:spPr>
          <a:xfrm>
            <a:off x="5168998" y="4777079"/>
            <a:ext cx="3371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13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6EA61AA-B67A-FA0E-E141-7388AFB56C31}"/>
              </a:ext>
            </a:extLst>
          </p:cNvPr>
          <p:cNvSpPr/>
          <p:nvPr/>
        </p:nvSpPr>
        <p:spPr>
          <a:xfrm>
            <a:off x="4032248" y="1337157"/>
            <a:ext cx="4149244" cy="4149244"/>
          </a:xfrm>
          <a:prstGeom prst="ellipse">
            <a:avLst/>
          </a:prstGeom>
          <a:noFill/>
          <a:ln w="28575" cap="rnd">
            <a:solidFill>
              <a:srgbClr val="2A2C2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0789B-5369-5A92-9FFE-3B319751C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4489084" y="1828435"/>
            <a:ext cx="3213832" cy="320112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91D561C-1D57-74C0-4B9D-80F68574DE77}"/>
              </a:ext>
            </a:extLst>
          </p:cNvPr>
          <p:cNvSpPr/>
          <p:nvPr/>
        </p:nvSpPr>
        <p:spPr>
          <a:xfrm>
            <a:off x="7167237" y="4933518"/>
            <a:ext cx="351692" cy="351692"/>
          </a:xfrm>
          <a:prstGeom prst="ellipse">
            <a:avLst/>
          </a:pr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215C28-F224-4EA7-4926-FBE9AD7AC15E}"/>
              </a:ext>
            </a:extLst>
          </p:cNvPr>
          <p:cNvSpPr/>
          <p:nvPr/>
        </p:nvSpPr>
        <p:spPr>
          <a:xfrm>
            <a:off x="7167237" y="1572790"/>
            <a:ext cx="351692" cy="351692"/>
          </a:xfrm>
          <a:prstGeom prst="ellipse">
            <a:avLst/>
          </a:pr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CADC47-06F1-319D-C10E-A9D0B1487C92}"/>
              </a:ext>
            </a:extLst>
          </p:cNvPr>
          <p:cNvSpPr/>
          <p:nvPr/>
        </p:nvSpPr>
        <p:spPr>
          <a:xfrm>
            <a:off x="3882517" y="3253153"/>
            <a:ext cx="351692" cy="351692"/>
          </a:xfrm>
          <a:prstGeom prst="ellipse">
            <a:avLst/>
          </a:pr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56F94E-8F7C-4AFF-B960-FEB01D4EACC1}"/>
              </a:ext>
            </a:extLst>
          </p:cNvPr>
          <p:cNvSpPr/>
          <p:nvPr/>
        </p:nvSpPr>
        <p:spPr>
          <a:xfrm>
            <a:off x="8005646" y="3253154"/>
            <a:ext cx="351692" cy="351692"/>
          </a:xfrm>
          <a:prstGeom prst="ellipse">
            <a:avLst/>
          </a:pr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9487E1-75C7-814E-9250-EF9C79D30225}"/>
              </a:ext>
            </a:extLst>
          </p:cNvPr>
          <p:cNvSpPr/>
          <p:nvPr/>
        </p:nvSpPr>
        <p:spPr>
          <a:xfrm>
            <a:off x="4673072" y="4933518"/>
            <a:ext cx="351692" cy="351692"/>
          </a:xfrm>
          <a:prstGeom prst="ellipse">
            <a:avLst/>
          </a:pr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80B95-971E-0AF4-B4BC-71A78FA8026F}"/>
              </a:ext>
            </a:extLst>
          </p:cNvPr>
          <p:cNvSpPr/>
          <p:nvPr/>
        </p:nvSpPr>
        <p:spPr>
          <a:xfrm>
            <a:off x="4675670" y="1572790"/>
            <a:ext cx="351692" cy="351692"/>
          </a:xfrm>
          <a:prstGeom prst="ellipse">
            <a:avLst/>
          </a:pr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75E9DA-C7D3-4EF5-9DE2-C13982F4015A}"/>
              </a:ext>
            </a:extLst>
          </p:cNvPr>
          <p:cNvGrpSpPr/>
          <p:nvPr/>
        </p:nvGrpSpPr>
        <p:grpSpPr>
          <a:xfrm>
            <a:off x="7961793" y="474492"/>
            <a:ext cx="3505202" cy="1274144"/>
            <a:chOff x="8496298" y="3047990"/>
            <a:chExt cx="3505202" cy="12741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7ED3DC-C59D-0FA2-B19F-49D69332E28A}"/>
                </a:ext>
              </a:extLst>
            </p:cNvPr>
            <p:cNvSpPr txBox="1"/>
            <p:nvPr/>
          </p:nvSpPr>
          <p:spPr>
            <a:xfrm>
              <a:off x="8496298" y="3047990"/>
              <a:ext cx="3371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O" sz="2000" b="1" dirty="0">
                  <a:solidFill>
                    <a:srgbClr val="B2502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  <a:endParaRPr lang="en-US" sz="2000" b="1" dirty="0">
                <a:solidFill>
                  <a:srgbClr val="B2502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AB0603-683E-14E6-DDB7-F0EA402D8557}"/>
                </a:ext>
              </a:extLst>
            </p:cNvPr>
            <p:cNvSpPr txBox="1"/>
            <p:nvPr/>
          </p:nvSpPr>
          <p:spPr>
            <a:xfrm>
              <a:off x="8496298" y="3286145"/>
              <a:ext cx="3505202" cy="1035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05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530C4A-20EB-3446-0F11-A951FBD4ECB2}"/>
              </a:ext>
            </a:extLst>
          </p:cNvPr>
          <p:cNvGrpSpPr/>
          <p:nvPr/>
        </p:nvGrpSpPr>
        <p:grpSpPr>
          <a:xfrm>
            <a:off x="629156" y="474492"/>
            <a:ext cx="3505202" cy="1274144"/>
            <a:chOff x="8496298" y="3047990"/>
            <a:chExt cx="3505202" cy="127414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1147AD-84E0-D982-5F44-8B6682ADD3E8}"/>
                </a:ext>
              </a:extLst>
            </p:cNvPr>
            <p:cNvSpPr txBox="1"/>
            <p:nvPr/>
          </p:nvSpPr>
          <p:spPr>
            <a:xfrm>
              <a:off x="8496298" y="3047990"/>
              <a:ext cx="3371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DF5F1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  <a:endParaRPr lang="en-US" sz="2000" b="1" dirty="0">
                <a:solidFill>
                  <a:srgbClr val="DF5F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B0E364-2316-E21A-3211-09B33753DDB9}"/>
                </a:ext>
              </a:extLst>
            </p:cNvPr>
            <p:cNvSpPr txBox="1"/>
            <p:nvPr/>
          </p:nvSpPr>
          <p:spPr>
            <a:xfrm>
              <a:off x="8496298" y="3286145"/>
              <a:ext cx="3505202" cy="1035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05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4A9373-158E-0914-E96F-10BB413C0863}"/>
              </a:ext>
            </a:extLst>
          </p:cNvPr>
          <p:cNvGrpSpPr/>
          <p:nvPr/>
        </p:nvGrpSpPr>
        <p:grpSpPr>
          <a:xfrm>
            <a:off x="8057642" y="5050982"/>
            <a:ext cx="3505202" cy="1274144"/>
            <a:chOff x="8496298" y="3047990"/>
            <a:chExt cx="3505202" cy="12741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36751D-7A80-7E3E-26E4-5BE663F4B103}"/>
                </a:ext>
              </a:extLst>
            </p:cNvPr>
            <p:cNvSpPr txBox="1"/>
            <p:nvPr/>
          </p:nvSpPr>
          <p:spPr>
            <a:xfrm>
              <a:off x="8496298" y="3047990"/>
              <a:ext cx="3371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O" sz="2000" b="1" dirty="0">
                  <a:solidFill>
                    <a:srgbClr val="DF5F1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  <a:endParaRPr lang="en-US" sz="2000" b="1" dirty="0">
                <a:solidFill>
                  <a:srgbClr val="DF5F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E2DB71-FF5D-C778-207F-1E64B7E12F5B}"/>
                </a:ext>
              </a:extLst>
            </p:cNvPr>
            <p:cNvSpPr txBox="1"/>
            <p:nvPr/>
          </p:nvSpPr>
          <p:spPr>
            <a:xfrm>
              <a:off x="8496298" y="3286145"/>
              <a:ext cx="3505202" cy="1035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05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1FC070-CC57-9FCD-B645-595000FFDA6A}"/>
              </a:ext>
            </a:extLst>
          </p:cNvPr>
          <p:cNvGrpSpPr/>
          <p:nvPr/>
        </p:nvGrpSpPr>
        <p:grpSpPr>
          <a:xfrm>
            <a:off x="202075" y="2774707"/>
            <a:ext cx="3505202" cy="1274144"/>
            <a:chOff x="8496298" y="3047990"/>
            <a:chExt cx="3505202" cy="127414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FB1962-E313-BF2C-5F3F-276EFF7DDF2D}"/>
                </a:ext>
              </a:extLst>
            </p:cNvPr>
            <p:cNvSpPr txBox="1"/>
            <p:nvPr/>
          </p:nvSpPr>
          <p:spPr>
            <a:xfrm>
              <a:off x="8496298" y="3047990"/>
              <a:ext cx="3371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4C664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  <a:endParaRPr lang="en-US" sz="2000" b="1" dirty="0">
                <a:solidFill>
                  <a:srgbClr val="4C66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C00CE9-3387-2149-1623-639B46FA752B}"/>
                </a:ext>
              </a:extLst>
            </p:cNvPr>
            <p:cNvSpPr txBox="1"/>
            <p:nvPr/>
          </p:nvSpPr>
          <p:spPr>
            <a:xfrm>
              <a:off x="8496298" y="3286145"/>
              <a:ext cx="3505202" cy="1035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05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3E1391-9FC5-A0E7-15AD-5A871DBC3D5C}"/>
              </a:ext>
            </a:extLst>
          </p:cNvPr>
          <p:cNvGrpSpPr/>
          <p:nvPr/>
        </p:nvGrpSpPr>
        <p:grpSpPr>
          <a:xfrm>
            <a:off x="757317" y="5050982"/>
            <a:ext cx="3505202" cy="1274144"/>
            <a:chOff x="8496298" y="3047990"/>
            <a:chExt cx="3505202" cy="127414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0BD88C-2AAA-07E5-BED8-18C9E40F033B}"/>
                </a:ext>
              </a:extLst>
            </p:cNvPr>
            <p:cNvSpPr txBox="1"/>
            <p:nvPr/>
          </p:nvSpPr>
          <p:spPr>
            <a:xfrm>
              <a:off x="8496298" y="3047990"/>
              <a:ext cx="3371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B2502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  <a:endParaRPr lang="en-US" sz="2000" b="1" dirty="0">
                <a:solidFill>
                  <a:srgbClr val="B2502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4635C2-C316-53EE-DAA1-E29E6FA69E7B}"/>
                </a:ext>
              </a:extLst>
            </p:cNvPr>
            <p:cNvSpPr txBox="1"/>
            <p:nvPr/>
          </p:nvSpPr>
          <p:spPr>
            <a:xfrm>
              <a:off x="8496298" y="3286145"/>
              <a:ext cx="3505202" cy="1035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05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F7F537-D2C8-99F7-C7CF-CF239547AB51}"/>
              </a:ext>
            </a:extLst>
          </p:cNvPr>
          <p:cNvGrpSpPr/>
          <p:nvPr/>
        </p:nvGrpSpPr>
        <p:grpSpPr>
          <a:xfrm>
            <a:off x="8484723" y="2774707"/>
            <a:ext cx="3505202" cy="1274144"/>
            <a:chOff x="8496298" y="3047990"/>
            <a:chExt cx="3505202" cy="12741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D742F-EEC4-69DE-6F4F-D50A00B12A2B}"/>
                </a:ext>
              </a:extLst>
            </p:cNvPr>
            <p:cNvSpPr txBox="1"/>
            <p:nvPr/>
          </p:nvSpPr>
          <p:spPr>
            <a:xfrm>
              <a:off x="8496298" y="3047990"/>
              <a:ext cx="3371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O" sz="2000" b="1" dirty="0">
                  <a:solidFill>
                    <a:srgbClr val="4C664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  <a:endParaRPr lang="en-US" sz="2000" b="1" dirty="0">
                <a:solidFill>
                  <a:srgbClr val="4C66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AABD2C-E13F-21D2-7017-C2CE6F67CC0E}"/>
                </a:ext>
              </a:extLst>
            </p:cNvPr>
            <p:cNvSpPr txBox="1"/>
            <p:nvPr/>
          </p:nvSpPr>
          <p:spPr>
            <a:xfrm>
              <a:off x="8496298" y="3286145"/>
              <a:ext cx="3505202" cy="1035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05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4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FEFEBF3-D90B-9901-7D7D-3F18BB9B3293}"/>
              </a:ext>
            </a:extLst>
          </p:cNvPr>
          <p:cNvGrpSpPr/>
          <p:nvPr/>
        </p:nvGrpSpPr>
        <p:grpSpPr>
          <a:xfrm>
            <a:off x="940920" y="3041227"/>
            <a:ext cx="1968268" cy="1497607"/>
            <a:chOff x="8496298" y="3047990"/>
            <a:chExt cx="3505202" cy="14976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1CF73E-5EDE-DD58-2134-6C0A95BE0014}"/>
                </a:ext>
              </a:extLst>
            </p:cNvPr>
            <p:cNvSpPr txBox="1"/>
            <p:nvPr/>
          </p:nvSpPr>
          <p:spPr>
            <a:xfrm>
              <a:off x="8496298" y="3047990"/>
              <a:ext cx="3371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O" sz="2000" b="1" dirty="0">
                  <a:solidFill>
                    <a:srgbClr val="23100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  <a:endParaRPr lang="en-US" sz="2000" b="1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D4F652-28F4-4E0C-3C25-6B03621B09BA}"/>
                </a:ext>
              </a:extLst>
            </p:cNvPr>
            <p:cNvSpPr txBox="1"/>
            <p:nvPr/>
          </p:nvSpPr>
          <p:spPr>
            <a:xfrm>
              <a:off x="8496298" y="3509608"/>
              <a:ext cx="3505202" cy="1035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05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3AC0CCB-66F8-FD4B-902F-4D8EA6045F07}"/>
              </a:ext>
            </a:extLst>
          </p:cNvPr>
          <p:cNvSpPr/>
          <p:nvPr/>
        </p:nvSpPr>
        <p:spPr>
          <a:xfrm>
            <a:off x="1082844" y="1800724"/>
            <a:ext cx="1684421" cy="1106905"/>
          </a:xfrm>
          <a:prstGeom prst="rect">
            <a:avLst/>
          </a:pr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D4B8A2-C2D4-61FC-0F8E-648EB4EC8B48}"/>
              </a:ext>
            </a:extLst>
          </p:cNvPr>
          <p:cNvSpPr/>
          <p:nvPr/>
        </p:nvSpPr>
        <p:spPr>
          <a:xfrm>
            <a:off x="2927327" y="1800725"/>
            <a:ext cx="1684421" cy="1106905"/>
          </a:xfrm>
          <a:prstGeom prst="rect">
            <a:avLst/>
          </a:pr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12E2A-D38F-C1AD-022D-64FFF53A4ED1}"/>
              </a:ext>
            </a:extLst>
          </p:cNvPr>
          <p:cNvSpPr/>
          <p:nvPr/>
        </p:nvSpPr>
        <p:spPr>
          <a:xfrm>
            <a:off x="4771810" y="1800724"/>
            <a:ext cx="1684421" cy="1106905"/>
          </a:xfrm>
          <a:prstGeom prst="rect">
            <a:avLst/>
          </a:pr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495A15-E59C-E0B2-88DB-BCE09D4666EA}"/>
              </a:ext>
            </a:extLst>
          </p:cNvPr>
          <p:cNvSpPr/>
          <p:nvPr/>
        </p:nvSpPr>
        <p:spPr>
          <a:xfrm>
            <a:off x="6616293" y="1800726"/>
            <a:ext cx="1684421" cy="1106905"/>
          </a:xfrm>
          <a:prstGeom prst="rect">
            <a:avLst/>
          </a:pr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69FEEF-C640-F972-9F8D-7A495A84233E}"/>
              </a:ext>
            </a:extLst>
          </p:cNvPr>
          <p:cNvSpPr/>
          <p:nvPr/>
        </p:nvSpPr>
        <p:spPr>
          <a:xfrm>
            <a:off x="8460776" y="1800726"/>
            <a:ext cx="1684421" cy="1106905"/>
          </a:xfrm>
          <a:prstGeom prst="rect">
            <a:avLst/>
          </a:pr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BF9CA49-490A-516E-13F1-863507CF38EB}"/>
              </a:ext>
            </a:extLst>
          </p:cNvPr>
          <p:cNvSpPr/>
          <p:nvPr/>
        </p:nvSpPr>
        <p:spPr>
          <a:xfrm rot="5400000">
            <a:off x="10267350" y="1802534"/>
            <a:ext cx="1106904" cy="1031088"/>
          </a:xfrm>
          <a:prstGeom prst="triangle">
            <a:avLst/>
          </a:pr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0A9B1-6FA7-DF3E-3A29-D330A4A86F44}"/>
              </a:ext>
            </a:extLst>
          </p:cNvPr>
          <p:cNvCxnSpPr>
            <a:cxnSpLocks/>
          </p:cNvCxnSpPr>
          <p:nvPr/>
        </p:nvCxnSpPr>
        <p:spPr>
          <a:xfrm>
            <a:off x="1090864" y="3487133"/>
            <a:ext cx="1684421" cy="0"/>
          </a:xfrm>
          <a:prstGeom prst="line">
            <a:avLst/>
          </a:prstGeom>
          <a:ln>
            <a:solidFill>
              <a:srgbClr val="7723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768BF1-1DD0-765F-2853-12861B886B38}"/>
              </a:ext>
            </a:extLst>
          </p:cNvPr>
          <p:cNvGrpSpPr/>
          <p:nvPr/>
        </p:nvGrpSpPr>
        <p:grpSpPr>
          <a:xfrm>
            <a:off x="2745658" y="3556436"/>
            <a:ext cx="1968268" cy="1497607"/>
            <a:chOff x="8496298" y="3047990"/>
            <a:chExt cx="3505202" cy="149760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DC025A-1E49-BE3D-1FBC-95391800FCB9}"/>
                </a:ext>
              </a:extLst>
            </p:cNvPr>
            <p:cNvSpPr txBox="1"/>
            <p:nvPr/>
          </p:nvSpPr>
          <p:spPr>
            <a:xfrm>
              <a:off x="8496298" y="3047990"/>
              <a:ext cx="3371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O" sz="2000" b="1" dirty="0">
                  <a:solidFill>
                    <a:srgbClr val="23100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  <a:endParaRPr lang="en-US" sz="2000" b="1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6154CE-3C2F-C6B5-3917-43DD2DB61009}"/>
                </a:ext>
              </a:extLst>
            </p:cNvPr>
            <p:cNvSpPr txBox="1"/>
            <p:nvPr/>
          </p:nvSpPr>
          <p:spPr>
            <a:xfrm>
              <a:off x="8496298" y="3509608"/>
              <a:ext cx="3505202" cy="1035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05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2B543B-FCA9-2853-15A5-A41C41529644}"/>
              </a:ext>
            </a:extLst>
          </p:cNvPr>
          <p:cNvCxnSpPr>
            <a:cxnSpLocks/>
          </p:cNvCxnSpPr>
          <p:nvPr/>
        </p:nvCxnSpPr>
        <p:spPr>
          <a:xfrm>
            <a:off x="2887582" y="4002342"/>
            <a:ext cx="1684421" cy="0"/>
          </a:xfrm>
          <a:prstGeom prst="line">
            <a:avLst/>
          </a:prstGeom>
          <a:ln>
            <a:solidFill>
              <a:srgbClr val="DF5F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537C74-E9B6-6B17-4592-2DC7FE8690CE}"/>
              </a:ext>
            </a:extLst>
          </p:cNvPr>
          <p:cNvGrpSpPr/>
          <p:nvPr/>
        </p:nvGrpSpPr>
        <p:grpSpPr>
          <a:xfrm>
            <a:off x="4539010" y="3047810"/>
            <a:ext cx="1968268" cy="1497607"/>
            <a:chOff x="8496298" y="3047990"/>
            <a:chExt cx="3505202" cy="149760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64AE78-CD62-864E-27A4-D8225B77140A}"/>
                </a:ext>
              </a:extLst>
            </p:cNvPr>
            <p:cNvSpPr txBox="1"/>
            <p:nvPr/>
          </p:nvSpPr>
          <p:spPr>
            <a:xfrm>
              <a:off x="8496298" y="3047990"/>
              <a:ext cx="3371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O" sz="2000" b="1" dirty="0">
                  <a:solidFill>
                    <a:srgbClr val="23100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  <a:endParaRPr lang="en-US" sz="2000" b="1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7E3C6B-3D8C-DFD4-788A-7531A226F9DE}"/>
                </a:ext>
              </a:extLst>
            </p:cNvPr>
            <p:cNvSpPr txBox="1"/>
            <p:nvPr/>
          </p:nvSpPr>
          <p:spPr>
            <a:xfrm>
              <a:off x="8496298" y="3509608"/>
              <a:ext cx="3505202" cy="1035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05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39F39F-BBFB-41B6-8A80-2CFA463A3512}"/>
              </a:ext>
            </a:extLst>
          </p:cNvPr>
          <p:cNvCxnSpPr>
            <a:cxnSpLocks/>
          </p:cNvCxnSpPr>
          <p:nvPr/>
        </p:nvCxnSpPr>
        <p:spPr>
          <a:xfrm>
            <a:off x="4684297" y="3478841"/>
            <a:ext cx="1684421" cy="0"/>
          </a:xfrm>
          <a:prstGeom prst="line">
            <a:avLst/>
          </a:prstGeom>
          <a:ln>
            <a:solidFill>
              <a:srgbClr val="4C6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9754E3-4C9C-ADCC-1003-EF2CA4A597EF}"/>
              </a:ext>
            </a:extLst>
          </p:cNvPr>
          <p:cNvGrpSpPr/>
          <p:nvPr/>
        </p:nvGrpSpPr>
        <p:grpSpPr>
          <a:xfrm>
            <a:off x="6518664" y="3487133"/>
            <a:ext cx="1968268" cy="1497607"/>
            <a:chOff x="8496298" y="3047990"/>
            <a:chExt cx="3505202" cy="14976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BA63DA-60BE-A5F4-B6F2-A487881146F7}"/>
                </a:ext>
              </a:extLst>
            </p:cNvPr>
            <p:cNvSpPr txBox="1"/>
            <p:nvPr/>
          </p:nvSpPr>
          <p:spPr>
            <a:xfrm>
              <a:off x="8496298" y="3047990"/>
              <a:ext cx="3371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O" sz="2000" b="1" dirty="0">
                  <a:solidFill>
                    <a:srgbClr val="23100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  <a:endParaRPr lang="en-US" sz="2000" b="1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92DC25-445E-9CFC-D25D-6AA475ACDCC8}"/>
                </a:ext>
              </a:extLst>
            </p:cNvPr>
            <p:cNvSpPr txBox="1"/>
            <p:nvPr/>
          </p:nvSpPr>
          <p:spPr>
            <a:xfrm>
              <a:off x="8496298" y="3509608"/>
              <a:ext cx="3505202" cy="1035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05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EACD4C0-2930-C5FF-4F3E-6BEAB2EBD156}"/>
              </a:ext>
            </a:extLst>
          </p:cNvPr>
          <p:cNvGrpSpPr/>
          <p:nvPr/>
        </p:nvGrpSpPr>
        <p:grpSpPr>
          <a:xfrm>
            <a:off x="8336990" y="3041227"/>
            <a:ext cx="1968268" cy="1497607"/>
            <a:chOff x="8496298" y="3047990"/>
            <a:chExt cx="3505202" cy="149760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67D556-84DE-7553-2C46-41DC3F63EC24}"/>
                </a:ext>
              </a:extLst>
            </p:cNvPr>
            <p:cNvSpPr txBox="1"/>
            <p:nvPr/>
          </p:nvSpPr>
          <p:spPr>
            <a:xfrm>
              <a:off x="8496298" y="3047990"/>
              <a:ext cx="3371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O" sz="2000" b="1" dirty="0">
                  <a:solidFill>
                    <a:srgbClr val="23100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  <a:endParaRPr lang="en-US" sz="2000" b="1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367D3F-6D64-EC9B-DA38-719B5001E137}"/>
                </a:ext>
              </a:extLst>
            </p:cNvPr>
            <p:cNvSpPr txBox="1"/>
            <p:nvPr/>
          </p:nvSpPr>
          <p:spPr>
            <a:xfrm>
              <a:off x="8496298" y="3509608"/>
              <a:ext cx="3505202" cy="1035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05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A8B381-3CA2-4BA1-A4CB-DD2FDA9188A3}"/>
              </a:ext>
            </a:extLst>
          </p:cNvPr>
          <p:cNvCxnSpPr>
            <a:cxnSpLocks/>
          </p:cNvCxnSpPr>
          <p:nvPr/>
        </p:nvCxnSpPr>
        <p:spPr>
          <a:xfrm>
            <a:off x="8478913" y="3502845"/>
            <a:ext cx="1684421" cy="0"/>
          </a:xfrm>
          <a:prstGeom prst="line">
            <a:avLst/>
          </a:prstGeom>
          <a:ln>
            <a:solidFill>
              <a:srgbClr val="DF5F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350921-2192-6FFA-58EA-825D5499BDFF}"/>
              </a:ext>
            </a:extLst>
          </p:cNvPr>
          <p:cNvCxnSpPr>
            <a:cxnSpLocks/>
          </p:cNvCxnSpPr>
          <p:nvPr/>
        </p:nvCxnSpPr>
        <p:spPr>
          <a:xfrm>
            <a:off x="6696550" y="3986518"/>
            <a:ext cx="1684421" cy="0"/>
          </a:xfrm>
          <a:prstGeom prst="line">
            <a:avLst/>
          </a:prstGeom>
          <a:ln>
            <a:solidFill>
              <a:srgbClr val="7723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 Same Side Corner Rectangle 20">
            <a:extLst>
              <a:ext uri="{FF2B5EF4-FFF2-40B4-BE49-F238E27FC236}">
                <a16:creationId xmlns:a16="http://schemas.microsoft.com/office/drawing/2014/main" id="{FF87BC81-3453-8781-058F-94E059E021EB}"/>
              </a:ext>
            </a:extLst>
          </p:cNvPr>
          <p:cNvSpPr/>
          <p:nvPr/>
        </p:nvSpPr>
        <p:spPr>
          <a:xfrm rot="10800000">
            <a:off x="1768486" y="2008502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Freeform 20">
            <a:extLst>
              <a:ext uri="{FF2B5EF4-FFF2-40B4-BE49-F238E27FC236}">
                <a16:creationId xmlns:a16="http://schemas.microsoft.com/office/drawing/2014/main" id="{443E9A3B-AEE8-4283-23F4-8E9C75AD0446}"/>
              </a:ext>
            </a:extLst>
          </p:cNvPr>
          <p:cNvSpPr/>
          <p:nvPr/>
        </p:nvSpPr>
        <p:spPr>
          <a:xfrm>
            <a:off x="3501324" y="2055843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1F98AFDC-B417-80F2-18D8-759069969B6C}"/>
              </a:ext>
            </a:extLst>
          </p:cNvPr>
          <p:cNvSpPr/>
          <p:nvPr/>
        </p:nvSpPr>
        <p:spPr>
          <a:xfrm>
            <a:off x="5361768" y="2099549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26">
            <a:extLst>
              <a:ext uri="{FF2B5EF4-FFF2-40B4-BE49-F238E27FC236}">
                <a16:creationId xmlns:a16="http://schemas.microsoft.com/office/drawing/2014/main" id="{6FB79E66-D701-273F-7650-586749E5184E}"/>
              </a:ext>
            </a:extLst>
          </p:cNvPr>
          <p:cNvSpPr/>
          <p:nvPr/>
        </p:nvSpPr>
        <p:spPr>
          <a:xfrm>
            <a:off x="7222262" y="2072816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Block Arc 14">
            <a:extLst>
              <a:ext uri="{FF2B5EF4-FFF2-40B4-BE49-F238E27FC236}">
                <a16:creationId xmlns:a16="http://schemas.microsoft.com/office/drawing/2014/main" id="{50963378-87E5-DBCD-EF35-2FBF3D73C1CE}"/>
              </a:ext>
            </a:extLst>
          </p:cNvPr>
          <p:cNvSpPr/>
          <p:nvPr/>
        </p:nvSpPr>
        <p:spPr>
          <a:xfrm rot="16200000">
            <a:off x="9019286" y="2082317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35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9A8BA0-44B0-11A0-8885-74C747E15627}"/>
              </a:ext>
            </a:extLst>
          </p:cNvPr>
          <p:cNvSpPr/>
          <p:nvPr/>
        </p:nvSpPr>
        <p:spPr>
          <a:xfrm>
            <a:off x="322549" y="172783"/>
            <a:ext cx="2247899" cy="4584362"/>
          </a:xfrm>
          <a:prstGeom prst="rect">
            <a:avLst/>
          </a:pr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772A9-DC5D-E4BB-5C56-8FD60B05B885}"/>
              </a:ext>
            </a:extLst>
          </p:cNvPr>
          <p:cNvSpPr/>
          <p:nvPr/>
        </p:nvSpPr>
        <p:spPr>
          <a:xfrm>
            <a:off x="3315000" y="1988560"/>
            <a:ext cx="2247899" cy="4584362"/>
          </a:xfrm>
          <a:prstGeom prst="rect">
            <a:avLst/>
          </a:pr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D120AC-F08B-7BEE-A714-B2D48A18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4" y="457200"/>
            <a:ext cx="4762500" cy="5943600"/>
          </a:xfrm>
          <a:prstGeom prst="rect">
            <a:avLst/>
          </a:prstGeom>
        </p:spPr>
      </p:pic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49ABA4B0-784E-50D7-1151-7FABCEF5B665}"/>
              </a:ext>
            </a:extLst>
          </p:cNvPr>
          <p:cNvSpPr/>
          <p:nvPr/>
        </p:nvSpPr>
        <p:spPr>
          <a:xfrm>
            <a:off x="6763791" y="1783527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A1469C10-BC2F-B4A0-ED57-29F6131F7297}"/>
              </a:ext>
            </a:extLst>
          </p:cNvPr>
          <p:cNvSpPr/>
          <p:nvPr/>
        </p:nvSpPr>
        <p:spPr>
          <a:xfrm>
            <a:off x="6736201" y="457200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AD673C2C-6DC7-7FC8-2A6A-14393DC0AB62}"/>
              </a:ext>
            </a:extLst>
          </p:cNvPr>
          <p:cNvSpPr/>
          <p:nvPr/>
        </p:nvSpPr>
        <p:spPr>
          <a:xfrm>
            <a:off x="6818855" y="4436181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EEADB1F8-EB94-DAC1-A8D0-BBCF754D4336}"/>
              </a:ext>
            </a:extLst>
          </p:cNvPr>
          <p:cNvSpPr>
            <a:spLocks noChangeAspect="1"/>
          </p:cNvSpPr>
          <p:nvPr/>
        </p:nvSpPr>
        <p:spPr>
          <a:xfrm>
            <a:off x="6791323" y="3109854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4389D37E-1603-A0BE-E33C-DE0F0E6E20ED}"/>
              </a:ext>
            </a:extLst>
          </p:cNvPr>
          <p:cNvSpPr>
            <a:spLocks noChangeAspect="1"/>
          </p:cNvSpPr>
          <p:nvPr/>
        </p:nvSpPr>
        <p:spPr>
          <a:xfrm>
            <a:off x="6846387" y="5762506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231B0-8867-A0FE-E8AB-FC811A6C78D7}"/>
              </a:ext>
            </a:extLst>
          </p:cNvPr>
          <p:cNvSpPr txBox="1"/>
          <p:nvPr/>
        </p:nvSpPr>
        <p:spPr>
          <a:xfrm>
            <a:off x="7367502" y="516777"/>
            <a:ext cx="241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 in profile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A78529-5010-1C50-18F3-F7B910F1FCC8}"/>
              </a:ext>
            </a:extLst>
          </p:cNvPr>
          <p:cNvSpPr txBox="1"/>
          <p:nvPr/>
        </p:nvSpPr>
        <p:spPr>
          <a:xfrm>
            <a:off x="7367502" y="1843104"/>
            <a:ext cx="241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 in profile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964B56-F8E3-D4F1-B3EF-5CAE5540FF4C}"/>
              </a:ext>
            </a:extLst>
          </p:cNvPr>
          <p:cNvSpPr txBox="1"/>
          <p:nvPr/>
        </p:nvSpPr>
        <p:spPr>
          <a:xfrm>
            <a:off x="7367502" y="3155023"/>
            <a:ext cx="241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 in profile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B024EE-28C7-E687-DF08-C1E92B72BC18}"/>
              </a:ext>
            </a:extLst>
          </p:cNvPr>
          <p:cNvSpPr txBox="1"/>
          <p:nvPr/>
        </p:nvSpPr>
        <p:spPr>
          <a:xfrm>
            <a:off x="7384985" y="4482362"/>
            <a:ext cx="241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 in profile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1FD0D-9ED2-A5E1-A8E5-1D647005886E}"/>
              </a:ext>
            </a:extLst>
          </p:cNvPr>
          <p:cNvSpPr txBox="1"/>
          <p:nvPr/>
        </p:nvSpPr>
        <p:spPr>
          <a:xfrm>
            <a:off x="7449153" y="5808689"/>
            <a:ext cx="241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310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 in profile</a:t>
            </a:r>
          </a:p>
        </p:txBody>
      </p:sp>
    </p:spTree>
    <p:extLst>
      <p:ext uri="{BB962C8B-B14F-4D97-AF65-F5344CB8AC3E}">
        <p14:creationId xmlns:p14="http://schemas.microsoft.com/office/powerpoint/2010/main" val="435915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01D513DA-83EB-F0CC-A585-2BB6D6764DF9}"/>
              </a:ext>
            </a:extLst>
          </p:cNvPr>
          <p:cNvSpPr/>
          <p:nvPr/>
        </p:nvSpPr>
        <p:spPr>
          <a:xfrm>
            <a:off x="3626234" y="3386746"/>
            <a:ext cx="2582110" cy="2582110"/>
          </a:xfrm>
          <a:prstGeom prst="teardrop">
            <a:avLst/>
          </a:pr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F92B6F99-FE88-7944-3499-B79E6C06F31A}"/>
              </a:ext>
            </a:extLst>
          </p:cNvPr>
          <p:cNvSpPr/>
          <p:nvPr/>
        </p:nvSpPr>
        <p:spPr>
          <a:xfrm rot="5400000">
            <a:off x="4190010" y="1239406"/>
            <a:ext cx="2032074" cy="2032074"/>
          </a:xfrm>
          <a:prstGeom prst="teardrop">
            <a:avLst/>
          </a:pr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AE719737-D56B-9B5E-5918-388880078DEB}"/>
              </a:ext>
            </a:extLst>
          </p:cNvPr>
          <p:cNvSpPr/>
          <p:nvPr/>
        </p:nvSpPr>
        <p:spPr>
          <a:xfrm rot="10800000">
            <a:off x="6306815" y="1912422"/>
            <a:ext cx="1359810" cy="1359808"/>
          </a:xfrm>
          <a:prstGeom prst="teardrop">
            <a:avLst/>
          </a:pr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66A44641-BFB6-44B3-7473-31D568D7BF2D}"/>
              </a:ext>
            </a:extLst>
          </p:cNvPr>
          <p:cNvSpPr/>
          <p:nvPr/>
        </p:nvSpPr>
        <p:spPr>
          <a:xfrm rot="16200000">
            <a:off x="6296122" y="3361559"/>
            <a:ext cx="931686" cy="931686"/>
          </a:xfrm>
          <a:prstGeom prst="teardrop">
            <a:avLst/>
          </a:pr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B0C04F-5446-3338-98BE-813B702B63DE}"/>
              </a:ext>
            </a:extLst>
          </p:cNvPr>
          <p:cNvGrpSpPr/>
          <p:nvPr/>
        </p:nvGrpSpPr>
        <p:grpSpPr>
          <a:xfrm>
            <a:off x="7751851" y="601141"/>
            <a:ext cx="3505202" cy="1274144"/>
            <a:chOff x="8496298" y="3047990"/>
            <a:chExt cx="3505202" cy="127414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9CD892-9BA5-0217-7527-20C71B79A064}"/>
                </a:ext>
              </a:extLst>
            </p:cNvPr>
            <p:cNvSpPr txBox="1"/>
            <p:nvPr/>
          </p:nvSpPr>
          <p:spPr>
            <a:xfrm>
              <a:off x="8496298" y="3047990"/>
              <a:ext cx="3371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DF5F1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  <a:endParaRPr lang="en-US" sz="2000" b="1" dirty="0">
                <a:solidFill>
                  <a:srgbClr val="DF5F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2A7486-0F23-5F0D-E93D-5C3AF7C9790B}"/>
                </a:ext>
              </a:extLst>
            </p:cNvPr>
            <p:cNvSpPr txBox="1"/>
            <p:nvPr/>
          </p:nvSpPr>
          <p:spPr>
            <a:xfrm>
              <a:off x="8496298" y="3286145"/>
              <a:ext cx="3505202" cy="1035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05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586F9E-66EB-451D-AD55-0A338A0CADE8}"/>
              </a:ext>
            </a:extLst>
          </p:cNvPr>
          <p:cNvGrpSpPr/>
          <p:nvPr/>
        </p:nvGrpSpPr>
        <p:grpSpPr>
          <a:xfrm>
            <a:off x="7751851" y="4345644"/>
            <a:ext cx="3505202" cy="1274144"/>
            <a:chOff x="8496298" y="3047990"/>
            <a:chExt cx="3505202" cy="127414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74D2B6-3D9E-5F26-2836-625655C000D2}"/>
                </a:ext>
              </a:extLst>
            </p:cNvPr>
            <p:cNvSpPr txBox="1"/>
            <p:nvPr/>
          </p:nvSpPr>
          <p:spPr>
            <a:xfrm>
              <a:off x="8496298" y="3047990"/>
              <a:ext cx="3371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4C664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  <a:endParaRPr lang="en-US" sz="2000" b="1" dirty="0">
                <a:solidFill>
                  <a:srgbClr val="4C66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A9E1D4-39E5-C673-3FF3-B9CF95AEA5D4}"/>
                </a:ext>
              </a:extLst>
            </p:cNvPr>
            <p:cNvSpPr txBox="1"/>
            <p:nvPr/>
          </p:nvSpPr>
          <p:spPr>
            <a:xfrm>
              <a:off x="8496298" y="3286145"/>
              <a:ext cx="3505202" cy="1035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05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5560DC-7990-C573-4FF3-2F97B1C1C25C}"/>
              </a:ext>
            </a:extLst>
          </p:cNvPr>
          <p:cNvGrpSpPr/>
          <p:nvPr/>
        </p:nvGrpSpPr>
        <p:grpSpPr>
          <a:xfrm>
            <a:off x="423230" y="601141"/>
            <a:ext cx="3505202" cy="1274144"/>
            <a:chOff x="8496298" y="3047990"/>
            <a:chExt cx="3505202" cy="12741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EE0C56-1BB2-9914-041E-BA8F66F2959D}"/>
                </a:ext>
              </a:extLst>
            </p:cNvPr>
            <p:cNvSpPr txBox="1"/>
            <p:nvPr/>
          </p:nvSpPr>
          <p:spPr>
            <a:xfrm>
              <a:off x="8496298" y="3047990"/>
              <a:ext cx="3371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O" sz="2000" b="1" dirty="0">
                  <a:solidFill>
                    <a:srgbClr val="4C664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  <a:endParaRPr lang="en-US" sz="2000" b="1" dirty="0">
                <a:solidFill>
                  <a:srgbClr val="4C66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46333A-B7D2-BC0E-BDBF-1742656EE541}"/>
                </a:ext>
              </a:extLst>
            </p:cNvPr>
            <p:cNvSpPr txBox="1"/>
            <p:nvPr/>
          </p:nvSpPr>
          <p:spPr>
            <a:xfrm>
              <a:off x="8496298" y="3286145"/>
              <a:ext cx="3505202" cy="1035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05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8539CF-AE3E-B736-BDF4-E8833B329331}"/>
              </a:ext>
            </a:extLst>
          </p:cNvPr>
          <p:cNvGrpSpPr/>
          <p:nvPr/>
        </p:nvGrpSpPr>
        <p:grpSpPr>
          <a:xfrm>
            <a:off x="33254" y="4345644"/>
            <a:ext cx="3505202" cy="1274144"/>
            <a:chOff x="8496298" y="3047990"/>
            <a:chExt cx="3505202" cy="127414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7FE542-1810-B4E6-DBB2-89A6673ECA44}"/>
                </a:ext>
              </a:extLst>
            </p:cNvPr>
            <p:cNvSpPr txBox="1"/>
            <p:nvPr/>
          </p:nvSpPr>
          <p:spPr>
            <a:xfrm>
              <a:off x="8496298" y="3047990"/>
              <a:ext cx="3371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O" sz="2000" b="1" dirty="0">
                  <a:solidFill>
                    <a:srgbClr val="B2502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  <a:endParaRPr lang="en-US" sz="2000" b="1" dirty="0">
                <a:solidFill>
                  <a:srgbClr val="B2502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011659-09BA-C167-E9BB-2129A3EDA869}"/>
                </a:ext>
              </a:extLst>
            </p:cNvPr>
            <p:cNvSpPr txBox="1"/>
            <p:nvPr/>
          </p:nvSpPr>
          <p:spPr>
            <a:xfrm>
              <a:off x="8496298" y="3286145"/>
              <a:ext cx="3505202" cy="1035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05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05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1" name="Smiley Face 14">
            <a:extLst>
              <a:ext uri="{FF2B5EF4-FFF2-40B4-BE49-F238E27FC236}">
                <a16:creationId xmlns:a16="http://schemas.microsoft.com/office/drawing/2014/main" id="{08F0F66E-7FAB-E7E8-9CE7-09A463996BFB}"/>
              </a:ext>
            </a:extLst>
          </p:cNvPr>
          <p:cNvSpPr/>
          <p:nvPr/>
        </p:nvSpPr>
        <p:spPr>
          <a:xfrm>
            <a:off x="4801996" y="4223007"/>
            <a:ext cx="360792" cy="360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Smiley Face 12">
            <a:extLst>
              <a:ext uri="{FF2B5EF4-FFF2-40B4-BE49-F238E27FC236}">
                <a16:creationId xmlns:a16="http://schemas.microsoft.com/office/drawing/2014/main" id="{20194EBA-4695-20FF-96CC-17C5EC6972CB}"/>
              </a:ext>
            </a:extLst>
          </p:cNvPr>
          <p:cNvSpPr/>
          <p:nvPr/>
        </p:nvSpPr>
        <p:spPr>
          <a:xfrm>
            <a:off x="6772454" y="2461802"/>
            <a:ext cx="345566" cy="34556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Smiley Face 15">
            <a:extLst>
              <a:ext uri="{FF2B5EF4-FFF2-40B4-BE49-F238E27FC236}">
                <a16:creationId xmlns:a16="http://schemas.microsoft.com/office/drawing/2014/main" id="{47601C33-BA04-5985-E730-7C8057A10524}"/>
              </a:ext>
            </a:extLst>
          </p:cNvPr>
          <p:cNvSpPr/>
          <p:nvPr/>
        </p:nvSpPr>
        <p:spPr>
          <a:xfrm>
            <a:off x="6594882" y="3660318"/>
            <a:ext cx="334166" cy="33416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Smiley Face 14">
            <a:extLst>
              <a:ext uri="{FF2B5EF4-FFF2-40B4-BE49-F238E27FC236}">
                <a16:creationId xmlns:a16="http://schemas.microsoft.com/office/drawing/2014/main" id="{F85D02AE-8DFC-5E86-E2DC-E45ED3FBE0E5}"/>
              </a:ext>
            </a:extLst>
          </p:cNvPr>
          <p:cNvSpPr/>
          <p:nvPr/>
        </p:nvSpPr>
        <p:spPr>
          <a:xfrm>
            <a:off x="5085034" y="2077722"/>
            <a:ext cx="401366" cy="40136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BD0C0E-540B-CACA-18F0-11E3FB6EACD6}"/>
              </a:ext>
            </a:extLst>
          </p:cNvPr>
          <p:cNvSpPr txBox="1"/>
          <p:nvPr/>
        </p:nvSpPr>
        <p:spPr>
          <a:xfrm>
            <a:off x="4246649" y="82358"/>
            <a:ext cx="337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O" sz="28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Mood Difference</a:t>
            </a:r>
            <a:endParaRPr lang="en-US" sz="2800" b="1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188D39-B955-439F-F601-348CFAE6034C}"/>
              </a:ext>
            </a:extLst>
          </p:cNvPr>
          <p:cNvCxnSpPr/>
          <p:nvPr/>
        </p:nvCxnSpPr>
        <p:spPr>
          <a:xfrm>
            <a:off x="4805854" y="639221"/>
            <a:ext cx="2419350" cy="0"/>
          </a:xfrm>
          <a:prstGeom prst="line">
            <a:avLst/>
          </a:prstGeom>
          <a:ln>
            <a:solidFill>
              <a:srgbClr val="DF5F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83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17D5E5-86D7-849F-0660-FD8237512159}"/>
              </a:ext>
            </a:extLst>
          </p:cNvPr>
          <p:cNvSpPr/>
          <p:nvPr/>
        </p:nvSpPr>
        <p:spPr>
          <a:xfrm>
            <a:off x="1079342" y="817455"/>
            <a:ext cx="10322074" cy="6040545"/>
          </a:xfrm>
          <a:custGeom>
            <a:avLst/>
            <a:gdLst>
              <a:gd name="connsiteX0" fmla="*/ 17469 w 10322074"/>
              <a:gd name="connsiteY0" fmla="*/ 5893160 h 6040545"/>
              <a:gd name="connsiteX1" fmla="*/ 306227 w 10322074"/>
              <a:gd name="connsiteY1" fmla="*/ 6037539 h 6040545"/>
              <a:gd name="connsiteX2" fmla="*/ 2118985 w 10322074"/>
              <a:gd name="connsiteY2" fmla="*/ 5796907 h 6040545"/>
              <a:gd name="connsiteX3" fmla="*/ 2391701 w 10322074"/>
              <a:gd name="connsiteY3" fmla="*/ 4080402 h 6040545"/>
              <a:gd name="connsiteX4" fmla="*/ 5712416 w 10322074"/>
              <a:gd name="connsiteY4" fmla="*/ 3085792 h 6040545"/>
              <a:gd name="connsiteX5" fmla="*/ 5920964 w 10322074"/>
              <a:gd name="connsiteY5" fmla="*/ 1305118 h 6040545"/>
              <a:gd name="connsiteX6" fmla="*/ 9642732 w 10322074"/>
              <a:gd name="connsiteY6" fmla="*/ 727602 h 6040545"/>
              <a:gd name="connsiteX7" fmla="*/ 10252332 w 10322074"/>
              <a:gd name="connsiteY7" fmla="*/ 21749 h 604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22074" h="6040545">
                <a:moveTo>
                  <a:pt x="17469" y="5893160"/>
                </a:moveTo>
                <a:cubicBezTo>
                  <a:pt x="-13279" y="5973370"/>
                  <a:pt x="-44026" y="6053581"/>
                  <a:pt x="306227" y="6037539"/>
                </a:cubicBezTo>
                <a:cubicBezTo>
                  <a:pt x="656480" y="6021497"/>
                  <a:pt x="1771406" y="6123096"/>
                  <a:pt x="2118985" y="5796907"/>
                </a:cubicBezTo>
                <a:cubicBezTo>
                  <a:pt x="2466564" y="5470718"/>
                  <a:pt x="1792796" y="4532254"/>
                  <a:pt x="2391701" y="4080402"/>
                </a:cubicBezTo>
                <a:cubicBezTo>
                  <a:pt x="2990606" y="3628549"/>
                  <a:pt x="5124206" y="3548339"/>
                  <a:pt x="5712416" y="3085792"/>
                </a:cubicBezTo>
                <a:cubicBezTo>
                  <a:pt x="6300627" y="2623245"/>
                  <a:pt x="5265911" y="1698150"/>
                  <a:pt x="5920964" y="1305118"/>
                </a:cubicBezTo>
                <a:cubicBezTo>
                  <a:pt x="6576017" y="912086"/>
                  <a:pt x="8920837" y="941497"/>
                  <a:pt x="9642732" y="727602"/>
                </a:cubicBezTo>
                <a:cubicBezTo>
                  <a:pt x="10364627" y="513707"/>
                  <a:pt x="10399385" y="-125304"/>
                  <a:pt x="10252332" y="21749"/>
                </a:cubicBezTo>
              </a:path>
            </a:pathLst>
          </a:custGeom>
          <a:noFill/>
          <a:ln>
            <a:solidFill>
              <a:srgbClr val="2310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5F54E86-175F-EDC5-E889-8E2B604C8CFC}"/>
              </a:ext>
            </a:extLst>
          </p:cNvPr>
          <p:cNvSpPr/>
          <p:nvPr/>
        </p:nvSpPr>
        <p:spPr>
          <a:xfrm>
            <a:off x="2624260" y="4633236"/>
            <a:ext cx="569126" cy="544960"/>
          </a:xfrm>
          <a:prstGeom prst="rightArrow">
            <a:avLst>
              <a:gd name="adj1" fmla="val 54651"/>
              <a:gd name="adj2" fmla="val 50000"/>
            </a:avLst>
          </a:pr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8E82EA-27B6-7DC4-F87A-06CA06361F79}"/>
              </a:ext>
            </a:extLst>
          </p:cNvPr>
          <p:cNvGrpSpPr/>
          <p:nvPr/>
        </p:nvGrpSpPr>
        <p:grpSpPr>
          <a:xfrm>
            <a:off x="308311" y="4667561"/>
            <a:ext cx="2114044" cy="2080839"/>
            <a:chOff x="8496298" y="3047990"/>
            <a:chExt cx="3505202" cy="20808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5FEFE1-2E47-7FD5-BB57-D392FF0590D1}"/>
                </a:ext>
              </a:extLst>
            </p:cNvPr>
            <p:cNvSpPr txBox="1"/>
            <p:nvPr/>
          </p:nvSpPr>
          <p:spPr>
            <a:xfrm>
              <a:off x="8496298" y="3047990"/>
              <a:ext cx="3371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B2502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  <a:endParaRPr lang="en-US" sz="2000" b="1" dirty="0">
                <a:solidFill>
                  <a:srgbClr val="B2502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E750CA-A865-09C7-746D-2D72CF93DC23}"/>
                </a:ext>
              </a:extLst>
            </p:cNvPr>
            <p:cNvSpPr txBox="1"/>
            <p:nvPr/>
          </p:nvSpPr>
          <p:spPr>
            <a:xfrm>
              <a:off x="8496298" y="3286145"/>
              <a:ext cx="3505202" cy="1842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O" sz="110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10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10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10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10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1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368224D2-B1B6-1229-7A81-DF1EB482C8A4}"/>
              </a:ext>
            </a:extLst>
          </p:cNvPr>
          <p:cNvSpPr/>
          <p:nvPr/>
        </p:nvSpPr>
        <p:spPr>
          <a:xfrm>
            <a:off x="3400221" y="4686671"/>
            <a:ext cx="320842" cy="320842"/>
          </a:xfrm>
          <a:prstGeom prst="ellipse">
            <a:avLst/>
          </a:prstGeom>
          <a:solidFill>
            <a:srgbClr val="B2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2E27C0D-041E-9FD4-3290-A52595A1A43C}"/>
              </a:ext>
            </a:extLst>
          </p:cNvPr>
          <p:cNvSpPr/>
          <p:nvPr/>
        </p:nvSpPr>
        <p:spPr>
          <a:xfrm>
            <a:off x="10606608" y="496156"/>
            <a:ext cx="569126" cy="544960"/>
          </a:xfrm>
          <a:prstGeom prst="rightArrow">
            <a:avLst>
              <a:gd name="adj1" fmla="val 54651"/>
              <a:gd name="adj2" fmla="val 50000"/>
            </a:avLst>
          </a:pr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142238-58CC-9284-D6AC-81FB2C7492E8}"/>
              </a:ext>
            </a:extLst>
          </p:cNvPr>
          <p:cNvSpPr/>
          <p:nvPr/>
        </p:nvSpPr>
        <p:spPr>
          <a:xfrm>
            <a:off x="6620445" y="2213785"/>
            <a:ext cx="320842" cy="320842"/>
          </a:xfrm>
          <a:prstGeom prst="ellipse">
            <a:avLst/>
          </a:pr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693221-8F8C-9A76-993C-8FE0D80E9C90}"/>
              </a:ext>
            </a:extLst>
          </p:cNvPr>
          <p:cNvSpPr/>
          <p:nvPr/>
        </p:nvSpPr>
        <p:spPr>
          <a:xfrm>
            <a:off x="11240995" y="608215"/>
            <a:ext cx="320842" cy="320842"/>
          </a:xfrm>
          <a:prstGeom prst="ellipse">
            <a:avLst/>
          </a:prstGeom>
          <a:solidFill>
            <a:srgbClr val="DF5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06D858-F550-7006-69FB-92F5882CD33D}"/>
              </a:ext>
            </a:extLst>
          </p:cNvPr>
          <p:cNvGrpSpPr/>
          <p:nvPr/>
        </p:nvGrpSpPr>
        <p:grpSpPr>
          <a:xfrm>
            <a:off x="2755509" y="2009614"/>
            <a:ext cx="3032137" cy="1573008"/>
            <a:chOff x="8496298" y="3047990"/>
            <a:chExt cx="3505202" cy="157300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797DC5-7CD7-70B9-AB7B-ECA224682301}"/>
                </a:ext>
              </a:extLst>
            </p:cNvPr>
            <p:cNvSpPr txBox="1"/>
            <p:nvPr/>
          </p:nvSpPr>
          <p:spPr>
            <a:xfrm>
              <a:off x="8496298" y="3047990"/>
              <a:ext cx="3371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4C664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  <a:endParaRPr lang="en-US" sz="2000" b="1" dirty="0">
                <a:solidFill>
                  <a:srgbClr val="4C66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621888-48D7-5AF5-EA3D-3FF12A7FB15E}"/>
                </a:ext>
              </a:extLst>
            </p:cNvPr>
            <p:cNvSpPr txBox="1"/>
            <p:nvPr/>
          </p:nvSpPr>
          <p:spPr>
            <a:xfrm>
              <a:off x="8496298" y="3286145"/>
              <a:ext cx="3505202" cy="133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O" sz="110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10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10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10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10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1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8D9C8E-F89A-D695-2D7E-C269E1B42640}"/>
              </a:ext>
            </a:extLst>
          </p:cNvPr>
          <p:cNvGrpSpPr/>
          <p:nvPr/>
        </p:nvGrpSpPr>
        <p:grpSpPr>
          <a:xfrm>
            <a:off x="7848989" y="180383"/>
            <a:ext cx="2961971" cy="1573008"/>
            <a:chOff x="8496298" y="3047990"/>
            <a:chExt cx="3505202" cy="157300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F8551A-D3A6-DF9E-7FAB-B83CF170BD0E}"/>
                </a:ext>
              </a:extLst>
            </p:cNvPr>
            <p:cNvSpPr txBox="1"/>
            <p:nvPr/>
          </p:nvSpPr>
          <p:spPr>
            <a:xfrm>
              <a:off x="8496298" y="3047990"/>
              <a:ext cx="3371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DF5F1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  <a:endParaRPr lang="en-US" sz="2000" b="1" dirty="0">
                <a:solidFill>
                  <a:srgbClr val="DF5F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7E9BA5-36AF-9A58-EDE7-53C2F245A04D}"/>
                </a:ext>
              </a:extLst>
            </p:cNvPr>
            <p:cNvSpPr txBox="1"/>
            <p:nvPr/>
          </p:nvSpPr>
          <p:spPr>
            <a:xfrm>
              <a:off x="8496298" y="3286145"/>
              <a:ext cx="3505202" cy="133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O" sz="110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10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10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10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100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100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B09CB6-D4D2-1B01-7D72-96768962847D}"/>
              </a:ext>
            </a:extLst>
          </p:cNvPr>
          <p:cNvSpPr txBox="1"/>
          <p:nvPr/>
        </p:nvSpPr>
        <p:spPr>
          <a:xfrm>
            <a:off x="7361952" y="5067671"/>
            <a:ext cx="4142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O" sz="28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Architectural</a:t>
            </a:r>
            <a:endParaRPr lang="en-US" sz="2800" b="1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IO" sz="28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Design </a:t>
            </a:r>
            <a:r>
              <a:rPr lang="en-US" sz="28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Progress Chart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36C70A0-98E9-2E7B-93E0-E4A1F31B9CC1}"/>
              </a:ext>
            </a:extLst>
          </p:cNvPr>
          <p:cNvSpPr/>
          <p:nvPr/>
        </p:nvSpPr>
        <p:spPr>
          <a:xfrm>
            <a:off x="5948067" y="2101726"/>
            <a:ext cx="569126" cy="544960"/>
          </a:xfrm>
          <a:prstGeom prst="rightArrow">
            <a:avLst>
              <a:gd name="adj1" fmla="val 54651"/>
              <a:gd name="adj2" fmla="val 50000"/>
            </a:avLst>
          </a:prstGeom>
          <a:solidFill>
            <a:srgbClr val="4C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468A48-1206-64DA-5391-B247F8A1F747}"/>
              </a:ext>
            </a:extLst>
          </p:cNvPr>
          <p:cNvCxnSpPr/>
          <p:nvPr/>
        </p:nvCxnSpPr>
        <p:spPr>
          <a:xfrm>
            <a:off x="8756384" y="6221874"/>
            <a:ext cx="2419350" cy="0"/>
          </a:xfrm>
          <a:prstGeom prst="line">
            <a:avLst/>
          </a:prstGeom>
          <a:ln>
            <a:solidFill>
              <a:srgbClr val="DF5F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477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1776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2019/8412 - Ighoraye</dc:creator>
  <cp:lastModifiedBy>2019/8412 - Ighoraye</cp:lastModifiedBy>
  <cp:revision>4</cp:revision>
  <dcterms:created xsi:type="dcterms:W3CDTF">2022-08-11T09:20:12Z</dcterms:created>
  <dcterms:modified xsi:type="dcterms:W3CDTF">2022-11-14T13:04:45Z</dcterms:modified>
</cp:coreProperties>
</file>