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6" r:id="rId4"/>
    <p:sldId id="260" r:id="rId5"/>
    <p:sldId id="263" r:id="rId6"/>
    <p:sldId id="262" r:id="rId7"/>
    <p:sldId id="259" r:id="rId8"/>
    <p:sldId id="258" r:id="rId9"/>
    <p:sldId id="261" r:id="rId10"/>
    <p:sldId id="267" r:id="rId11"/>
    <p:sldId id="269" r:id="rId12"/>
    <p:sldId id="264" r:id="rId13"/>
    <p:sldId id="268" r:id="rId14"/>
    <p:sldId id="296" r:id="rId15"/>
    <p:sldId id="297" r:id="rId16"/>
    <p:sldId id="298" r:id="rId17"/>
    <p:sldId id="29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A681"/>
    <a:srgbClr val="00A3AC"/>
    <a:srgbClr val="8DE6B6"/>
    <a:srgbClr val="00987F"/>
    <a:srgbClr val="EFFB01"/>
    <a:srgbClr val="00A8AB"/>
    <a:srgbClr val="FFFFFF"/>
    <a:srgbClr val="32AC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FF07-FBDD-A048-4693-CBC50C778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61627-5A8D-F0A1-DE71-9BA9C7501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6B213-8FA6-73CC-E63E-A8A536A0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C485-498C-4C7E-B2CD-B5EE7580D6D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C6F1E-2D30-F42B-7E46-FF7B6AA1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F90FF-4121-A3F9-A0A4-9342B43A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C4F6C-D71E-4DFE-B69C-A4A37CB65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0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B5A59-3486-3E52-DFCC-47C13B99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2E623-BA36-0142-6DD5-E01EE7A8D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29C5C-8E94-593A-B3BF-7F6A8059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C485-498C-4C7E-B2CD-B5EE7580D6D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39188-B6B7-5C2B-FB50-8C7E4DE8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DB5C2-5209-000B-8A54-EB3325D4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C4F6C-D71E-4DFE-B69C-A4A37CB65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3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C31FBE-6B09-37FC-EC83-1E2030FBF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FBF29-59C3-CB4D-73ED-63921C340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C61FA-A203-F247-FF4A-25D74642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C485-498C-4C7E-B2CD-B5EE7580D6D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348ED-00E5-C1EA-C78A-B664122C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B83F3-A8A7-3E5B-F70C-4F2B8FB1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C4F6C-D71E-4DFE-B69C-A4A37CB65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F37B-0F08-0FD6-68CB-7F38A95B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EC838-8E60-CD44-5380-42FD144B6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5EC60-DDB9-E72D-59F5-73D685A4F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C485-498C-4C7E-B2CD-B5EE7580D6D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CF775-FB2E-5BB6-E41D-3E717CDDC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F37BF-35AA-0C20-D3DA-11AF7FC2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C4F6C-D71E-4DFE-B69C-A4A37CB65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07B8D-AC1A-CA71-DE2A-B4AC9B43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CF6DE-61E3-2631-2484-1488EC0FC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6A775-D074-1B2B-B926-B2747032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C485-498C-4C7E-B2CD-B5EE7580D6D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9F94E-F51D-246F-623D-D45A02C4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7452F-8F7D-8B8A-BAC3-A974DA036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C4F6C-D71E-4DFE-B69C-A4A37CB65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5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432DF-A12E-8A7B-ACDB-8752AB0A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CA75B-1C68-6376-F65C-B72D5035C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86944-E8D4-668B-2E2E-90D29F721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AE9E2-2526-E8DE-1287-1CB2A8197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C485-498C-4C7E-B2CD-B5EE7580D6D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35AD6-3BF2-097B-BE89-5F614EE3A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DC81F-5049-5662-6310-3A7D6E5D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C4F6C-D71E-4DFE-B69C-A4A37CB65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9090-25ED-2C16-EFB1-AA20612B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016C7-2439-837F-19DD-C1D0625BE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F4FA1-4B30-923B-527C-B3F58E44C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8BE4BA-DE20-DB8B-6CCF-F27B7E7EE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123AF-FBA8-1DEE-7D7B-F0E86E3CE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C05F80-6C72-B22F-1F39-3F641D39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C485-498C-4C7E-B2CD-B5EE7580D6D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FA5EB-4BAF-C2B1-F20F-D19775FF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FB301-377E-3898-B4CA-C5330F1A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C4F6C-D71E-4DFE-B69C-A4A37CB65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6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33BB-0EBE-BAD1-6B94-B3D83864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3268C-BD77-85C1-D64F-5B696E90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C485-498C-4C7E-B2CD-B5EE7580D6D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39017-612E-8138-4427-7EC6DBFB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B13F9-9C9F-A0A1-4D2B-8D99AE24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C4F6C-D71E-4DFE-B69C-A4A37CB65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6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1094D7-4789-51ED-B3A5-985FD3B54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C485-498C-4C7E-B2CD-B5EE7580D6D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17CF5-592B-5810-0DE8-6CAF16D4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8E28C-A788-D7B9-385B-3F487B92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C4F6C-D71E-4DFE-B69C-A4A37CB65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2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496B-7E0B-2612-494B-B1E7DA2D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5399F-F629-44E8-1149-BEF10B990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3EE54-1658-9F97-606C-EF8EBD37C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4B238-B390-578D-EEF8-9D53B3685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C485-498C-4C7E-B2CD-B5EE7580D6D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8168-DC6E-7853-92CD-6D3C98DB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FEC37-D7C1-7390-9292-642DBD2A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C4F6C-D71E-4DFE-B69C-A4A37CB65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6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978A-7E25-64E7-1FF0-167331629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52E36-0D98-CD39-709D-D12E87C69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AC1F3-5B56-799E-5449-7E436A45C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05C15-5FA3-CFA9-A86F-D4D785851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C485-498C-4C7E-B2CD-B5EE7580D6D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1EF7B-3EAD-C1EE-3394-C13FD1F2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4404F-5098-2028-80C2-328F922B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C4F6C-D71E-4DFE-B69C-A4A37CB65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3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E73FA5-424D-D262-9191-775C7E6FF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172CB-5560-3E8F-C887-469CB9736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736B7-1E10-2FB7-4163-1F282406B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DC485-498C-4C7E-B2CD-B5EE7580D6D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B9550-B2DC-391D-37AB-DE5697AB1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5A874-BF08-5B38-17C3-B19E63E92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C4F6C-D71E-4DFE-B69C-A4A37CB65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9E5039-3805-0A29-F5E1-FBBFE8896118}"/>
              </a:ext>
            </a:extLst>
          </p:cNvPr>
          <p:cNvSpPr/>
          <p:nvPr/>
        </p:nvSpPr>
        <p:spPr>
          <a:xfrm rot="16200000">
            <a:off x="5708219" y="390259"/>
            <a:ext cx="775563" cy="12192002"/>
          </a:xfrm>
          <a:prstGeom prst="rect">
            <a:avLst/>
          </a:pr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D74178-A406-DD25-8119-B798B4E78B46}"/>
              </a:ext>
            </a:extLst>
          </p:cNvPr>
          <p:cNvSpPr txBox="1"/>
          <p:nvPr/>
        </p:nvSpPr>
        <p:spPr>
          <a:xfrm>
            <a:off x="6758282" y="380575"/>
            <a:ext cx="4671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O" sz="4000" b="1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Mental Health PowerPoint Template</a:t>
            </a:r>
            <a:endParaRPr lang="en-US" sz="4000" b="1" dirty="0">
              <a:solidFill>
                <a:srgbClr val="2A2C2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DECDC4-159B-0C2D-DBB2-0C9B2A7D48DD}"/>
              </a:ext>
            </a:extLst>
          </p:cNvPr>
          <p:cNvSpPr txBox="1"/>
          <p:nvPr/>
        </p:nvSpPr>
        <p:spPr>
          <a:xfrm>
            <a:off x="4752109" y="6285552"/>
            <a:ext cx="26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87F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en-IO" dirty="0">
                <a:solidFill>
                  <a:srgbClr val="00987F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ypersonalemail.com</a:t>
            </a:r>
            <a:endParaRPr lang="en-US" dirty="0">
              <a:solidFill>
                <a:srgbClr val="00987F"/>
              </a:solidFill>
              <a:latin typeface="Raleway Medium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409A0D-A042-F137-A72B-F7DE2343BB0F}"/>
              </a:ext>
            </a:extLst>
          </p:cNvPr>
          <p:cNvCxnSpPr>
            <a:cxnSpLocks/>
          </p:cNvCxnSpPr>
          <p:nvPr/>
        </p:nvCxnSpPr>
        <p:spPr>
          <a:xfrm>
            <a:off x="0" y="4828675"/>
            <a:ext cx="8197516" cy="0"/>
          </a:xfrm>
          <a:prstGeom prst="line">
            <a:avLst/>
          </a:prstGeom>
          <a:ln w="57150">
            <a:solidFill>
              <a:srgbClr val="00A8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AD5845-9DBB-0B5E-B390-AEE97C4E3097}"/>
              </a:ext>
            </a:extLst>
          </p:cNvPr>
          <p:cNvSpPr txBox="1"/>
          <p:nvPr/>
        </p:nvSpPr>
        <p:spPr>
          <a:xfrm>
            <a:off x="594656" y="5015750"/>
            <a:ext cx="463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O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Presentation by Ighoraye Elvina</a:t>
            </a:r>
          </a:p>
          <a:p>
            <a:r>
              <a:rPr lang="en-IO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Department of Mechanical Engineering</a:t>
            </a:r>
            <a:endParaRPr lang="en-US" dirty="0">
              <a:latin typeface="Raleway Medium" pitchFamily="2" charset="0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86F23392-8A41-77C1-DA9A-26B8B7E9B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799" y="285800"/>
            <a:ext cx="6581775" cy="408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6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20115">
        <p14:reveal/>
      </p:transition>
    </mc:Choice>
    <mc:Fallback xmlns="">
      <p:transition spd="slow" advTm="20115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C059EA4-D124-79B8-C25C-C688CA26C815}"/>
              </a:ext>
            </a:extLst>
          </p:cNvPr>
          <p:cNvGrpSpPr/>
          <p:nvPr/>
        </p:nvGrpSpPr>
        <p:grpSpPr>
          <a:xfrm>
            <a:off x="9774763" y="150847"/>
            <a:ext cx="2417237" cy="745418"/>
            <a:chOff x="9774763" y="150847"/>
            <a:chExt cx="2417237" cy="74541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4550A5B-61A7-F5DB-0A86-ABA1C15AFBF4}"/>
                </a:ext>
              </a:extLst>
            </p:cNvPr>
            <p:cNvGrpSpPr/>
            <p:nvPr/>
          </p:nvGrpSpPr>
          <p:grpSpPr>
            <a:xfrm>
              <a:off x="9774763" y="150847"/>
              <a:ext cx="850232" cy="745418"/>
              <a:chOff x="9063789" y="-1"/>
              <a:chExt cx="1236229" cy="108383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20C4E4F-93EA-5574-41E0-20F725CD0268}"/>
                  </a:ext>
                </a:extLst>
              </p:cNvPr>
              <p:cNvSpPr/>
              <p:nvPr/>
            </p:nvSpPr>
            <p:spPr>
              <a:xfrm>
                <a:off x="9063789" y="0"/>
                <a:ext cx="931429" cy="931429"/>
              </a:xfrm>
              <a:prstGeom prst="ellipse">
                <a:avLst/>
              </a:prstGeom>
              <a:noFill/>
              <a:ln w="57150">
                <a:solidFill>
                  <a:srgbClr val="8DE6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2656CF5-778D-2717-3084-4BAB7311F6D2}"/>
                  </a:ext>
                </a:extLst>
              </p:cNvPr>
              <p:cNvSpPr/>
              <p:nvPr/>
            </p:nvSpPr>
            <p:spPr>
              <a:xfrm>
                <a:off x="9216189" y="152400"/>
                <a:ext cx="931429" cy="931429"/>
              </a:xfrm>
              <a:prstGeom prst="ellipse">
                <a:avLst/>
              </a:prstGeom>
              <a:noFill/>
              <a:ln w="57150">
                <a:solidFill>
                  <a:srgbClr val="8DE6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477D4EE-2154-DFE4-8A6D-AC25C4F87A83}"/>
                  </a:ext>
                </a:extLst>
              </p:cNvPr>
              <p:cNvSpPr/>
              <p:nvPr/>
            </p:nvSpPr>
            <p:spPr>
              <a:xfrm>
                <a:off x="9368589" y="-1"/>
                <a:ext cx="931429" cy="931429"/>
              </a:xfrm>
              <a:prstGeom prst="ellipse">
                <a:avLst/>
              </a:prstGeom>
              <a:noFill/>
              <a:ln w="57150">
                <a:solidFill>
                  <a:srgbClr val="8DE6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7A1D5F-CFF7-002D-0D0C-2AD5AF86381B}"/>
                </a:ext>
              </a:extLst>
            </p:cNvPr>
            <p:cNvSpPr txBox="1"/>
            <p:nvPr/>
          </p:nvSpPr>
          <p:spPr>
            <a:xfrm>
              <a:off x="10655803" y="391339"/>
              <a:ext cx="15361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O" sz="2000" b="1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logo</a:t>
              </a:r>
              <a:endParaRPr lang="en-US" sz="20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E005F28-7993-62BE-8C16-6EE896962595}"/>
              </a:ext>
            </a:extLst>
          </p:cNvPr>
          <p:cNvGrpSpPr/>
          <p:nvPr/>
        </p:nvGrpSpPr>
        <p:grpSpPr>
          <a:xfrm>
            <a:off x="7104932" y="1442504"/>
            <a:ext cx="4241134" cy="4213253"/>
            <a:chOff x="7608164" y="4686765"/>
            <a:chExt cx="4241134" cy="421325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D37CCA-600F-28A4-5C6E-64A61E760528}"/>
                </a:ext>
              </a:extLst>
            </p:cNvPr>
            <p:cNvSpPr txBox="1"/>
            <p:nvPr/>
          </p:nvSpPr>
          <p:spPr>
            <a:xfrm>
              <a:off x="7608164" y="4868145"/>
              <a:ext cx="4241134" cy="4031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O" sz="16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This is where the body text will be.  </a:t>
              </a:r>
              <a:r>
                <a:rPr lang="en-US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 This is where the body text will be.  This is where the body text will be. </a:t>
              </a:r>
              <a:r>
                <a:rPr lang="en-US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This is where the body text will be.  </a:t>
              </a:r>
              <a:r>
                <a:rPr lang="en-US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 This is where the body text will be.  This is where the body text will be. </a:t>
              </a:r>
              <a:r>
                <a:rPr lang="en-US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This is where the body text will be.  </a:t>
              </a:r>
              <a:r>
                <a:rPr lang="en-US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</a:t>
              </a:r>
              <a:endParaRPr lang="en-US" sz="1600" dirty="0">
                <a:latin typeface="Raleway Medium" pitchFamily="2" charset="0"/>
              </a:endParaRPr>
            </a:p>
            <a:p>
              <a:pPr algn="ctr"/>
              <a:endParaRPr lang="en-US" sz="1600" dirty="0">
                <a:latin typeface="Raleway Medium" pitchFamily="2" charset="0"/>
              </a:endParaRPr>
            </a:p>
            <a:p>
              <a:pPr algn="ctr"/>
              <a:endParaRPr lang="en-US" sz="1600" dirty="0">
                <a:latin typeface="Raleway Medium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3394110-1B7D-ABA3-DD0B-0DC3829ABDB8}"/>
                </a:ext>
              </a:extLst>
            </p:cNvPr>
            <p:cNvSpPr txBox="1"/>
            <p:nvPr/>
          </p:nvSpPr>
          <p:spPr>
            <a:xfrm>
              <a:off x="8969604" y="4686765"/>
              <a:ext cx="1540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O" sz="2000" dirty="0">
                  <a:solidFill>
                    <a:srgbClr val="00987F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89CE6B5-EDD3-6114-E905-572DD3F8DEF0}"/>
              </a:ext>
            </a:extLst>
          </p:cNvPr>
          <p:cNvSpPr txBox="1"/>
          <p:nvPr/>
        </p:nvSpPr>
        <p:spPr>
          <a:xfrm>
            <a:off x="7618510" y="1134323"/>
            <a:ext cx="47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O" sz="4000" dirty="0">
                <a:solidFill>
                  <a:srgbClr val="FFFFFF"/>
                </a:solidFill>
              </a:rPr>
              <a:t>2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09606C-FE5E-D6A5-B54F-F77672F2A702}"/>
              </a:ext>
            </a:extLst>
          </p:cNvPr>
          <p:cNvSpPr txBox="1"/>
          <p:nvPr/>
        </p:nvSpPr>
        <p:spPr>
          <a:xfrm>
            <a:off x="9026144" y="3870742"/>
            <a:ext cx="47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O" sz="4000" dirty="0">
                <a:solidFill>
                  <a:srgbClr val="FFFFFF"/>
                </a:solidFill>
              </a:rPr>
              <a:t>4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472C4-9AB8-BF36-FA56-3E35A5F1925E}"/>
              </a:ext>
            </a:extLst>
          </p:cNvPr>
          <p:cNvSpPr/>
          <p:nvPr/>
        </p:nvSpPr>
        <p:spPr>
          <a:xfrm rot="16200000">
            <a:off x="5801756" y="483795"/>
            <a:ext cx="588490" cy="12192002"/>
          </a:xfrm>
          <a:prstGeom prst="rect">
            <a:avLst/>
          </a:pr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6AFFA-4447-0590-DDB7-E9B430251996}"/>
              </a:ext>
            </a:extLst>
          </p:cNvPr>
          <p:cNvSpPr txBox="1"/>
          <p:nvPr/>
        </p:nvSpPr>
        <p:spPr>
          <a:xfrm>
            <a:off x="4752109" y="6395129"/>
            <a:ext cx="26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87F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en-IO" dirty="0">
                <a:solidFill>
                  <a:srgbClr val="00987F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ypersonalemail.com</a:t>
            </a:r>
            <a:endParaRPr lang="en-US" dirty="0">
              <a:solidFill>
                <a:srgbClr val="00987F"/>
              </a:solidFill>
              <a:latin typeface="Raleway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8CB4FF-AF48-10C6-268C-2FC1C8AA9D6F}"/>
              </a:ext>
            </a:extLst>
          </p:cNvPr>
          <p:cNvSpPr/>
          <p:nvPr/>
        </p:nvSpPr>
        <p:spPr>
          <a:xfrm rot="5400000">
            <a:off x="-507695" y="2805601"/>
            <a:ext cx="3821407" cy="709382"/>
          </a:xfrm>
          <a:prstGeom prst="rect">
            <a:avLst/>
          </a:pr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6CC4ED-4BF5-F222-1F3C-CB568E5BCD74}"/>
              </a:ext>
            </a:extLst>
          </p:cNvPr>
          <p:cNvSpPr/>
          <p:nvPr/>
        </p:nvSpPr>
        <p:spPr>
          <a:xfrm rot="5400000">
            <a:off x="840091" y="3173803"/>
            <a:ext cx="3078557" cy="709382"/>
          </a:xfrm>
          <a:prstGeom prst="rect">
            <a:avLst/>
          </a:prstGeom>
          <a:solidFill>
            <a:srgbClr val="009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C4E21A-5CC1-91FC-B465-C58FE01B8DD3}"/>
              </a:ext>
            </a:extLst>
          </p:cNvPr>
          <p:cNvSpPr/>
          <p:nvPr/>
        </p:nvSpPr>
        <p:spPr>
          <a:xfrm rot="5400000">
            <a:off x="2527930" y="3849868"/>
            <a:ext cx="1726426" cy="709382"/>
          </a:xfrm>
          <a:prstGeom prst="rect">
            <a:avLst/>
          </a:prstGeom>
          <a:solidFill>
            <a:srgbClr val="EFF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5371F3-059C-06AA-CC38-D5268520F042}"/>
              </a:ext>
            </a:extLst>
          </p:cNvPr>
          <p:cNvSpPr/>
          <p:nvPr/>
        </p:nvSpPr>
        <p:spPr>
          <a:xfrm rot="5400000">
            <a:off x="3313334" y="3628997"/>
            <a:ext cx="2168168" cy="709382"/>
          </a:xfrm>
          <a:prstGeom prst="rect">
            <a:avLst/>
          </a:prstGeom>
          <a:solidFill>
            <a:srgbClr val="00A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173CE-B2CD-46EA-3BDD-547345BB84B0}"/>
              </a:ext>
            </a:extLst>
          </p:cNvPr>
          <p:cNvSpPr txBox="1"/>
          <p:nvPr/>
        </p:nvSpPr>
        <p:spPr>
          <a:xfrm>
            <a:off x="2024678" y="5501139"/>
            <a:ext cx="1536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O" sz="2000" b="1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Statistics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C99D59-C984-7C51-2385-06B0539E7CA1}"/>
              </a:ext>
            </a:extLst>
          </p:cNvPr>
          <p:cNvSpPr txBox="1"/>
          <p:nvPr/>
        </p:nvSpPr>
        <p:spPr>
          <a:xfrm>
            <a:off x="598159" y="456215"/>
            <a:ext cx="964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O" sz="2800" b="1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Different People Suffering from Mental Health</a:t>
            </a:r>
            <a:endParaRPr lang="en-US" sz="2800" b="1" dirty="0">
              <a:solidFill>
                <a:srgbClr val="2A2C2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877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C059EA4-D124-79B8-C25C-C688CA26C815}"/>
              </a:ext>
            </a:extLst>
          </p:cNvPr>
          <p:cNvGrpSpPr/>
          <p:nvPr/>
        </p:nvGrpSpPr>
        <p:grpSpPr>
          <a:xfrm>
            <a:off x="9774763" y="150847"/>
            <a:ext cx="2417237" cy="745418"/>
            <a:chOff x="9774763" y="150847"/>
            <a:chExt cx="2417237" cy="74541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4550A5B-61A7-F5DB-0A86-ABA1C15AFBF4}"/>
                </a:ext>
              </a:extLst>
            </p:cNvPr>
            <p:cNvGrpSpPr/>
            <p:nvPr/>
          </p:nvGrpSpPr>
          <p:grpSpPr>
            <a:xfrm>
              <a:off x="9774763" y="150847"/>
              <a:ext cx="850232" cy="745418"/>
              <a:chOff x="9063789" y="-1"/>
              <a:chExt cx="1236229" cy="108383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20C4E4F-93EA-5574-41E0-20F725CD0268}"/>
                  </a:ext>
                </a:extLst>
              </p:cNvPr>
              <p:cNvSpPr/>
              <p:nvPr/>
            </p:nvSpPr>
            <p:spPr>
              <a:xfrm>
                <a:off x="9063789" y="0"/>
                <a:ext cx="931429" cy="931429"/>
              </a:xfrm>
              <a:prstGeom prst="ellipse">
                <a:avLst/>
              </a:prstGeom>
              <a:noFill/>
              <a:ln w="57150">
                <a:solidFill>
                  <a:srgbClr val="8DE6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2656CF5-778D-2717-3084-4BAB7311F6D2}"/>
                  </a:ext>
                </a:extLst>
              </p:cNvPr>
              <p:cNvSpPr/>
              <p:nvPr/>
            </p:nvSpPr>
            <p:spPr>
              <a:xfrm>
                <a:off x="9216189" y="152400"/>
                <a:ext cx="931429" cy="931429"/>
              </a:xfrm>
              <a:prstGeom prst="ellipse">
                <a:avLst/>
              </a:prstGeom>
              <a:noFill/>
              <a:ln w="57150">
                <a:solidFill>
                  <a:srgbClr val="8DE6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477D4EE-2154-DFE4-8A6D-AC25C4F87A83}"/>
                  </a:ext>
                </a:extLst>
              </p:cNvPr>
              <p:cNvSpPr/>
              <p:nvPr/>
            </p:nvSpPr>
            <p:spPr>
              <a:xfrm>
                <a:off x="9368589" y="-1"/>
                <a:ext cx="931429" cy="931429"/>
              </a:xfrm>
              <a:prstGeom prst="ellipse">
                <a:avLst/>
              </a:prstGeom>
              <a:noFill/>
              <a:ln w="57150">
                <a:solidFill>
                  <a:srgbClr val="8DE6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7A1D5F-CFF7-002D-0D0C-2AD5AF86381B}"/>
                </a:ext>
              </a:extLst>
            </p:cNvPr>
            <p:cNvSpPr txBox="1"/>
            <p:nvPr/>
          </p:nvSpPr>
          <p:spPr>
            <a:xfrm>
              <a:off x="10655803" y="391339"/>
              <a:ext cx="15361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O" sz="2000" b="1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logo</a:t>
              </a:r>
              <a:endParaRPr lang="en-US" sz="20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89CE6B5-EDD3-6114-E905-572DD3F8DEF0}"/>
              </a:ext>
            </a:extLst>
          </p:cNvPr>
          <p:cNvSpPr txBox="1"/>
          <p:nvPr/>
        </p:nvSpPr>
        <p:spPr>
          <a:xfrm>
            <a:off x="7618510" y="1134323"/>
            <a:ext cx="47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O" sz="4000" dirty="0">
                <a:solidFill>
                  <a:srgbClr val="FFFFFF"/>
                </a:solidFill>
              </a:rPr>
              <a:t>2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09606C-FE5E-D6A5-B54F-F77672F2A702}"/>
              </a:ext>
            </a:extLst>
          </p:cNvPr>
          <p:cNvSpPr txBox="1"/>
          <p:nvPr/>
        </p:nvSpPr>
        <p:spPr>
          <a:xfrm>
            <a:off x="9026144" y="3870742"/>
            <a:ext cx="47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O" sz="4000" dirty="0">
                <a:solidFill>
                  <a:srgbClr val="FFFFFF"/>
                </a:solidFill>
              </a:rPr>
              <a:t>4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472C4-9AB8-BF36-FA56-3E35A5F1925E}"/>
              </a:ext>
            </a:extLst>
          </p:cNvPr>
          <p:cNvSpPr/>
          <p:nvPr/>
        </p:nvSpPr>
        <p:spPr>
          <a:xfrm rot="16200000">
            <a:off x="5801756" y="483795"/>
            <a:ext cx="588490" cy="12192002"/>
          </a:xfrm>
          <a:prstGeom prst="rect">
            <a:avLst/>
          </a:pr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6AFFA-4447-0590-DDB7-E9B430251996}"/>
              </a:ext>
            </a:extLst>
          </p:cNvPr>
          <p:cNvSpPr txBox="1"/>
          <p:nvPr/>
        </p:nvSpPr>
        <p:spPr>
          <a:xfrm>
            <a:off x="4752109" y="6395129"/>
            <a:ext cx="26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87F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en-IO" dirty="0">
                <a:solidFill>
                  <a:srgbClr val="00987F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ypersonalemail.com</a:t>
            </a:r>
            <a:endParaRPr lang="en-US" dirty="0">
              <a:solidFill>
                <a:srgbClr val="00987F"/>
              </a:solidFill>
              <a:latin typeface="Raleway Medium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49A4FE9-31DC-4D75-AA89-BE272E7E75A3}"/>
              </a:ext>
            </a:extLst>
          </p:cNvPr>
          <p:cNvGrpSpPr/>
          <p:nvPr/>
        </p:nvGrpSpPr>
        <p:grpSpPr>
          <a:xfrm flipH="1">
            <a:off x="1343892" y="1301910"/>
            <a:ext cx="4752108" cy="4620126"/>
            <a:chOff x="272716" y="673769"/>
            <a:chExt cx="4752108" cy="462012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D9F38B1-7BCF-8E78-36C0-7BCD292A193A}"/>
                </a:ext>
              </a:extLst>
            </p:cNvPr>
            <p:cNvCxnSpPr>
              <a:cxnSpLocks/>
            </p:cNvCxnSpPr>
            <p:nvPr/>
          </p:nvCxnSpPr>
          <p:spPr>
            <a:xfrm>
              <a:off x="272716" y="5293895"/>
              <a:ext cx="1572126" cy="0"/>
            </a:xfrm>
            <a:prstGeom prst="line">
              <a:avLst/>
            </a:prstGeom>
            <a:ln w="76200">
              <a:solidFill>
                <a:srgbClr val="00A8AB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D74C0B2-67E9-89EE-B04F-38BFBE141C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8905" y="3753853"/>
              <a:ext cx="0" cy="1540042"/>
            </a:xfrm>
            <a:prstGeom prst="line">
              <a:avLst/>
            </a:prstGeom>
            <a:ln w="76200">
              <a:solidFill>
                <a:srgbClr val="00A8AB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3029E1-D3A1-182D-914D-3A14DA1E16FB}"/>
                </a:ext>
              </a:extLst>
            </p:cNvPr>
            <p:cNvCxnSpPr>
              <a:cxnSpLocks/>
            </p:cNvCxnSpPr>
            <p:nvPr/>
          </p:nvCxnSpPr>
          <p:spPr>
            <a:xfrm>
              <a:off x="1868905" y="3753853"/>
              <a:ext cx="1572126" cy="0"/>
            </a:xfrm>
            <a:prstGeom prst="line">
              <a:avLst/>
            </a:prstGeom>
            <a:ln w="76200">
              <a:solidFill>
                <a:srgbClr val="00A8AB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85E9200-0BB9-3E7A-DB9E-3AF3ADD8D0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1031" y="2213811"/>
              <a:ext cx="0" cy="1540042"/>
            </a:xfrm>
            <a:prstGeom prst="line">
              <a:avLst/>
            </a:prstGeom>
            <a:ln w="76200">
              <a:solidFill>
                <a:srgbClr val="00A8AB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45264E9-9C0A-4E98-E83F-CEF6E4CF1D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4824" y="673769"/>
              <a:ext cx="0" cy="1540042"/>
            </a:xfrm>
            <a:prstGeom prst="line">
              <a:avLst/>
            </a:prstGeom>
            <a:ln w="76200">
              <a:solidFill>
                <a:srgbClr val="00A8AB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978D00D-F5BD-BFB1-AA41-CCCF27EFBDC2}"/>
                </a:ext>
              </a:extLst>
            </p:cNvPr>
            <p:cNvCxnSpPr>
              <a:cxnSpLocks/>
            </p:cNvCxnSpPr>
            <p:nvPr/>
          </p:nvCxnSpPr>
          <p:spPr>
            <a:xfrm>
              <a:off x="3441031" y="2213811"/>
              <a:ext cx="1572126" cy="0"/>
            </a:xfrm>
            <a:prstGeom prst="line">
              <a:avLst/>
            </a:prstGeom>
            <a:ln w="76200">
              <a:solidFill>
                <a:srgbClr val="00A8AB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0CFD7AD4-49A7-6BE9-D8CD-47B3D1967002}"/>
              </a:ext>
            </a:extLst>
          </p:cNvPr>
          <p:cNvSpPr/>
          <p:nvPr/>
        </p:nvSpPr>
        <p:spPr>
          <a:xfrm rot="5400000">
            <a:off x="976176" y="991305"/>
            <a:ext cx="735432" cy="709382"/>
          </a:xfrm>
          <a:prstGeom prst="ellipse">
            <a:avLst/>
          </a:prstGeom>
          <a:solidFill>
            <a:srgbClr val="32A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D7B4C1-F96A-EBD4-0562-4862D7358653}"/>
              </a:ext>
            </a:extLst>
          </p:cNvPr>
          <p:cNvSpPr/>
          <p:nvPr/>
        </p:nvSpPr>
        <p:spPr>
          <a:xfrm rot="5400000">
            <a:off x="4110010" y="4071389"/>
            <a:ext cx="735432" cy="709382"/>
          </a:xfrm>
          <a:prstGeom prst="ellipse">
            <a:avLst/>
          </a:pr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A516A91-CBA8-BE7C-E86B-2172C538A253}"/>
              </a:ext>
            </a:extLst>
          </p:cNvPr>
          <p:cNvSpPr/>
          <p:nvPr/>
        </p:nvSpPr>
        <p:spPr>
          <a:xfrm rot="5400000">
            <a:off x="2559970" y="2487260"/>
            <a:ext cx="735432" cy="709382"/>
          </a:xfrm>
          <a:prstGeom prst="ellipse">
            <a:avLst/>
          </a:prstGeom>
          <a:solidFill>
            <a:srgbClr val="00A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D6B01A6-F959-B7C3-1FD1-CDD8475A80CF}"/>
              </a:ext>
            </a:extLst>
          </p:cNvPr>
          <p:cNvGrpSpPr/>
          <p:nvPr/>
        </p:nvGrpSpPr>
        <p:grpSpPr>
          <a:xfrm>
            <a:off x="7286769" y="4638122"/>
            <a:ext cx="4241134" cy="1163918"/>
            <a:chOff x="7547349" y="4686765"/>
            <a:chExt cx="4241134" cy="116391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55C2765-E000-2B21-8006-35D84FBD624F}"/>
                </a:ext>
              </a:extLst>
            </p:cNvPr>
            <p:cNvSpPr txBox="1"/>
            <p:nvPr/>
          </p:nvSpPr>
          <p:spPr>
            <a:xfrm>
              <a:off x="7547349" y="4773465"/>
              <a:ext cx="424113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O" sz="16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Th</a:t>
              </a:r>
              <a:endParaRPr lang="en-US" sz="1600" dirty="0">
                <a:latin typeface="Raleway Medium" pitchFamily="2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08CE9F1-ACA8-B8A3-75A0-1384C12CC56E}"/>
                </a:ext>
              </a:extLst>
            </p:cNvPr>
            <p:cNvSpPr txBox="1"/>
            <p:nvPr/>
          </p:nvSpPr>
          <p:spPr>
            <a:xfrm>
              <a:off x="8969604" y="4686765"/>
              <a:ext cx="1540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O" sz="2000" b="1" dirty="0">
                  <a:solidFill>
                    <a:srgbClr val="00987F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BE9671D-04EB-228E-5848-544CC480CD1A}"/>
              </a:ext>
            </a:extLst>
          </p:cNvPr>
          <p:cNvGrpSpPr/>
          <p:nvPr/>
        </p:nvGrpSpPr>
        <p:grpSpPr>
          <a:xfrm>
            <a:off x="3045635" y="1200673"/>
            <a:ext cx="4241134" cy="1163918"/>
            <a:chOff x="7547349" y="4686765"/>
            <a:chExt cx="4241134" cy="116391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15BE4CC-A0CE-25B7-CB98-13C5D7764587}"/>
                </a:ext>
              </a:extLst>
            </p:cNvPr>
            <p:cNvSpPr txBox="1"/>
            <p:nvPr/>
          </p:nvSpPr>
          <p:spPr>
            <a:xfrm>
              <a:off x="7547349" y="4773465"/>
              <a:ext cx="424113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O" sz="16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Th</a:t>
              </a:r>
              <a:endParaRPr lang="en-US" sz="1600" dirty="0">
                <a:latin typeface="Raleway Medium" pitchFamily="2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DF04D3D-BF81-38D7-111A-4DE6E3FC819B}"/>
                </a:ext>
              </a:extLst>
            </p:cNvPr>
            <p:cNvSpPr txBox="1"/>
            <p:nvPr/>
          </p:nvSpPr>
          <p:spPr>
            <a:xfrm>
              <a:off x="8969604" y="4686765"/>
              <a:ext cx="1540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O" sz="2000" b="1" dirty="0">
                  <a:solidFill>
                    <a:srgbClr val="00987F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5DE3B6-18CD-76D6-FC61-F3105B805526}"/>
              </a:ext>
            </a:extLst>
          </p:cNvPr>
          <p:cNvGrpSpPr/>
          <p:nvPr/>
        </p:nvGrpSpPr>
        <p:grpSpPr>
          <a:xfrm>
            <a:off x="5309937" y="2837456"/>
            <a:ext cx="4241134" cy="1163918"/>
            <a:chOff x="7547349" y="4686765"/>
            <a:chExt cx="4241134" cy="116391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49D065A-BB51-93B3-9E46-2412FF4200FF}"/>
                </a:ext>
              </a:extLst>
            </p:cNvPr>
            <p:cNvSpPr txBox="1"/>
            <p:nvPr/>
          </p:nvSpPr>
          <p:spPr>
            <a:xfrm>
              <a:off x="7547349" y="4773465"/>
              <a:ext cx="424113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O" sz="16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Th</a:t>
              </a:r>
              <a:endParaRPr lang="en-US" sz="1600" dirty="0">
                <a:latin typeface="Raleway Medium" pitchFamily="2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BC61387-BA35-A999-0A30-DC995A9088F7}"/>
                </a:ext>
              </a:extLst>
            </p:cNvPr>
            <p:cNvSpPr txBox="1"/>
            <p:nvPr/>
          </p:nvSpPr>
          <p:spPr>
            <a:xfrm>
              <a:off x="8969604" y="4686765"/>
              <a:ext cx="1540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O" sz="2000" b="1" dirty="0">
                  <a:solidFill>
                    <a:srgbClr val="00A3AC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146B5FC7-C758-A5D0-E51A-31F127151FE9}"/>
              </a:ext>
            </a:extLst>
          </p:cNvPr>
          <p:cNvSpPr txBox="1"/>
          <p:nvPr/>
        </p:nvSpPr>
        <p:spPr>
          <a:xfrm>
            <a:off x="598159" y="456215"/>
            <a:ext cx="964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O" sz="2800" b="1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Steps to Achieving Mental Health</a:t>
            </a:r>
            <a:endParaRPr lang="en-US" sz="2800" b="1" dirty="0">
              <a:solidFill>
                <a:srgbClr val="2A2C2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324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42E9B7-1AF4-A9F0-5CD9-B01A6B95A4B3}"/>
              </a:ext>
            </a:extLst>
          </p:cNvPr>
          <p:cNvSpPr txBox="1"/>
          <p:nvPr/>
        </p:nvSpPr>
        <p:spPr>
          <a:xfrm>
            <a:off x="598159" y="456215"/>
            <a:ext cx="964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O" sz="2800" b="1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Team</a:t>
            </a:r>
            <a:endParaRPr lang="en-US" sz="2800" b="1" dirty="0">
              <a:solidFill>
                <a:srgbClr val="2A2C2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7A7554-0EFB-4B4A-809D-7001031DB451}"/>
              </a:ext>
            </a:extLst>
          </p:cNvPr>
          <p:cNvSpPr/>
          <p:nvPr/>
        </p:nvSpPr>
        <p:spPr>
          <a:xfrm>
            <a:off x="588935" y="1543066"/>
            <a:ext cx="1926631" cy="188593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179D65-1854-05CC-5B02-40838C604B22}"/>
              </a:ext>
            </a:extLst>
          </p:cNvPr>
          <p:cNvSpPr/>
          <p:nvPr/>
        </p:nvSpPr>
        <p:spPr>
          <a:xfrm>
            <a:off x="3491979" y="1543066"/>
            <a:ext cx="1926631" cy="188593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E4959-4376-68AA-3FA3-207B56099C0F}"/>
              </a:ext>
            </a:extLst>
          </p:cNvPr>
          <p:cNvSpPr/>
          <p:nvPr/>
        </p:nvSpPr>
        <p:spPr>
          <a:xfrm>
            <a:off x="6773390" y="1543066"/>
            <a:ext cx="1926631" cy="188593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5F432-3E3F-677C-CFD9-6FF985ECF274}"/>
              </a:ext>
            </a:extLst>
          </p:cNvPr>
          <p:cNvSpPr/>
          <p:nvPr/>
        </p:nvSpPr>
        <p:spPr>
          <a:xfrm>
            <a:off x="9676434" y="1543066"/>
            <a:ext cx="1926631" cy="188593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82E9AE-4091-BFE6-E006-BCDA71589068}"/>
              </a:ext>
            </a:extLst>
          </p:cNvPr>
          <p:cNvGrpSpPr/>
          <p:nvPr/>
        </p:nvGrpSpPr>
        <p:grpSpPr>
          <a:xfrm>
            <a:off x="379037" y="3881014"/>
            <a:ext cx="2346426" cy="1277273"/>
            <a:chOff x="7638502" y="4769862"/>
            <a:chExt cx="4241134" cy="127727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73E30E-A847-E40C-5EAD-2945A774DE5B}"/>
                </a:ext>
              </a:extLst>
            </p:cNvPr>
            <p:cNvSpPr txBox="1"/>
            <p:nvPr/>
          </p:nvSpPr>
          <p:spPr>
            <a:xfrm>
              <a:off x="7638502" y="4969917"/>
              <a:ext cx="424113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O" sz="16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</a:t>
              </a:r>
              <a:endParaRPr lang="en-US" sz="1600" dirty="0">
                <a:latin typeface="Raleway Medium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9493A2-028A-76EC-5D82-467F42127EE4}"/>
                </a:ext>
              </a:extLst>
            </p:cNvPr>
            <p:cNvSpPr txBox="1"/>
            <p:nvPr/>
          </p:nvSpPr>
          <p:spPr>
            <a:xfrm>
              <a:off x="8973116" y="4769862"/>
              <a:ext cx="1540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O" sz="2000" b="1" dirty="0">
                  <a:solidFill>
                    <a:srgbClr val="00987F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1EE6B2-EBE5-FCFF-698B-CFD387272210}"/>
              </a:ext>
            </a:extLst>
          </p:cNvPr>
          <p:cNvGrpSpPr/>
          <p:nvPr/>
        </p:nvGrpSpPr>
        <p:grpSpPr>
          <a:xfrm>
            <a:off x="9466536" y="3881014"/>
            <a:ext cx="2346426" cy="1277273"/>
            <a:chOff x="7638502" y="4769862"/>
            <a:chExt cx="4241134" cy="127727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1E4752-99B9-6BD0-F9BF-8FD93238D7F8}"/>
                </a:ext>
              </a:extLst>
            </p:cNvPr>
            <p:cNvSpPr txBox="1"/>
            <p:nvPr/>
          </p:nvSpPr>
          <p:spPr>
            <a:xfrm>
              <a:off x="7638502" y="4969917"/>
              <a:ext cx="424113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O" sz="16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</a:t>
              </a:r>
              <a:endParaRPr lang="en-US" sz="1600" dirty="0">
                <a:latin typeface="Raleway Medium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D8EA78-BB94-5706-D6D2-39215D8BEBEA}"/>
                </a:ext>
              </a:extLst>
            </p:cNvPr>
            <p:cNvSpPr txBox="1"/>
            <p:nvPr/>
          </p:nvSpPr>
          <p:spPr>
            <a:xfrm>
              <a:off x="8973116" y="4769862"/>
              <a:ext cx="1540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O" sz="2000" b="1" dirty="0">
                  <a:solidFill>
                    <a:srgbClr val="00A8AB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5BF0DB-E3BB-65E3-1F8F-ABDB91592B70}"/>
              </a:ext>
            </a:extLst>
          </p:cNvPr>
          <p:cNvGrpSpPr/>
          <p:nvPr/>
        </p:nvGrpSpPr>
        <p:grpSpPr>
          <a:xfrm>
            <a:off x="6625083" y="3881014"/>
            <a:ext cx="2346426" cy="1277273"/>
            <a:chOff x="7638502" y="4769862"/>
            <a:chExt cx="4241134" cy="12772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F398A5-F3E4-AE5C-ABBA-8C1575231B81}"/>
                </a:ext>
              </a:extLst>
            </p:cNvPr>
            <p:cNvSpPr txBox="1"/>
            <p:nvPr/>
          </p:nvSpPr>
          <p:spPr>
            <a:xfrm>
              <a:off x="7638502" y="4969917"/>
              <a:ext cx="424113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O" sz="16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</a:t>
              </a:r>
              <a:endParaRPr lang="en-US" sz="1600" dirty="0">
                <a:latin typeface="Raleway Medium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6BAC83-024C-932A-3B32-6C205A01EDAB}"/>
                </a:ext>
              </a:extLst>
            </p:cNvPr>
            <p:cNvSpPr txBox="1"/>
            <p:nvPr/>
          </p:nvSpPr>
          <p:spPr>
            <a:xfrm>
              <a:off x="8973116" y="4769862"/>
              <a:ext cx="1540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O" sz="2000" b="1" dirty="0">
                  <a:solidFill>
                    <a:srgbClr val="8DE6B6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26B156-6EF5-4BF1-7BD5-9B230BDD4A43}"/>
              </a:ext>
            </a:extLst>
          </p:cNvPr>
          <p:cNvGrpSpPr/>
          <p:nvPr/>
        </p:nvGrpSpPr>
        <p:grpSpPr>
          <a:xfrm>
            <a:off x="3182663" y="3881014"/>
            <a:ext cx="2346426" cy="1277273"/>
            <a:chOff x="7638502" y="4769862"/>
            <a:chExt cx="4241134" cy="127727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33CBA3-A1A3-5770-D231-CCCA09947A7D}"/>
                </a:ext>
              </a:extLst>
            </p:cNvPr>
            <p:cNvSpPr txBox="1"/>
            <p:nvPr/>
          </p:nvSpPr>
          <p:spPr>
            <a:xfrm>
              <a:off x="7638502" y="4969917"/>
              <a:ext cx="424113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O" sz="16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</a:t>
              </a:r>
              <a:endParaRPr lang="en-US" sz="1600" dirty="0">
                <a:latin typeface="Raleway Medium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942F703-EDAA-DC69-1402-3E781D5F185D}"/>
                </a:ext>
              </a:extLst>
            </p:cNvPr>
            <p:cNvSpPr txBox="1"/>
            <p:nvPr/>
          </p:nvSpPr>
          <p:spPr>
            <a:xfrm>
              <a:off x="8973116" y="4769862"/>
              <a:ext cx="1540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O" sz="2000" b="1" dirty="0">
                  <a:solidFill>
                    <a:srgbClr val="00A8AB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6AC5249-F0EF-68A2-4CE1-7A9481A61B7B}"/>
              </a:ext>
            </a:extLst>
          </p:cNvPr>
          <p:cNvSpPr/>
          <p:nvPr/>
        </p:nvSpPr>
        <p:spPr>
          <a:xfrm rot="16200000">
            <a:off x="5801756" y="483795"/>
            <a:ext cx="588490" cy="12192002"/>
          </a:xfrm>
          <a:prstGeom prst="rect">
            <a:avLst/>
          </a:pr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E32A22-D87B-632D-B90F-3A8A105BC134}"/>
              </a:ext>
            </a:extLst>
          </p:cNvPr>
          <p:cNvSpPr txBox="1"/>
          <p:nvPr/>
        </p:nvSpPr>
        <p:spPr>
          <a:xfrm>
            <a:off x="4752109" y="6395129"/>
            <a:ext cx="26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87F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en-IO" dirty="0">
                <a:solidFill>
                  <a:srgbClr val="00987F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ypersonalemail.com</a:t>
            </a:r>
            <a:endParaRPr lang="en-US" dirty="0">
              <a:solidFill>
                <a:srgbClr val="00987F"/>
              </a:solidFill>
              <a:latin typeface="Raleway Medium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A43FAA-4DF9-03F5-4F2F-49D6B2101265}"/>
              </a:ext>
            </a:extLst>
          </p:cNvPr>
          <p:cNvGrpSpPr/>
          <p:nvPr/>
        </p:nvGrpSpPr>
        <p:grpSpPr>
          <a:xfrm>
            <a:off x="9774763" y="150847"/>
            <a:ext cx="2417237" cy="745418"/>
            <a:chOff x="9774763" y="150847"/>
            <a:chExt cx="2417237" cy="74541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989EE9D-9758-26E3-4205-8B8D3180812B}"/>
                </a:ext>
              </a:extLst>
            </p:cNvPr>
            <p:cNvGrpSpPr/>
            <p:nvPr/>
          </p:nvGrpSpPr>
          <p:grpSpPr>
            <a:xfrm>
              <a:off x="9774763" y="150847"/>
              <a:ext cx="850232" cy="745418"/>
              <a:chOff x="9063789" y="-1"/>
              <a:chExt cx="1236229" cy="108383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B442A8D-EF9C-8F5A-C67F-A239737BD1C4}"/>
                  </a:ext>
                </a:extLst>
              </p:cNvPr>
              <p:cNvSpPr/>
              <p:nvPr/>
            </p:nvSpPr>
            <p:spPr>
              <a:xfrm>
                <a:off x="9063789" y="0"/>
                <a:ext cx="931429" cy="931429"/>
              </a:xfrm>
              <a:prstGeom prst="ellipse">
                <a:avLst/>
              </a:prstGeom>
              <a:noFill/>
              <a:ln w="57150">
                <a:solidFill>
                  <a:srgbClr val="8DE6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72B6958-7BE0-B2A6-458A-F10BB2C804DA}"/>
                  </a:ext>
                </a:extLst>
              </p:cNvPr>
              <p:cNvSpPr/>
              <p:nvPr/>
            </p:nvSpPr>
            <p:spPr>
              <a:xfrm>
                <a:off x="9216189" y="152400"/>
                <a:ext cx="931429" cy="931429"/>
              </a:xfrm>
              <a:prstGeom prst="ellipse">
                <a:avLst/>
              </a:prstGeom>
              <a:noFill/>
              <a:ln w="57150">
                <a:solidFill>
                  <a:srgbClr val="8DE6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81808F0-6AC9-3D3A-1F60-7D4BB2053748}"/>
                  </a:ext>
                </a:extLst>
              </p:cNvPr>
              <p:cNvSpPr/>
              <p:nvPr/>
            </p:nvSpPr>
            <p:spPr>
              <a:xfrm>
                <a:off x="9368589" y="-1"/>
                <a:ext cx="931429" cy="931429"/>
              </a:xfrm>
              <a:prstGeom prst="ellipse">
                <a:avLst/>
              </a:prstGeom>
              <a:noFill/>
              <a:ln w="57150">
                <a:solidFill>
                  <a:srgbClr val="8DE6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8CBCAC-1C47-6243-9577-06DFF5FDBAAF}"/>
                </a:ext>
              </a:extLst>
            </p:cNvPr>
            <p:cNvSpPr txBox="1"/>
            <p:nvPr/>
          </p:nvSpPr>
          <p:spPr>
            <a:xfrm>
              <a:off x="10655803" y="391339"/>
              <a:ext cx="15361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O" sz="2000" b="1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logo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343111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924684E-BA78-09DE-6C73-0BF973248B6B}"/>
              </a:ext>
            </a:extLst>
          </p:cNvPr>
          <p:cNvSpPr/>
          <p:nvPr/>
        </p:nvSpPr>
        <p:spPr>
          <a:xfrm>
            <a:off x="-5" y="6272463"/>
            <a:ext cx="12192004" cy="611950"/>
          </a:xfrm>
          <a:prstGeom prst="rect">
            <a:avLst/>
          </a:pr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8E6ED4-2128-E938-72F7-AAA052DD3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2" cy="627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34DA4C3-9397-5010-73E5-9396F1B5B0F1}"/>
              </a:ext>
            </a:extLst>
          </p:cNvPr>
          <p:cNvSpPr/>
          <p:nvPr/>
        </p:nvSpPr>
        <p:spPr>
          <a:xfrm>
            <a:off x="-1" y="0"/>
            <a:ext cx="12192000" cy="6272462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550A5B-61A7-F5DB-0A86-ABA1C15AFBF4}"/>
              </a:ext>
            </a:extLst>
          </p:cNvPr>
          <p:cNvGrpSpPr/>
          <p:nvPr/>
        </p:nvGrpSpPr>
        <p:grpSpPr>
          <a:xfrm>
            <a:off x="9774763" y="150847"/>
            <a:ext cx="850232" cy="745418"/>
            <a:chOff x="9063789" y="-1"/>
            <a:chExt cx="1236229" cy="108383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20C4E4F-93EA-5574-41E0-20F725CD0268}"/>
                </a:ext>
              </a:extLst>
            </p:cNvPr>
            <p:cNvSpPr/>
            <p:nvPr/>
          </p:nvSpPr>
          <p:spPr>
            <a:xfrm>
              <a:off x="9063789" y="0"/>
              <a:ext cx="931429" cy="931429"/>
            </a:xfrm>
            <a:prstGeom prst="ellipse">
              <a:avLst/>
            </a:prstGeom>
            <a:noFill/>
            <a:ln w="57150">
              <a:solidFill>
                <a:srgbClr val="8DE6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2656CF5-778D-2717-3084-4BAB7311F6D2}"/>
                </a:ext>
              </a:extLst>
            </p:cNvPr>
            <p:cNvSpPr/>
            <p:nvPr/>
          </p:nvSpPr>
          <p:spPr>
            <a:xfrm>
              <a:off x="9216189" y="152400"/>
              <a:ext cx="931429" cy="931429"/>
            </a:xfrm>
            <a:prstGeom prst="ellipse">
              <a:avLst/>
            </a:prstGeom>
            <a:noFill/>
            <a:ln w="57150">
              <a:solidFill>
                <a:srgbClr val="8DE6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477D4EE-2154-DFE4-8A6D-AC25C4F87A83}"/>
                </a:ext>
              </a:extLst>
            </p:cNvPr>
            <p:cNvSpPr/>
            <p:nvPr/>
          </p:nvSpPr>
          <p:spPr>
            <a:xfrm>
              <a:off x="9368589" y="-1"/>
              <a:ext cx="931429" cy="931429"/>
            </a:xfrm>
            <a:prstGeom prst="ellipse">
              <a:avLst/>
            </a:prstGeom>
            <a:noFill/>
            <a:ln w="57150">
              <a:solidFill>
                <a:srgbClr val="8DE6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97A1D5F-CFF7-002D-0D0C-2AD5AF86381B}"/>
              </a:ext>
            </a:extLst>
          </p:cNvPr>
          <p:cNvSpPr txBox="1"/>
          <p:nvPr/>
        </p:nvSpPr>
        <p:spPr>
          <a:xfrm>
            <a:off x="10655803" y="391339"/>
            <a:ext cx="1536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O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logo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9CE6B5-EDD3-6114-E905-572DD3F8DEF0}"/>
              </a:ext>
            </a:extLst>
          </p:cNvPr>
          <p:cNvSpPr txBox="1"/>
          <p:nvPr/>
        </p:nvSpPr>
        <p:spPr>
          <a:xfrm>
            <a:off x="224589" y="4654612"/>
            <a:ext cx="66750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O" sz="8800" dirty="0">
                <a:solidFill>
                  <a:srgbClr val="FFFFFF"/>
                </a:solidFill>
              </a:rPr>
              <a:t>Thank you</a:t>
            </a:r>
            <a:endParaRPr lang="en-US" sz="88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6AFFA-4447-0590-DDB7-E9B430251996}"/>
              </a:ext>
            </a:extLst>
          </p:cNvPr>
          <p:cNvSpPr txBox="1"/>
          <p:nvPr/>
        </p:nvSpPr>
        <p:spPr>
          <a:xfrm>
            <a:off x="4752109" y="6395129"/>
            <a:ext cx="26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87F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en-IO" dirty="0">
                <a:solidFill>
                  <a:srgbClr val="00987F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ypersonalemail.com</a:t>
            </a:r>
            <a:endParaRPr lang="en-US" dirty="0">
              <a:solidFill>
                <a:srgbClr val="00987F"/>
              </a:solidFill>
              <a:latin typeface="Raleway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113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59799FD-1953-1546-4021-A3E1585F3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794" y="1330036"/>
            <a:ext cx="11546412" cy="368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2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987115C-540B-0DAC-0683-DFDA3A99E5E7}"/>
              </a:ext>
            </a:extLst>
          </p:cNvPr>
          <p:cNvSpPr txBox="1">
            <a:spLocks/>
          </p:cNvSpPr>
          <p:nvPr/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itchFamily="34" charset="0"/>
              </a:rPr>
              <a:t>Fully Editable Icon Sets: A</a:t>
            </a:r>
          </a:p>
        </p:txBody>
      </p:sp>
      <p:sp>
        <p:nvSpPr>
          <p:cNvPr id="5" name="Diamond 5">
            <a:extLst>
              <a:ext uri="{FF2B5EF4-FFF2-40B4-BE49-F238E27FC236}">
                <a16:creationId xmlns:a16="http://schemas.microsoft.com/office/drawing/2014/main" id="{47398793-D941-AAC3-DF08-420E16F53D4C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Isosceles Triangle 51">
            <a:extLst>
              <a:ext uri="{FF2B5EF4-FFF2-40B4-BE49-F238E27FC236}">
                <a16:creationId xmlns:a16="http://schemas.microsoft.com/office/drawing/2014/main" id="{99D864D8-3099-0D5A-9122-E9C6ED6C7005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Isosceles Triangle 57">
            <a:extLst>
              <a:ext uri="{FF2B5EF4-FFF2-40B4-BE49-F238E27FC236}">
                <a16:creationId xmlns:a16="http://schemas.microsoft.com/office/drawing/2014/main" id="{CCE76BD8-646C-16BE-5E48-045E2F94FA2D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rgbClr val="8C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29D6E6-A41F-7A4F-2A7A-F50AD1D5C7EA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rgbClr val="009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Parallelogram 15">
            <a:extLst>
              <a:ext uri="{FF2B5EF4-FFF2-40B4-BE49-F238E27FC236}">
                <a16:creationId xmlns:a16="http://schemas.microsoft.com/office/drawing/2014/main" id="{85C9559E-695C-8E18-B005-B9DFE904A0F1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rgbClr val="8C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Freeform 19">
            <a:extLst>
              <a:ext uri="{FF2B5EF4-FFF2-40B4-BE49-F238E27FC236}">
                <a16:creationId xmlns:a16="http://schemas.microsoft.com/office/drawing/2014/main" id="{4415909B-E7B8-6231-601B-F3FCC1B87419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rgbClr val="009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B0504ED1-6DFC-7AEA-15E7-9C07475EA07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rgbClr val="009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5773B25B-AA76-36B7-0D2F-C2306063E64C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8BBA6FF2-E8EE-CB87-44B5-1FC6FE190FF6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Pie 24">
            <a:extLst>
              <a:ext uri="{FF2B5EF4-FFF2-40B4-BE49-F238E27FC236}">
                <a16:creationId xmlns:a16="http://schemas.microsoft.com/office/drawing/2014/main" id="{CEEBAFCE-F48E-A9DD-3F9E-67EE52EEB89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rgbClr val="8C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Parallelogram 30">
            <a:extLst>
              <a:ext uri="{FF2B5EF4-FFF2-40B4-BE49-F238E27FC236}">
                <a16:creationId xmlns:a16="http://schemas.microsoft.com/office/drawing/2014/main" id="{95EB1773-4FCD-21EB-CDD8-8A5B0D0676B6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rgbClr val="00A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" name="Block Arc 14">
            <a:extLst>
              <a:ext uri="{FF2B5EF4-FFF2-40B4-BE49-F238E27FC236}">
                <a16:creationId xmlns:a16="http://schemas.microsoft.com/office/drawing/2014/main" id="{66C82DA8-AC4F-B8B1-8F7B-F0DE9CE5170F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7" name="Block Arc 41">
            <a:extLst>
              <a:ext uri="{FF2B5EF4-FFF2-40B4-BE49-F238E27FC236}">
                <a16:creationId xmlns:a16="http://schemas.microsoft.com/office/drawing/2014/main" id="{283339F9-A80B-6D3C-C960-A33A821CCFB2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C05D80BE-6F79-EA90-A5C3-3F5729ED1E44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8C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9" name="Oval 27">
            <a:extLst>
              <a:ext uri="{FF2B5EF4-FFF2-40B4-BE49-F238E27FC236}">
                <a16:creationId xmlns:a16="http://schemas.microsoft.com/office/drawing/2014/main" id="{CC4340CE-1182-CF28-B9DA-4F7BEFCB3C1B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rgbClr val="EFF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Parallelogram 15">
            <a:extLst>
              <a:ext uri="{FF2B5EF4-FFF2-40B4-BE49-F238E27FC236}">
                <a16:creationId xmlns:a16="http://schemas.microsoft.com/office/drawing/2014/main" id="{C4B7394C-237C-DE77-ECFE-23146C54F5B8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rgbClr val="009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Round Same Side Corner Rectangle 21">
            <a:extLst>
              <a:ext uri="{FF2B5EF4-FFF2-40B4-BE49-F238E27FC236}">
                <a16:creationId xmlns:a16="http://schemas.microsoft.com/office/drawing/2014/main" id="{0FDFCD46-AFA9-7207-8247-B3E146C5592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rgbClr val="00A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2" name="Oval 26">
            <a:extLst>
              <a:ext uri="{FF2B5EF4-FFF2-40B4-BE49-F238E27FC236}">
                <a16:creationId xmlns:a16="http://schemas.microsoft.com/office/drawing/2014/main" id="{28294CE4-77FB-59FB-C9A9-C04029F153C4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rgbClr val="009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Freeform 32">
            <a:extLst>
              <a:ext uri="{FF2B5EF4-FFF2-40B4-BE49-F238E27FC236}">
                <a16:creationId xmlns:a16="http://schemas.microsoft.com/office/drawing/2014/main" id="{A65795DF-111C-2634-8468-E4E730E38447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4" name="Rounded Rectangle 10">
            <a:extLst>
              <a:ext uri="{FF2B5EF4-FFF2-40B4-BE49-F238E27FC236}">
                <a16:creationId xmlns:a16="http://schemas.microsoft.com/office/drawing/2014/main" id="{C0B56A6D-BDAD-60F0-C2AD-729CBAA6B765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rgbClr val="00A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Rounded Rectangle 32">
            <a:extLst>
              <a:ext uri="{FF2B5EF4-FFF2-40B4-BE49-F238E27FC236}">
                <a16:creationId xmlns:a16="http://schemas.microsoft.com/office/drawing/2014/main" id="{2988A8AC-3D02-77BB-A20C-4BCA4F2FDC7F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rgbClr val="009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6" name="Trapezoid 13">
            <a:extLst>
              <a:ext uri="{FF2B5EF4-FFF2-40B4-BE49-F238E27FC236}">
                <a16:creationId xmlns:a16="http://schemas.microsoft.com/office/drawing/2014/main" id="{2A919A7E-7207-36F4-0DEF-0CD02B710805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rgbClr val="00A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7" name="Rounded Rectangle 7">
            <a:extLst>
              <a:ext uri="{FF2B5EF4-FFF2-40B4-BE49-F238E27FC236}">
                <a16:creationId xmlns:a16="http://schemas.microsoft.com/office/drawing/2014/main" id="{289BFF31-724F-CABF-3F0A-A82EECF66E5C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rgbClr val="00A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563303E4-3930-83A9-EBD8-12D76826255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rgbClr val="00A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9" name="Rounded Rectangle 25">
            <a:extLst>
              <a:ext uri="{FF2B5EF4-FFF2-40B4-BE49-F238E27FC236}">
                <a16:creationId xmlns:a16="http://schemas.microsoft.com/office/drawing/2014/main" id="{0D4CFBD4-F5EF-737C-A72A-D46B05D61D61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rgbClr val="00A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Chord 14">
            <a:extLst>
              <a:ext uri="{FF2B5EF4-FFF2-40B4-BE49-F238E27FC236}">
                <a16:creationId xmlns:a16="http://schemas.microsoft.com/office/drawing/2014/main" id="{90E944ED-0BD9-5EC5-0D15-1B8915C7A160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rgbClr val="EFF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1" name="Rounded Rectangle 6">
            <a:extLst>
              <a:ext uri="{FF2B5EF4-FFF2-40B4-BE49-F238E27FC236}">
                <a16:creationId xmlns:a16="http://schemas.microsoft.com/office/drawing/2014/main" id="{9CB9809A-E960-2FCB-A2A9-1761B93085B1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rgbClr val="00A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2" name="Oval 66">
            <a:extLst>
              <a:ext uri="{FF2B5EF4-FFF2-40B4-BE49-F238E27FC236}">
                <a16:creationId xmlns:a16="http://schemas.microsoft.com/office/drawing/2014/main" id="{A196B280-E514-BF2C-EABA-CA6961726675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rgbClr val="009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Isosceles Triangle 13">
            <a:extLst>
              <a:ext uri="{FF2B5EF4-FFF2-40B4-BE49-F238E27FC236}">
                <a16:creationId xmlns:a16="http://schemas.microsoft.com/office/drawing/2014/main" id="{678DE015-FFA8-4DD1-D8A9-CA0CAB8EC61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rgbClr val="EFF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Smiley Face 14">
            <a:extLst>
              <a:ext uri="{FF2B5EF4-FFF2-40B4-BE49-F238E27FC236}">
                <a16:creationId xmlns:a16="http://schemas.microsoft.com/office/drawing/2014/main" id="{B91541C1-24F7-0E58-E2E7-FD5153FFA20B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rgbClr val="EFF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Smiley Face 12">
            <a:extLst>
              <a:ext uri="{FF2B5EF4-FFF2-40B4-BE49-F238E27FC236}">
                <a16:creationId xmlns:a16="http://schemas.microsoft.com/office/drawing/2014/main" id="{149E94DD-6852-1A75-B161-01BDA25C9D92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rgbClr val="EFF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6" name="Smiley Face 15">
            <a:extLst>
              <a:ext uri="{FF2B5EF4-FFF2-40B4-BE49-F238E27FC236}">
                <a16:creationId xmlns:a16="http://schemas.microsoft.com/office/drawing/2014/main" id="{8B9E69D9-C0B3-066C-B14A-DA392BD1BF7A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rgbClr val="EFF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Oval 37">
            <a:extLst>
              <a:ext uri="{FF2B5EF4-FFF2-40B4-BE49-F238E27FC236}">
                <a16:creationId xmlns:a16="http://schemas.microsoft.com/office/drawing/2014/main" id="{7CEF802B-414A-70B2-93C6-01868B3EB397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rgbClr val="EFF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Smiley Face 14">
            <a:extLst>
              <a:ext uri="{FF2B5EF4-FFF2-40B4-BE49-F238E27FC236}">
                <a16:creationId xmlns:a16="http://schemas.microsoft.com/office/drawing/2014/main" id="{999FB4EC-B1B9-B187-8843-044D34D28BED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rgbClr val="EFF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E8AF87C6-39DD-D195-42BB-E2C6E094E511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009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2858641A-8D7F-A623-0B74-5E0A6A6A04B7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rgbClr val="009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Round Same Side Corner Rectangle 6">
            <a:extLst>
              <a:ext uri="{FF2B5EF4-FFF2-40B4-BE49-F238E27FC236}">
                <a16:creationId xmlns:a16="http://schemas.microsoft.com/office/drawing/2014/main" id="{0627141F-09C0-A424-2C50-E82D177FA50F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rgbClr val="EFF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2" name="Frame 17">
            <a:extLst>
              <a:ext uri="{FF2B5EF4-FFF2-40B4-BE49-F238E27FC236}">
                <a16:creationId xmlns:a16="http://schemas.microsoft.com/office/drawing/2014/main" id="{51C207FE-4819-BA15-9FC3-D8988EB34D55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rgbClr val="8C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3" name="Rounded Rectangle 5">
            <a:extLst>
              <a:ext uri="{FF2B5EF4-FFF2-40B4-BE49-F238E27FC236}">
                <a16:creationId xmlns:a16="http://schemas.microsoft.com/office/drawing/2014/main" id="{9D760226-2EF3-5317-0009-1F629FD67EFF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rgbClr val="00A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Teardrop 1">
            <a:extLst>
              <a:ext uri="{FF2B5EF4-FFF2-40B4-BE49-F238E27FC236}">
                <a16:creationId xmlns:a16="http://schemas.microsoft.com/office/drawing/2014/main" id="{C74E334A-3967-FB1A-01E6-FCDA14C6511E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5" name="Rectangle 130">
            <a:extLst>
              <a:ext uri="{FF2B5EF4-FFF2-40B4-BE49-F238E27FC236}">
                <a16:creationId xmlns:a16="http://schemas.microsoft.com/office/drawing/2014/main" id="{D668CDE8-4E7C-6769-0FC8-7A1CF95BB35B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6" name="Right Triangle 17">
            <a:extLst>
              <a:ext uri="{FF2B5EF4-FFF2-40B4-BE49-F238E27FC236}">
                <a16:creationId xmlns:a16="http://schemas.microsoft.com/office/drawing/2014/main" id="{7C6CCB79-5ABC-27D4-039D-0A892769797E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8C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Right Triangle 17">
            <a:extLst>
              <a:ext uri="{FF2B5EF4-FFF2-40B4-BE49-F238E27FC236}">
                <a16:creationId xmlns:a16="http://schemas.microsoft.com/office/drawing/2014/main" id="{3989C1C6-7916-A805-DB31-29F3DDF1E99C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8C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8" name="Right Triangle 17">
            <a:extLst>
              <a:ext uri="{FF2B5EF4-FFF2-40B4-BE49-F238E27FC236}">
                <a16:creationId xmlns:a16="http://schemas.microsoft.com/office/drawing/2014/main" id="{95EB5177-9496-6480-B860-2C03D92E10EE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8C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9" name="Oval 44">
            <a:extLst>
              <a:ext uri="{FF2B5EF4-FFF2-40B4-BE49-F238E27FC236}">
                <a16:creationId xmlns:a16="http://schemas.microsoft.com/office/drawing/2014/main" id="{9DDADCCB-2444-0215-ED32-FABF0F6758D3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8C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CB90419-0AB0-0AD5-A3E6-00E0E80159E2}"/>
              </a:ext>
            </a:extLst>
          </p:cNvPr>
          <p:cNvSpPr/>
          <p:nvPr/>
        </p:nvSpPr>
        <p:spPr>
          <a:xfrm>
            <a:off x="136340" y="971106"/>
            <a:ext cx="3999143" cy="5763416"/>
          </a:xfrm>
          <a:prstGeom prst="roundRect">
            <a:avLst/>
          </a:pr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74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279B86-AE7E-AF0F-BDD8-162C5C2455C8}"/>
              </a:ext>
            </a:extLst>
          </p:cNvPr>
          <p:cNvSpPr/>
          <p:nvPr/>
        </p:nvSpPr>
        <p:spPr>
          <a:xfrm>
            <a:off x="136340" y="971106"/>
            <a:ext cx="3999143" cy="5763416"/>
          </a:xfrm>
          <a:prstGeom prst="roundRect">
            <a:avLst/>
          </a:pr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7">
            <a:extLst>
              <a:ext uri="{FF2B5EF4-FFF2-40B4-BE49-F238E27FC236}">
                <a16:creationId xmlns:a16="http://schemas.microsoft.com/office/drawing/2014/main" id="{1B5321F0-645E-918B-57E7-7E7BBB219850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Freeform 48">
            <a:extLst>
              <a:ext uri="{FF2B5EF4-FFF2-40B4-BE49-F238E27FC236}">
                <a16:creationId xmlns:a16="http://schemas.microsoft.com/office/drawing/2014/main" id="{23E01AA0-32FA-C625-40F0-ECBF910418C0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Freeform 49">
            <a:extLst>
              <a:ext uri="{FF2B5EF4-FFF2-40B4-BE49-F238E27FC236}">
                <a16:creationId xmlns:a16="http://schemas.microsoft.com/office/drawing/2014/main" id="{528B6AA5-1BC9-C6CC-C88F-4FBBF739183C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Freeform 50">
            <a:extLst>
              <a:ext uri="{FF2B5EF4-FFF2-40B4-BE49-F238E27FC236}">
                <a16:creationId xmlns:a16="http://schemas.microsoft.com/office/drawing/2014/main" id="{6160274D-8164-680C-2D3C-02B24B21CD0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Teardrop 9">
            <a:extLst>
              <a:ext uri="{FF2B5EF4-FFF2-40B4-BE49-F238E27FC236}">
                <a16:creationId xmlns:a16="http://schemas.microsoft.com/office/drawing/2014/main" id="{F5C680B3-2F09-8513-7A06-CAFB7E123FDD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rgbClr val="8C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Freeform 97">
            <a:extLst>
              <a:ext uri="{FF2B5EF4-FFF2-40B4-BE49-F238E27FC236}">
                <a16:creationId xmlns:a16="http://schemas.microsoft.com/office/drawing/2014/main" id="{F3F5D47E-CF6E-7EA5-82FC-55EE659BCDB1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Donut 22">
            <a:extLst>
              <a:ext uri="{FF2B5EF4-FFF2-40B4-BE49-F238E27FC236}">
                <a16:creationId xmlns:a16="http://schemas.microsoft.com/office/drawing/2014/main" id="{80651B69-30A5-B679-5971-24D7BDD12EEC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Freeform 99">
            <a:extLst>
              <a:ext uri="{FF2B5EF4-FFF2-40B4-BE49-F238E27FC236}">
                <a16:creationId xmlns:a16="http://schemas.microsoft.com/office/drawing/2014/main" id="{0E768620-F26D-96CF-F047-B5672A9D8CE0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75F27109-B44B-9017-1BE5-07BBF54CABC4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Freeform 101">
            <a:extLst>
              <a:ext uri="{FF2B5EF4-FFF2-40B4-BE49-F238E27FC236}">
                <a16:creationId xmlns:a16="http://schemas.microsoft.com/office/drawing/2014/main" id="{0665B307-8C86-A332-03E0-2AAFD557E3D3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5" name="Group 102">
            <a:extLst>
              <a:ext uri="{FF2B5EF4-FFF2-40B4-BE49-F238E27FC236}">
                <a16:creationId xmlns:a16="http://schemas.microsoft.com/office/drawing/2014/main" id="{4C6A9E77-20E9-3655-26EE-F9581506973D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rgbClr val="8CA681"/>
          </a:solidFill>
        </p:grpSpPr>
        <p:sp>
          <p:nvSpPr>
            <p:cNvPr id="16" name="Freeform 103">
              <a:extLst>
                <a:ext uri="{FF2B5EF4-FFF2-40B4-BE49-F238E27FC236}">
                  <a16:creationId xmlns:a16="http://schemas.microsoft.com/office/drawing/2014/main" id="{1AD6E152-12A0-4960-6EF6-E50524E49A6B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Freeform 104">
              <a:extLst>
                <a:ext uri="{FF2B5EF4-FFF2-40B4-BE49-F238E27FC236}">
                  <a16:creationId xmlns:a16="http://schemas.microsoft.com/office/drawing/2014/main" id="{48EBD0CB-1142-F183-6621-F8DC03208E6D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Freeform 105">
              <a:extLst>
                <a:ext uri="{FF2B5EF4-FFF2-40B4-BE49-F238E27FC236}">
                  <a16:creationId xmlns:a16="http://schemas.microsoft.com/office/drawing/2014/main" id="{D5C3D99B-552E-F12C-46FA-A82F63E51168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Freeform 106">
              <a:extLst>
                <a:ext uri="{FF2B5EF4-FFF2-40B4-BE49-F238E27FC236}">
                  <a16:creationId xmlns:a16="http://schemas.microsoft.com/office/drawing/2014/main" id="{A61E6CCF-B0A1-ACC3-6756-194C4D9CBE75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0" name="Freeform 107">
            <a:extLst>
              <a:ext uri="{FF2B5EF4-FFF2-40B4-BE49-F238E27FC236}">
                <a16:creationId xmlns:a16="http://schemas.microsoft.com/office/drawing/2014/main" id="{FB82FB90-F883-E25F-B650-BB38AD6FB6DD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rgbClr val="8C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Freeform 108">
            <a:extLst>
              <a:ext uri="{FF2B5EF4-FFF2-40B4-BE49-F238E27FC236}">
                <a16:creationId xmlns:a16="http://schemas.microsoft.com/office/drawing/2014/main" id="{007D4DD9-3727-B544-F332-C45EAE3F14DD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rgbClr val="8C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Oval 8">
            <a:extLst>
              <a:ext uri="{FF2B5EF4-FFF2-40B4-BE49-F238E27FC236}">
                <a16:creationId xmlns:a16="http://schemas.microsoft.com/office/drawing/2014/main" id="{3B177654-E831-E76D-9CEB-6CBD9157B91C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rgbClr val="8C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3" name="Group 110">
            <a:extLst>
              <a:ext uri="{FF2B5EF4-FFF2-40B4-BE49-F238E27FC236}">
                <a16:creationId xmlns:a16="http://schemas.microsoft.com/office/drawing/2014/main" id="{97956ED1-9DB9-7425-49B7-2AD77682DA03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rgbClr val="8CA681"/>
          </a:solidFill>
        </p:grpSpPr>
        <p:sp>
          <p:nvSpPr>
            <p:cNvPr id="24" name="Freeform 111">
              <a:extLst>
                <a:ext uri="{FF2B5EF4-FFF2-40B4-BE49-F238E27FC236}">
                  <a16:creationId xmlns:a16="http://schemas.microsoft.com/office/drawing/2014/main" id="{58BF9AD8-0937-3726-ADD5-ABE10B399A5F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Oval 37">
              <a:extLst>
                <a:ext uri="{FF2B5EF4-FFF2-40B4-BE49-F238E27FC236}">
                  <a16:creationId xmlns:a16="http://schemas.microsoft.com/office/drawing/2014/main" id="{1E70B0F7-94C8-DB0D-94C1-0AFB8CB0B733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6" name="Rectangle 19">
            <a:extLst>
              <a:ext uri="{FF2B5EF4-FFF2-40B4-BE49-F238E27FC236}">
                <a16:creationId xmlns:a16="http://schemas.microsoft.com/office/drawing/2014/main" id="{39240055-15E2-B1BD-A71F-33715B4359DA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rgbClr val="8C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Freeform 114">
            <a:extLst>
              <a:ext uri="{FF2B5EF4-FFF2-40B4-BE49-F238E27FC236}">
                <a16:creationId xmlns:a16="http://schemas.microsoft.com/office/drawing/2014/main" id="{F3AE35E4-8F46-FEEC-99C1-7BB85086EEE5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rgbClr val="8C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Rounded Rectangle 31">
            <a:extLst>
              <a:ext uri="{FF2B5EF4-FFF2-40B4-BE49-F238E27FC236}">
                <a16:creationId xmlns:a16="http://schemas.microsoft.com/office/drawing/2014/main" id="{9C6F3592-60C6-09B4-BA7C-C816B6817975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rgbClr val="00A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Oval 47">
            <a:extLst>
              <a:ext uri="{FF2B5EF4-FFF2-40B4-BE49-F238E27FC236}">
                <a16:creationId xmlns:a16="http://schemas.microsoft.com/office/drawing/2014/main" id="{16371F90-A7D7-7B81-ECBF-F72BCF22CE83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rgbClr val="8C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Oval 50">
            <a:extLst>
              <a:ext uri="{FF2B5EF4-FFF2-40B4-BE49-F238E27FC236}">
                <a16:creationId xmlns:a16="http://schemas.microsoft.com/office/drawing/2014/main" id="{A7802467-7593-06F5-72A9-6FAFD98948DA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rgbClr val="00A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Heart 17">
            <a:extLst>
              <a:ext uri="{FF2B5EF4-FFF2-40B4-BE49-F238E27FC236}">
                <a16:creationId xmlns:a16="http://schemas.microsoft.com/office/drawing/2014/main" id="{D3514C38-AFB8-670C-11F9-D434A38D12B1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rgbClr val="00A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Rounded Rectangle 25">
            <a:extLst>
              <a:ext uri="{FF2B5EF4-FFF2-40B4-BE49-F238E27FC236}">
                <a16:creationId xmlns:a16="http://schemas.microsoft.com/office/drawing/2014/main" id="{28008B39-30BF-FEAE-4814-68EE7DAFFED8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rgbClr val="00A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Chord 32">
            <a:extLst>
              <a:ext uri="{FF2B5EF4-FFF2-40B4-BE49-F238E27FC236}">
                <a16:creationId xmlns:a16="http://schemas.microsoft.com/office/drawing/2014/main" id="{A05A0836-7FB0-448C-56EA-AF01C1E20A84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rgbClr val="00A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Rounded Rectangle 40">
            <a:extLst>
              <a:ext uri="{FF2B5EF4-FFF2-40B4-BE49-F238E27FC236}">
                <a16:creationId xmlns:a16="http://schemas.microsoft.com/office/drawing/2014/main" id="{9A8362E5-19A9-DA24-549A-6AFB83AD9943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rgbClr val="00A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Rounded Rectangle 7">
            <a:extLst>
              <a:ext uri="{FF2B5EF4-FFF2-40B4-BE49-F238E27FC236}">
                <a16:creationId xmlns:a16="http://schemas.microsoft.com/office/drawing/2014/main" id="{B50032F2-0E24-360A-A186-9696887E28C9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rgbClr val="EFF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FF8BCCA-1A9D-DDE4-75AD-5217A3603B0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rgbClr val="00A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Oval 21">
            <a:extLst>
              <a:ext uri="{FF2B5EF4-FFF2-40B4-BE49-F238E27FC236}">
                <a16:creationId xmlns:a16="http://schemas.microsoft.com/office/drawing/2014/main" id="{BCD9AB58-30E7-B0A2-F929-C008135C1B53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rgbClr val="00A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Oval 25">
            <a:extLst>
              <a:ext uri="{FF2B5EF4-FFF2-40B4-BE49-F238E27FC236}">
                <a16:creationId xmlns:a16="http://schemas.microsoft.com/office/drawing/2014/main" id="{5F0FA8A7-1960-30B9-0595-5B95B3418200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rgbClr val="00A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Block Arc 20">
            <a:extLst>
              <a:ext uri="{FF2B5EF4-FFF2-40B4-BE49-F238E27FC236}">
                <a16:creationId xmlns:a16="http://schemas.microsoft.com/office/drawing/2014/main" id="{95CDD60A-2B79-AD91-3AED-2905A939EED7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rgbClr val="EFF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0" name="Block Arc 11">
            <a:extLst>
              <a:ext uri="{FF2B5EF4-FFF2-40B4-BE49-F238E27FC236}">
                <a16:creationId xmlns:a16="http://schemas.microsoft.com/office/drawing/2014/main" id="{D4A7E9BD-84BC-C847-F565-CDB844D5F324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rgbClr val="EFF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1" name="Rectangle 21">
            <a:extLst>
              <a:ext uri="{FF2B5EF4-FFF2-40B4-BE49-F238E27FC236}">
                <a16:creationId xmlns:a16="http://schemas.microsoft.com/office/drawing/2014/main" id="{B842C4E9-32DC-0984-455D-870E409A8BDF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rgbClr val="EFF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Round Same Side Corner Rectangle 8">
            <a:extLst>
              <a:ext uri="{FF2B5EF4-FFF2-40B4-BE49-F238E27FC236}">
                <a16:creationId xmlns:a16="http://schemas.microsoft.com/office/drawing/2014/main" id="{0C3B0EA6-7E13-FF13-B1F2-F43BC97CCAE1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rgbClr val="EFF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" name="Rounded Rectangle 51">
            <a:extLst>
              <a:ext uri="{FF2B5EF4-FFF2-40B4-BE49-F238E27FC236}">
                <a16:creationId xmlns:a16="http://schemas.microsoft.com/office/drawing/2014/main" id="{E0CC25C9-62A8-716F-B1B2-6BB5AB55126B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rgbClr val="009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4" name="Isosceles Triangle 5">
            <a:extLst>
              <a:ext uri="{FF2B5EF4-FFF2-40B4-BE49-F238E27FC236}">
                <a16:creationId xmlns:a16="http://schemas.microsoft.com/office/drawing/2014/main" id="{9CFBF1FC-9AE3-BA10-9890-C8D61E68A741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rgbClr val="EFF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Trapezoid 22">
            <a:extLst>
              <a:ext uri="{FF2B5EF4-FFF2-40B4-BE49-F238E27FC236}">
                <a16:creationId xmlns:a16="http://schemas.microsoft.com/office/drawing/2014/main" id="{8BBADBB0-56E2-9EC3-8614-309D76F07208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rgbClr val="EFF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Rounded Rectangle 20">
            <a:extLst>
              <a:ext uri="{FF2B5EF4-FFF2-40B4-BE49-F238E27FC236}">
                <a16:creationId xmlns:a16="http://schemas.microsoft.com/office/drawing/2014/main" id="{9C238F02-75C1-B114-A6F2-742303EB34BC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rgbClr val="EFF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" name="Trapezoid 28">
            <a:extLst>
              <a:ext uri="{FF2B5EF4-FFF2-40B4-BE49-F238E27FC236}">
                <a16:creationId xmlns:a16="http://schemas.microsoft.com/office/drawing/2014/main" id="{A131CB7C-5E4E-D212-F460-3C090AED6B4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rgbClr val="EFFB0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8" name="Rounded Rectangle 2">
            <a:extLst>
              <a:ext uri="{FF2B5EF4-FFF2-40B4-BE49-F238E27FC236}">
                <a16:creationId xmlns:a16="http://schemas.microsoft.com/office/drawing/2014/main" id="{184F1346-6AFF-E5B6-CCC4-C9C2E189CD08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rgbClr val="009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9" name="Rounded Rectangle 8">
            <a:extLst>
              <a:ext uri="{FF2B5EF4-FFF2-40B4-BE49-F238E27FC236}">
                <a16:creationId xmlns:a16="http://schemas.microsoft.com/office/drawing/2014/main" id="{41950394-CF40-6380-66D0-325D568F5180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rgbClr val="009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0" name="Rounded Rectangle 2">
            <a:extLst>
              <a:ext uri="{FF2B5EF4-FFF2-40B4-BE49-F238E27FC236}">
                <a16:creationId xmlns:a16="http://schemas.microsoft.com/office/drawing/2014/main" id="{FC8A79E9-FC47-415E-2D15-F6F282870123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rgbClr val="009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1" name="Rounded Rectangle 3">
            <a:extLst>
              <a:ext uri="{FF2B5EF4-FFF2-40B4-BE49-F238E27FC236}">
                <a16:creationId xmlns:a16="http://schemas.microsoft.com/office/drawing/2014/main" id="{A0DE5B83-E193-01E7-C3EE-E92A1D6E288F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rgbClr val="009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2" name="Rounded Rectangle 10">
            <a:extLst>
              <a:ext uri="{FF2B5EF4-FFF2-40B4-BE49-F238E27FC236}">
                <a16:creationId xmlns:a16="http://schemas.microsoft.com/office/drawing/2014/main" id="{1EBD0710-CFC9-9D77-86C0-BF751E4FF70D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rgbClr val="009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3" name="Block Arc 6">
            <a:extLst>
              <a:ext uri="{FF2B5EF4-FFF2-40B4-BE49-F238E27FC236}">
                <a16:creationId xmlns:a16="http://schemas.microsoft.com/office/drawing/2014/main" id="{8B883A3E-1370-7501-B1B7-0AF2A36AC772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rgbClr val="009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4" name="Left Arrow 1">
            <a:extLst>
              <a:ext uri="{FF2B5EF4-FFF2-40B4-BE49-F238E27FC236}">
                <a16:creationId xmlns:a16="http://schemas.microsoft.com/office/drawing/2014/main" id="{44994017-D062-E080-46A1-EFF51F413542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rgbClr val="009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Oval 35">
            <a:extLst>
              <a:ext uri="{FF2B5EF4-FFF2-40B4-BE49-F238E27FC236}">
                <a16:creationId xmlns:a16="http://schemas.microsoft.com/office/drawing/2014/main" id="{5AA23D06-116C-6128-2759-F82AB551F5BF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rgbClr val="009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A04BE4-FD53-C1B8-7A8C-81B36D2F67FB}"/>
              </a:ext>
            </a:extLst>
          </p:cNvPr>
          <p:cNvSpPr txBox="1"/>
          <p:nvPr/>
        </p:nvSpPr>
        <p:spPr>
          <a:xfrm>
            <a:off x="1952092" y="180594"/>
            <a:ext cx="7769025" cy="84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itchFamily="34" charset="0"/>
              </a:rPr>
              <a:t>Fully Editable Icon Sets: </a:t>
            </a:r>
            <a:r>
              <a:rPr lang="en-IO" sz="540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cs typeface="Arial" pitchFamily="34" charset="0"/>
              </a:rPr>
              <a:t>B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683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A8DA63-72FF-2727-0717-FB91C8ADF5F5}"/>
              </a:ext>
            </a:extLst>
          </p:cNvPr>
          <p:cNvSpPr txBox="1">
            <a:spLocks/>
          </p:cNvSpPr>
          <p:nvPr/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itchFamily="34" charset="0"/>
              </a:rPr>
              <a:t>Fully Editable Icon Sets: C</a:t>
            </a:r>
          </a:p>
        </p:txBody>
      </p:sp>
      <p:sp>
        <p:nvSpPr>
          <p:cNvPr id="3" name="Isosceles Triangle 68">
            <a:extLst>
              <a:ext uri="{FF2B5EF4-FFF2-40B4-BE49-F238E27FC236}">
                <a16:creationId xmlns:a16="http://schemas.microsoft.com/office/drawing/2014/main" id="{ECEA054F-6BC5-E871-1164-04BEE77935BD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rgbClr val="00A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7E9F9AB-D8D6-53D2-357E-AFF108BA0557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rgbClr val="00A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Isosceles Triangle 8">
            <a:extLst>
              <a:ext uri="{FF2B5EF4-FFF2-40B4-BE49-F238E27FC236}">
                <a16:creationId xmlns:a16="http://schemas.microsoft.com/office/drawing/2014/main" id="{EF7FFC3E-AF32-9040-7FCB-B4F467C57A5F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Donut 8">
            <a:extLst>
              <a:ext uri="{FF2B5EF4-FFF2-40B4-BE49-F238E27FC236}">
                <a16:creationId xmlns:a16="http://schemas.microsoft.com/office/drawing/2014/main" id="{CE6E66A1-9DC2-4365-DB9F-10877F839528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Freeform 18">
            <a:extLst>
              <a:ext uri="{FF2B5EF4-FFF2-40B4-BE49-F238E27FC236}">
                <a16:creationId xmlns:a16="http://schemas.microsoft.com/office/drawing/2014/main" id="{6544BB68-408E-AEDB-6B6B-E6377CE3D268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rgbClr val="00A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212DA7-3991-9A2B-C144-F7145AABA4B9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Freeform 20">
            <a:extLst>
              <a:ext uri="{FF2B5EF4-FFF2-40B4-BE49-F238E27FC236}">
                <a16:creationId xmlns:a16="http://schemas.microsoft.com/office/drawing/2014/main" id="{5D852342-185B-C1C1-4CC9-2FD194FD70AF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rgbClr val="8C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Rounded Rectangle 25">
            <a:extLst>
              <a:ext uri="{FF2B5EF4-FFF2-40B4-BE49-F238E27FC236}">
                <a16:creationId xmlns:a16="http://schemas.microsoft.com/office/drawing/2014/main" id="{041487DB-0A18-74ED-B5ED-989E21B0B1B3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rgbClr val="009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" name="Block Arc 41">
            <a:extLst>
              <a:ext uri="{FF2B5EF4-FFF2-40B4-BE49-F238E27FC236}">
                <a16:creationId xmlns:a16="http://schemas.microsoft.com/office/drawing/2014/main" id="{28F484AE-D14E-E702-0D65-67E92453B822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rgbClr val="8C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Round Same Side Corner Rectangle 11">
            <a:extLst>
              <a:ext uri="{FF2B5EF4-FFF2-40B4-BE49-F238E27FC236}">
                <a16:creationId xmlns:a16="http://schemas.microsoft.com/office/drawing/2014/main" id="{9343C0D4-5516-B304-4E88-D331C7DAB37C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rgbClr val="EFF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Donut 39">
            <a:extLst>
              <a:ext uri="{FF2B5EF4-FFF2-40B4-BE49-F238E27FC236}">
                <a16:creationId xmlns:a16="http://schemas.microsoft.com/office/drawing/2014/main" id="{AF72EBB4-C2A0-6CF3-6284-573090A89FF4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rgbClr val="00A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EEE68E74-742B-440B-6003-615E6091328E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" name="Rectangle 36">
            <a:extLst>
              <a:ext uri="{FF2B5EF4-FFF2-40B4-BE49-F238E27FC236}">
                <a16:creationId xmlns:a16="http://schemas.microsoft.com/office/drawing/2014/main" id="{01C14D56-4D98-E41D-18D7-0B389A7FC0B2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rgbClr val="00A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" name="Rounded Rectangle 27">
            <a:extLst>
              <a:ext uri="{FF2B5EF4-FFF2-40B4-BE49-F238E27FC236}">
                <a16:creationId xmlns:a16="http://schemas.microsoft.com/office/drawing/2014/main" id="{31DE0C3E-CB76-1A4D-CC94-7540D14A5DEE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rgbClr val="EFF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A8982926-762D-638B-874D-EB70771FFF8C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rgbClr val="EFF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8" name="Chord 15">
            <a:extLst>
              <a:ext uri="{FF2B5EF4-FFF2-40B4-BE49-F238E27FC236}">
                <a16:creationId xmlns:a16="http://schemas.microsoft.com/office/drawing/2014/main" id="{46D9C909-50CB-0F60-D986-E596A4F16727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rgbClr val="EFF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26D39A9E-244A-5D9B-C4B1-2BDE96843BD3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00A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Rounded Rectangle 6">
            <a:extLst>
              <a:ext uri="{FF2B5EF4-FFF2-40B4-BE49-F238E27FC236}">
                <a16:creationId xmlns:a16="http://schemas.microsoft.com/office/drawing/2014/main" id="{9C5916CE-5128-EFAD-BCDE-99E7AE0C9A76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Rounded Rectangle 6">
            <a:extLst>
              <a:ext uri="{FF2B5EF4-FFF2-40B4-BE49-F238E27FC236}">
                <a16:creationId xmlns:a16="http://schemas.microsoft.com/office/drawing/2014/main" id="{636FE0F3-1AD2-078C-7DFD-8AD9386056E4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2" name="Rounded Rectangle 6">
            <a:extLst>
              <a:ext uri="{FF2B5EF4-FFF2-40B4-BE49-F238E27FC236}">
                <a16:creationId xmlns:a16="http://schemas.microsoft.com/office/drawing/2014/main" id="{4EE0A9CB-4D0C-43AC-B6F4-D7B27DE9EF58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Rounded Rectangle 6">
            <a:extLst>
              <a:ext uri="{FF2B5EF4-FFF2-40B4-BE49-F238E27FC236}">
                <a16:creationId xmlns:a16="http://schemas.microsoft.com/office/drawing/2014/main" id="{5C5145B5-FD8F-2CBD-83FA-1F835A4DDA8A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4" name="Teardrop 6">
            <a:extLst>
              <a:ext uri="{FF2B5EF4-FFF2-40B4-BE49-F238E27FC236}">
                <a16:creationId xmlns:a16="http://schemas.microsoft.com/office/drawing/2014/main" id="{DD87A06E-05AC-4F3A-09E0-41059FFBF379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Donut 24">
            <a:extLst>
              <a:ext uri="{FF2B5EF4-FFF2-40B4-BE49-F238E27FC236}">
                <a16:creationId xmlns:a16="http://schemas.microsoft.com/office/drawing/2014/main" id="{2597DC24-E04F-65CB-6B47-B66CD3B5ADCF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rgbClr val="009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6" name="Chord 38">
            <a:extLst>
              <a:ext uri="{FF2B5EF4-FFF2-40B4-BE49-F238E27FC236}">
                <a16:creationId xmlns:a16="http://schemas.microsoft.com/office/drawing/2014/main" id="{AD1F62B9-C641-DB8C-122B-1EF3203B0A88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rgbClr val="009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Heart 38">
            <a:extLst>
              <a:ext uri="{FF2B5EF4-FFF2-40B4-BE49-F238E27FC236}">
                <a16:creationId xmlns:a16="http://schemas.microsoft.com/office/drawing/2014/main" id="{FC15218B-5706-DDE9-3248-A76E596BB143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rgbClr val="EFF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Round Same Side Corner Rectangle 19">
            <a:extLst>
              <a:ext uri="{FF2B5EF4-FFF2-40B4-BE49-F238E27FC236}">
                <a16:creationId xmlns:a16="http://schemas.microsoft.com/office/drawing/2014/main" id="{27E83640-262F-B30E-2A1C-8786297CD36E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rgbClr val="8C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3BCC239E-6CBA-3785-3F32-5B9B8D66CE80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rgbClr val="8C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Oval 31">
            <a:extLst>
              <a:ext uri="{FF2B5EF4-FFF2-40B4-BE49-F238E27FC236}">
                <a16:creationId xmlns:a16="http://schemas.microsoft.com/office/drawing/2014/main" id="{035B9F5A-AA83-046D-6563-ADDA03CACB96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rgbClr val="8C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D572F0EF-B271-0C2E-7787-F2AB6784585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rgbClr val="8C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8D9B7DA-4203-D00D-E506-B500F7CEF21C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rgbClr val="8C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Teardrop 17">
            <a:extLst>
              <a:ext uri="{FF2B5EF4-FFF2-40B4-BE49-F238E27FC236}">
                <a16:creationId xmlns:a16="http://schemas.microsoft.com/office/drawing/2014/main" id="{6B396706-AFF9-3AC5-741B-334B86433A74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rgbClr val="8C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1425CD07-82BF-A15E-5A78-B787FB3B1131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rgbClr val="8C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Round Same Side Corner Rectangle 8">
            <a:extLst>
              <a:ext uri="{FF2B5EF4-FFF2-40B4-BE49-F238E27FC236}">
                <a16:creationId xmlns:a16="http://schemas.microsoft.com/office/drawing/2014/main" id="{A17DE815-B7C0-4633-A2E2-C92669C68081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rgbClr val="EFF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Round Same Side Corner Rectangle 20">
            <a:extLst>
              <a:ext uri="{FF2B5EF4-FFF2-40B4-BE49-F238E27FC236}">
                <a16:creationId xmlns:a16="http://schemas.microsoft.com/office/drawing/2014/main" id="{795615AD-76A5-97BB-78D2-B3733D5E0763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rgbClr val="EFF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Donut 87">
            <a:extLst>
              <a:ext uri="{FF2B5EF4-FFF2-40B4-BE49-F238E27FC236}">
                <a16:creationId xmlns:a16="http://schemas.microsoft.com/office/drawing/2014/main" id="{3AE51167-695A-F295-14A1-1CC457A58CAB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rgbClr val="EFF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8" name="Donut 90">
            <a:extLst>
              <a:ext uri="{FF2B5EF4-FFF2-40B4-BE49-F238E27FC236}">
                <a16:creationId xmlns:a16="http://schemas.microsoft.com/office/drawing/2014/main" id="{97B50F4C-3F43-DF25-19BE-89D2FCF94B66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rgbClr val="EFF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9" name="Oval 6">
            <a:extLst>
              <a:ext uri="{FF2B5EF4-FFF2-40B4-BE49-F238E27FC236}">
                <a16:creationId xmlns:a16="http://schemas.microsoft.com/office/drawing/2014/main" id="{44F55123-E67B-4F0D-4EBD-68B6EC3A0F4D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rgbClr val="009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Block Arc 25">
            <a:extLst>
              <a:ext uri="{FF2B5EF4-FFF2-40B4-BE49-F238E27FC236}">
                <a16:creationId xmlns:a16="http://schemas.microsoft.com/office/drawing/2014/main" id="{7001C08E-F3FA-DF4E-A8E0-CA141C3F7880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rgbClr val="009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1" name="Block Arc 31">
            <a:extLst>
              <a:ext uri="{FF2B5EF4-FFF2-40B4-BE49-F238E27FC236}">
                <a16:creationId xmlns:a16="http://schemas.microsoft.com/office/drawing/2014/main" id="{EF2689A9-2A78-3865-8FEC-740AE3445B84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rgbClr val="009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2" name="Freeform 53">
            <a:extLst>
              <a:ext uri="{FF2B5EF4-FFF2-40B4-BE49-F238E27FC236}">
                <a16:creationId xmlns:a16="http://schemas.microsoft.com/office/drawing/2014/main" id="{E23BB551-5792-7A75-65BD-0042FCB86991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rgbClr val="009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" name="Block Arc 10">
            <a:extLst>
              <a:ext uri="{FF2B5EF4-FFF2-40B4-BE49-F238E27FC236}">
                <a16:creationId xmlns:a16="http://schemas.microsoft.com/office/drawing/2014/main" id="{5E0B6575-8C95-ACA9-605C-4B24EC2CE2DA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rgbClr val="00A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4" name="Freeform 55">
            <a:extLst>
              <a:ext uri="{FF2B5EF4-FFF2-40B4-BE49-F238E27FC236}">
                <a16:creationId xmlns:a16="http://schemas.microsoft.com/office/drawing/2014/main" id="{7F55B564-F618-D0C5-8539-920922F14A96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rgbClr val="009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Round Same Side Corner Rectangle 36">
            <a:extLst>
              <a:ext uri="{FF2B5EF4-FFF2-40B4-BE49-F238E27FC236}">
                <a16:creationId xmlns:a16="http://schemas.microsoft.com/office/drawing/2014/main" id="{D8916F48-F004-A975-4DD5-0AAD6E7EEE70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rgbClr val="009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Oval 21">
            <a:extLst>
              <a:ext uri="{FF2B5EF4-FFF2-40B4-BE49-F238E27FC236}">
                <a16:creationId xmlns:a16="http://schemas.microsoft.com/office/drawing/2014/main" id="{7160F6D1-4290-A25F-2FBE-E879F6BC7354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rgbClr val="00A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Oval 32">
            <a:extLst>
              <a:ext uri="{FF2B5EF4-FFF2-40B4-BE49-F238E27FC236}">
                <a16:creationId xmlns:a16="http://schemas.microsoft.com/office/drawing/2014/main" id="{85C38E1E-B130-89AA-0E13-C46B713F85BA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rgbClr val="00A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47382D8-6355-EDF8-F83D-543D7281246E}"/>
              </a:ext>
            </a:extLst>
          </p:cNvPr>
          <p:cNvSpPr/>
          <p:nvPr/>
        </p:nvSpPr>
        <p:spPr>
          <a:xfrm>
            <a:off x="136340" y="971106"/>
            <a:ext cx="3999143" cy="5763416"/>
          </a:xfrm>
          <a:prstGeom prst="roundRect">
            <a:avLst/>
          </a:pr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9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9E5039-3805-0A29-F5E1-FBBFE8896118}"/>
              </a:ext>
            </a:extLst>
          </p:cNvPr>
          <p:cNvSpPr/>
          <p:nvPr/>
        </p:nvSpPr>
        <p:spPr>
          <a:xfrm rot="16200000">
            <a:off x="5801756" y="483795"/>
            <a:ext cx="588490" cy="12192002"/>
          </a:xfrm>
          <a:prstGeom prst="rect">
            <a:avLst/>
          </a:pr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D74178-A406-DD25-8119-B798B4E78B46}"/>
              </a:ext>
            </a:extLst>
          </p:cNvPr>
          <p:cNvSpPr txBox="1"/>
          <p:nvPr/>
        </p:nvSpPr>
        <p:spPr>
          <a:xfrm>
            <a:off x="-1054223" y="348491"/>
            <a:ext cx="6107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O" sz="4000" b="1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Table of Contents</a:t>
            </a:r>
            <a:endParaRPr lang="en-US" sz="4000" b="1" dirty="0">
              <a:solidFill>
                <a:srgbClr val="2A2C2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DECDC4-159B-0C2D-DBB2-0C9B2A7D48DD}"/>
              </a:ext>
            </a:extLst>
          </p:cNvPr>
          <p:cNvSpPr txBox="1"/>
          <p:nvPr/>
        </p:nvSpPr>
        <p:spPr>
          <a:xfrm>
            <a:off x="4752109" y="6396643"/>
            <a:ext cx="26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87F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en-IO" dirty="0">
                <a:solidFill>
                  <a:srgbClr val="00987F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ypersonalemail.com</a:t>
            </a:r>
            <a:endParaRPr lang="en-US" dirty="0">
              <a:solidFill>
                <a:srgbClr val="00987F"/>
              </a:solidFill>
              <a:latin typeface="Raleway Medium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409A0D-A042-F137-A72B-F7DE2343BB0F}"/>
              </a:ext>
            </a:extLst>
          </p:cNvPr>
          <p:cNvCxnSpPr>
            <a:cxnSpLocks/>
          </p:cNvCxnSpPr>
          <p:nvPr/>
        </p:nvCxnSpPr>
        <p:spPr>
          <a:xfrm>
            <a:off x="0" y="1203160"/>
            <a:ext cx="8197516" cy="0"/>
          </a:xfrm>
          <a:prstGeom prst="line">
            <a:avLst/>
          </a:prstGeom>
          <a:ln w="57150">
            <a:solidFill>
              <a:srgbClr val="00A8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6747BFB-4D8E-7453-8BEE-950AE1FA9C38}"/>
              </a:ext>
            </a:extLst>
          </p:cNvPr>
          <p:cNvGrpSpPr/>
          <p:nvPr/>
        </p:nvGrpSpPr>
        <p:grpSpPr>
          <a:xfrm>
            <a:off x="9774763" y="150847"/>
            <a:ext cx="2417237" cy="745418"/>
            <a:chOff x="9774763" y="150847"/>
            <a:chExt cx="2417237" cy="74541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E18B8E3-2D7B-45F7-9BB7-BAD2BBAC085E}"/>
                </a:ext>
              </a:extLst>
            </p:cNvPr>
            <p:cNvGrpSpPr/>
            <p:nvPr/>
          </p:nvGrpSpPr>
          <p:grpSpPr>
            <a:xfrm>
              <a:off x="9774763" y="150847"/>
              <a:ext cx="850232" cy="745418"/>
              <a:chOff x="9063789" y="-1"/>
              <a:chExt cx="1236229" cy="108383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2D8C023-90AD-74DA-6BD3-79471DBE481A}"/>
                  </a:ext>
                </a:extLst>
              </p:cNvPr>
              <p:cNvSpPr/>
              <p:nvPr/>
            </p:nvSpPr>
            <p:spPr>
              <a:xfrm>
                <a:off x="9063789" y="0"/>
                <a:ext cx="931429" cy="931429"/>
              </a:xfrm>
              <a:prstGeom prst="ellipse">
                <a:avLst/>
              </a:prstGeom>
              <a:noFill/>
              <a:ln w="57150">
                <a:solidFill>
                  <a:srgbClr val="8DE6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89C7D45-FEFF-6945-B001-025105795817}"/>
                  </a:ext>
                </a:extLst>
              </p:cNvPr>
              <p:cNvSpPr/>
              <p:nvPr/>
            </p:nvSpPr>
            <p:spPr>
              <a:xfrm>
                <a:off x="9216189" y="152400"/>
                <a:ext cx="931429" cy="931429"/>
              </a:xfrm>
              <a:prstGeom prst="ellipse">
                <a:avLst/>
              </a:prstGeom>
              <a:noFill/>
              <a:ln w="57150">
                <a:solidFill>
                  <a:srgbClr val="8DE6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1C3C822-AE9A-763D-9EA9-610ACD41FABA}"/>
                  </a:ext>
                </a:extLst>
              </p:cNvPr>
              <p:cNvSpPr/>
              <p:nvPr/>
            </p:nvSpPr>
            <p:spPr>
              <a:xfrm>
                <a:off x="9368589" y="-1"/>
                <a:ext cx="931429" cy="931429"/>
              </a:xfrm>
              <a:prstGeom prst="ellipse">
                <a:avLst/>
              </a:prstGeom>
              <a:noFill/>
              <a:ln w="57150">
                <a:solidFill>
                  <a:srgbClr val="8DE6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99CD3D-EDEA-42DC-4243-9CF2C24BBFF8}"/>
                </a:ext>
              </a:extLst>
            </p:cNvPr>
            <p:cNvSpPr txBox="1"/>
            <p:nvPr/>
          </p:nvSpPr>
          <p:spPr>
            <a:xfrm>
              <a:off x="10655803" y="391339"/>
              <a:ext cx="15361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O" sz="2000" b="1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logo</a:t>
              </a:r>
              <a:endParaRPr lang="en-US" sz="20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0EE94EC-E2FB-22B4-2FD3-9459CAC62136}"/>
              </a:ext>
            </a:extLst>
          </p:cNvPr>
          <p:cNvGrpSpPr/>
          <p:nvPr/>
        </p:nvGrpSpPr>
        <p:grpSpPr>
          <a:xfrm>
            <a:off x="7439891" y="4620762"/>
            <a:ext cx="4241134" cy="1212788"/>
            <a:chOff x="7638502" y="4834347"/>
            <a:chExt cx="4241134" cy="121278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0832C7-2088-AC81-A61B-B38AE07AF40C}"/>
                </a:ext>
              </a:extLst>
            </p:cNvPr>
            <p:cNvSpPr txBox="1"/>
            <p:nvPr/>
          </p:nvSpPr>
          <p:spPr>
            <a:xfrm>
              <a:off x="7638502" y="4969917"/>
              <a:ext cx="424113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O" sz="16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</a:t>
              </a:r>
              <a:endParaRPr lang="en-US" sz="1600" dirty="0">
                <a:latin typeface="Raleway Medium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557FBE-B0DB-10E0-D511-4D459238E409}"/>
                </a:ext>
              </a:extLst>
            </p:cNvPr>
            <p:cNvSpPr txBox="1"/>
            <p:nvPr/>
          </p:nvSpPr>
          <p:spPr>
            <a:xfrm>
              <a:off x="7652761" y="4834347"/>
              <a:ext cx="1540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O" sz="2000" b="1" dirty="0">
                  <a:solidFill>
                    <a:srgbClr val="8DE6B6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FDDD90-735D-613F-99FB-B42C02C078B0}"/>
              </a:ext>
            </a:extLst>
          </p:cNvPr>
          <p:cNvGrpSpPr/>
          <p:nvPr/>
        </p:nvGrpSpPr>
        <p:grpSpPr>
          <a:xfrm>
            <a:off x="7439891" y="3087917"/>
            <a:ext cx="4241134" cy="1212788"/>
            <a:chOff x="7638502" y="4834347"/>
            <a:chExt cx="4241134" cy="121278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AFC88F-13D0-526B-29FE-B1805BC6D3D9}"/>
                </a:ext>
              </a:extLst>
            </p:cNvPr>
            <p:cNvSpPr txBox="1"/>
            <p:nvPr/>
          </p:nvSpPr>
          <p:spPr>
            <a:xfrm>
              <a:off x="7638502" y="4969917"/>
              <a:ext cx="424113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O" sz="16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</a:t>
              </a:r>
              <a:endParaRPr lang="en-US" sz="1600" dirty="0">
                <a:latin typeface="Raleway Medium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D950762-193C-0D9C-E6F8-2AA84AD91393}"/>
                </a:ext>
              </a:extLst>
            </p:cNvPr>
            <p:cNvSpPr txBox="1"/>
            <p:nvPr/>
          </p:nvSpPr>
          <p:spPr>
            <a:xfrm>
              <a:off x="7652761" y="4834347"/>
              <a:ext cx="1540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O" sz="2000" b="1" dirty="0">
                  <a:solidFill>
                    <a:srgbClr val="8DE6B6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36B5FEF-10F8-0C2D-C111-DA7802116B99}"/>
              </a:ext>
            </a:extLst>
          </p:cNvPr>
          <p:cNvGrpSpPr/>
          <p:nvPr/>
        </p:nvGrpSpPr>
        <p:grpSpPr>
          <a:xfrm>
            <a:off x="7439891" y="1725335"/>
            <a:ext cx="4241134" cy="1212788"/>
            <a:chOff x="7638502" y="4834347"/>
            <a:chExt cx="4241134" cy="121278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99252F-D0A9-15C2-4741-CFBD3885D1F1}"/>
                </a:ext>
              </a:extLst>
            </p:cNvPr>
            <p:cNvSpPr txBox="1"/>
            <p:nvPr/>
          </p:nvSpPr>
          <p:spPr>
            <a:xfrm>
              <a:off x="7638502" y="4969917"/>
              <a:ext cx="424113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O" sz="16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</a:t>
              </a:r>
              <a:endParaRPr lang="en-US" sz="1600" dirty="0">
                <a:latin typeface="Raleway Medium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3CDB4B-00F4-9AFA-EEEA-F337850F47DB}"/>
                </a:ext>
              </a:extLst>
            </p:cNvPr>
            <p:cNvSpPr txBox="1"/>
            <p:nvPr/>
          </p:nvSpPr>
          <p:spPr>
            <a:xfrm>
              <a:off x="7652761" y="4834347"/>
              <a:ext cx="1540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O" sz="2000" b="1" dirty="0">
                  <a:solidFill>
                    <a:srgbClr val="8DE6B6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1A8AE8-9F5F-D790-7FC8-AE9E744404F1}"/>
              </a:ext>
            </a:extLst>
          </p:cNvPr>
          <p:cNvGrpSpPr/>
          <p:nvPr/>
        </p:nvGrpSpPr>
        <p:grpSpPr>
          <a:xfrm>
            <a:off x="1309116" y="1725335"/>
            <a:ext cx="4241134" cy="1212788"/>
            <a:chOff x="7638502" y="4834347"/>
            <a:chExt cx="4241134" cy="121278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4EAC7E8-046E-BF0F-2C92-6F646E4EC0FB}"/>
                </a:ext>
              </a:extLst>
            </p:cNvPr>
            <p:cNvSpPr txBox="1"/>
            <p:nvPr/>
          </p:nvSpPr>
          <p:spPr>
            <a:xfrm>
              <a:off x="7638502" y="4969917"/>
              <a:ext cx="424113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O" sz="16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</a:t>
              </a:r>
              <a:endParaRPr lang="en-US" sz="1600" dirty="0">
                <a:latin typeface="Raleway Medium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A422EB-5A82-8339-297B-54219C9400C1}"/>
                </a:ext>
              </a:extLst>
            </p:cNvPr>
            <p:cNvSpPr txBox="1"/>
            <p:nvPr/>
          </p:nvSpPr>
          <p:spPr>
            <a:xfrm>
              <a:off x="7652761" y="4834347"/>
              <a:ext cx="1540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O" sz="2000" b="1" dirty="0">
                  <a:solidFill>
                    <a:srgbClr val="8DE6B6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3A619EF-8ABB-D709-A076-657EBD537243}"/>
              </a:ext>
            </a:extLst>
          </p:cNvPr>
          <p:cNvGrpSpPr/>
          <p:nvPr/>
        </p:nvGrpSpPr>
        <p:grpSpPr>
          <a:xfrm>
            <a:off x="1345210" y="3125723"/>
            <a:ext cx="4241134" cy="1212788"/>
            <a:chOff x="7638502" y="4834347"/>
            <a:chExt cx="4241134" cy="121278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888C20-C43F-F8AA-E7AE-107D42FFF72D}"/>
                </a:ext>
              </a:extLst>
            </p:cNvPr>
            <p:cNvSpPr txBox="1"/>
            <p:nvPr/>
          </p:nvSpPr>
          <p:spPr>
            <a:xfrm>
              <a:off x="7638502" y="4969917"/>
              <a:ext cx="424113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O" sz="16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</a:t>
              </a:r>
              <a:endParaRPr lang="en-US" sz="1600" dirty="0">
                <a:latin typeface="Raleway Medium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725A17-C91B-F184-D970-5C5BFD359771}"/>
                </a:ext>
              </a:extLst>
            </p:cNvPr>
            <p:cNvSpPr txBox="1"/>
            <p:nvPr/>
          </p:nvSpPr>
          <p:spPr>
            <a:xfrm>
              <a:off x="7652761" y="4834347"/>
              <a:ext cx="1540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O" sz="2000" b="1" dirty="0">
                  <a:solidFill>
                    <a:srgbClr val="8DE6B6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9C917FC-E2A2-CE0B-50BB-D1B7EAAB007A}"/>
              </a:ext>
            </a:extLst>
          </p:cNvPr>
          <p:cNvGrpSpPr/>
          <p:nvPr/>
        </p:nvGrpSpPr>
        <p:grpSpPr>
          <a:xfrm>
            <a:off x="1314488" y="4664454"/>
            <a:ext cx="4241134" cy="1212788"/>
            <a:chOff x="7638502" y="4834347"/>
            <a:chExt cx="4241134" cy="121278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BE2BD27-A6CC-2371-F3CA-DA2C1E6DE4B9}"/>
                </a:ext>
              </a:extLst>
            </p:cNvPr>
            <p:cNvSpPr txBox="1"/>
            <p:nvPr/>
          </p:nvSpPr>
          <p:spPr>
            <a:xfrm>
              <a:off x="7638502" y="4969917"/>
              <a:ext cx="424113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O" sz="16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</a:t>
              </a:r>
              <a:endParaRPr lang="en-US" sz="1600" dirty="0">
                <a:latin typeface="Raleway Medium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7377A3-2093-119F-E131-94BEB46C8707}"/>
                </a:ext>
              </a:extLst>
            </p:cNvPr>
            <p:cNvSpPr txBox="1"/>
            <p:nvPr/>
          </p:nvSpPr>
          <p:spPr>
            <a:xfrm>
              <a:off x="7652761" y="4834347"/>
              <a:ext cx="1540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O" sz="2000" b="1" dirty="0">
                  <a:solidFill>
                    <a:srgbClr val="8DE6B6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033828C-D53B-ABD6-7DE5-BB3AD7B38289}"/>
              </a:ext>
            </a:extLst>
          </p:cNvPr>
          <p:cNvSpPr/>
          <p:nvPr/>
        </p:nvSpPr>
        <p:spPr>
          <a:xfrm rot="2700000">
            <a:off x="154368" y="4952070"/>
            <a:ext cx="973570" cy="973570"/>
          </a:xfrm>
          <a:prstGeom prst="rect">
            <a:avLst/>
          </a:prstGeom>
          <a:solidFill>
            <a:srgbClr val="009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FDC1D0-53CB-8501-BC9A-61505EC639CD}"/>
              </a:ext>
            </a:extLst>
          </p:cNvPr>
          <p:cNvSpPr/>
          <p:nvPr/>
        </p:nvSpPr>
        <p:spPr>
          <a:xfrm rot="2700000">
            <a:off x="6009163" y="5011355"/>
            <a:ext cx="973570" cy="973570"/>
          </a:xfrm>
          <a:prstGeom prst="rect">
            <a:avLst/>
          </a:prstGeom>
          <a:solidFill>
            <a:srgbClr val="009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D66924-B408-E80D-7A5D-78C4F2F9D937}"/>
              </a:ext>
            </a:extLst>
          </p:cNvPr>
          <p:cNvSpPr/>
          <p:nvPr/>
        </p:nvSpPr>
        <p:spPr>
          <a:xfrm rot="2700000">
            <a:off x="6019713" y="3417463"/>
            <a:ext cx="973570" cy="973570"/>
          </a:xfrm>
          <a:prstGeom prst="rect">
            <a:avLst/>
          </a:prstGeom>
          <a:solidFill>
            <a:srgbClr val="009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7CF8E9-CCD7-DC2B-2D66-AD16C27B0B31}"/>
              </a:ext>
            </a:extLst>
          </p:cNvPr>
          <p:cNvSpPr/>
          <p:nvPr/>
        </p:nvSpPr>
        <p:spPr>
          <a:xfrm rot="2700000">
            <a:off x="6009163" y="1722711"/>
            <a:ext cx="973570" cy="973570"/>
          </a:xfrm>
          <a:prstGeom prst="rect">
            <a:avLst/>
          </a:prstGeom>
          <a:solidFill>
            <a:srgbClr val="009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D058C8-73C7-9151-A5C0-1F368C8890DC}"/>
              </a:ext>
            </a:extLst>
          </p:cNvPr>
          <p:cNvSpPr/>
          <p:nvPr/>
        </p:nvSpPr>
        <p:spPr>
          <a:xfrm rot="2700000">
            <a:off x="133912" y="3446258"/>
            <a:ext cx="973570" cy="973570"/>
          </a:xfrm>
          <a:prstGeom prst="rect">
            <a:avLst/>
          </a:prstGeom>
          <a:solidFill>
            <a:srgbClr val="009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CBFAF7F-285C-13C8-AC04-FC1E67CF0F50}"/>
              </a:ext>
            </a:extLst>
          </p:cNvPr>
          <p:cNvSpPr/>
          <p:nvPr/>
        </p:nvSpPr>
        <p:spPr>
          <a:xfrm rot="2700000">
            <a:off x="184266" y="1888969"/>
            <a:ext cx="973570" cy="973570"/>
          </a:xfrm>
          <a:prstGeom prst="rect">
            <a:avLst/>
          </a:prstGeom>
          <a:solidFill>
            <a:srgbClr val="009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E7942F-2223-8D00-EDBC-B635FF2F84E9}"/>
              </a:ext>
            </a:extLst>
          </p:cNvPr>
          <p:cNvSpPr txBox="1"/>
          <p:nvPr/>
        </p:nvSpPr>
        <p:spPr>
          <a:xfrm>
            <a:off x="433151" y="2010728"/>
            <a:ext cx="47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O" sz="4000" dirty="0">
                <a:solidFill>
                  <a:srgbClr val="FFFFFF"/>
                </a:solidFill>
              </a:rPr>
              <a:t>1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68FB82-58AB-D97F-9BA3-68556A209D7C}"/>
              </a:ext>
            </a:extLst>
          </p:cNvPr>
          <p:cNvSpPr txBox="1"/>
          <p:nvPr/>
        </p:nvSpPr>
        <p:spPr>
          <a:xfrm>
            <a:off x="6246280" y="1855553"/>
            <a:ext cx="47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O" sz="4000" dirty="0">
                <a:solidFill>
                  <a:srgbClr val="FFFFFF"/>
                </a:solidFill>
              </a:rPr>
              <a:t>4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922989-D07B-DF2A-134A-0AC6E8A4EC2C}"/>
              </a:ext>
            </a:extLst>
          </p:cNvPr>
          <p:cNvSpPr txBox="1"/>
          <p:nvPr/>
        </p:nvSpPr>
        <p:spPr>
          <a:xfrm>
            <a:off x="388582" y="5085165"/>
            <a:ext cx="47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O" sz="4000" dirty="0">
                <a:solidFill>
                  <a:srgbClr val="FFFFFF"/>
                </a:solidFill>
              </a:rPr>
              <a:t>3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49EFE6-BA91-97A2-3CA7-ECD1A0A8A65C}"/>
              </a:ext>
            </a:extLst>
          </p:cNvPr>
          <p:cNvSpPr txBox="1"/>
          <p:nvPr/>
        </p:nvSpPr>
        <p:spPr>
          <a:xfrm>
            <a:off x="403253" y="3497566"/>
            <a:ext cx="47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O" sz="4000" dirty="0">
                <a:solidFill>
                  <a:srgbClr val="FFFFFF"/>
                </a:solidFill>
              </a:rPr>
              <a:t>2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512AE7-D676-7138-C252-F9CB9754C844}"/>
              </a:ext>
            </a:extLst>
          </p:cNvPr>
          <p:cNvSpPr txBox="1"/>
          <p:nvPr/>
        </p:nvSpPr>
        <p:spPr>
          <a:xfrm>
            <a:off x="6268598" y="3579100"/>
            <a:ext cx="47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O" sz="4000" dirty="0">
                <a:solidFill>
                  <a:srgbClr val="FFFFFF"/>
                </a:solidFill>
              </a:rPr>
              <a:t>5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E18FB0-528B-5069-CAD8-64D47292457A}"/>
              </a:ext>
            </a:extLst>
          </p:cNvPr>
          <p:cNvSpPr txBox="1"/>
          <p:nvPr/>
        </p:nvSpPr>
        <p:spPr>
          <a:xfrm>
            <a:off x="6268598" y="5178762"/>
            <a:ext cx="47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O" sz="4000" dirty="0">
                <a:solidFill>
                  <a:srgbClr val="FFFFFF"/>
                </a:solidFill>
              </a:rPr>
              <a:t>6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726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78EC08D-ECA9-1CA5-F12D-78E5E74A99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1113EF-2F1D-9C2D-2391-C7A75E43B8B2}"/>
              </a:ext>
            </a:extLst>
          </p:cNvPr>
          <p:cNvSpPr/>
          <p:nvPr/>
        </p:nvSpPr>
        <p:spPr>
          <a:xfrm rot="2700000">
            <a:off x="902594" y="1746665"/>
            <a:ext cx="3821407" cy="3740686"/>
          </a:xfrm>
          <a:prstGeom prst="rect">
            <a:avLst/>
          </a:pr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DF3A0-6A54-3BD6-C363-481F0B063192}"/>
              </a:ext>
            </a:extLst>
          </p:cNvPr>
          <p:cNvSpPr/>
          <p:nvPr/>
        </p:nvSpPr>
        <p:spPr>
          <a:xfrm rot="2700000">
            <a:off x="3263947" y="-88854"/>
            <a:ext cx="1828705" cy="1828705"/>
          </a:xfrm>
          <a:prstGeom prst="rect">
            <a:avLst/>
          </a:prstGeom>
          <a:solidFill>
            <a:srgbClr val="8C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409491-9726-3971-1C54-7B04C0202638}"/>
              </a:ext>
            </a:extLst>
          </p:cNvPr>
          <p:cNvSpPr/>
          <p:nvPr/>
        </p:nvSpPr>
        <p:spPr>
          <a:xfrm rot="2700000">
            <a:off x="4703661" y="1310167"/>
            <a:ext cx="1828705" cy="1828705"/>
          </a:xfrm>
          <a:prstGeom prst="rect">
            <a:avLst/>
          </a:prstGeom>
          <a:solidFill>
            <a:srgbClr val="009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ED6957-0E58-48E7-6F8A-E25978690549}"/>
              </a:ext>
            </a:extLst>
          </p:cNvPr>
          <p:cNvSpPr/>
          <p:nvPr/>
        </p:nvSpPr>
        <p:spPr>
          <a:xfrm rot="2700000">
            <a:off x="4703660" y="4140244"/>
            <a:ext cx="1828705" cy="1828705"/>
          </a:xfrm>
          <a:prstGeom prst="rect">
            <a:avLst/>
          </a:prstGeom>
          <a:solidFill>
            <a:srgbClr val="00A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679A9-EE91-D47B-964E-64AE4AAEBFFD}"/>
              </a:ext>
            </a:extLst>
          </p:cNvPr>
          <p:cNvSpPr/>
          <p:nvPr/>
        </p:nvSpPr>
        <p:spPr>
          <a:xfrm rot="2700000">
            <a:off x="3279460" y="5563441"/>
            <a:ext cx="1828705" cy="1828705"/>
          </a:xfrm>
          <a:prstGeom prst="rect">
            <a:avLst/>
          </a:prstGeom>
          <a:solidFill>
            <a:srgbClr val="EFF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B46DCC-8188-C5E9-154A-5089CDE27EFE}"/>
              </a:ext>
            </a:extLst>
          </p:cNvPr>
          <p:cNvSpPr txBox="1"/>
          <p:nvPr/>
        </p:nvSpPr>
        <p:spPr>
          <a:xfrm>
            <a:off x="8496298" y="3053126"/>
            <a:ext cx="26877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O" sz="1800" dirty="0">
                <a:solidFill>
                  <a:srgbClr val="FFFFFF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This is where the body text will be.  This is where the body text will be. </a:t>
            </a:r>
            <a:r>
              <a:rPr lang="en-US" sz="1800" dirty="0">
                <a:solidFill>
                  <a:srgbClr val="FFFFFF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O" sz="1800" dirty="0">
                <a:solidFill>
                  <a:srgbClr val="FFFFFF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his is where the body text will be. This is where the body text will be.  </a:t>
            </a:r>
            <a:r>
              <a:rPr lang="en-US" sz="1800" dirty="0">
                <a:solidFill>
                  <a:srgbClr val="FFFFFF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O" sz="1800" dirty="0">
                <a:solidFill>
                  <a:srgbClr val="FFFFFF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his is where the body text will be</a:t>
            </a:r>
            <a:endParaRPr lang="en-US" dirty="0">
              <a:solidFill>
                <a:srgbClr val="FFFFFF"/>
              </a:solidFill>
              <a:latin typeface="Raleway Medium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F5EB4E-A94D-4E08-F990-4CD4AB07A62D}"/>
              </a:ext>
            </a:extLst>
          </p:cNvPr>
          <p:cNvSpPr txBox="1"/>
          <p:nvPr/>
        </p:nvSpPr>
        <p:spPr>
          <a:xfrm>
            <a:off x="1053802" y="3008706"/>
            <a:ext cx="33718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O" sz="2800" b="1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Mental Health PowerPoint Template</a:t>
            </a:r>
            <a:endParaRPr lang="en-US" sz="2800" b="1" dirty="0">
              <a:solidFill>
                <a:srgbClr val="2A2C2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7474AB-A859-03C9-170E-E3902A8A8A7C}"/>
              </a:ext>
            </a:extLst>
          </p:cNvPr>
          <p:cNvGrpSpPr/>
          <p:nvPr/>
        </p:nvGrpSpPr>
        <p:grpSpPr>
          <a:xfrm>
            <a:off x="9774763" y="150847"/>
            <a:ext cx="850232" cy="745418"/>
            <a:chOff x="9063789" y="-1"/>
            <a:chExt cx="1236229" cy="108383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ADC4C57-A792-F52B-DA9F-780846FD09CA}"/>
                </a:ext>
              </a:extLst>
            </p:cNvPr>
            <p:cNvSpPr/>
            <p:nvPr/>
          </p:nvSpPr>
          <p:spPr>
            <a:xfrm>
              <a:off x="9063789" y="0"/>
              <a:ext cx="931429" cy="931429"/>
            </a:xfrm>
            <a:prstGeom prst="ellipse">
              <a:avLst/>
            </a:prstGeom>
            <a:noFill/>
            <a:ln w="57150">
              <a:solidFill>
                <a:srgbClr val="8DE6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749691F-E611-FECB-1608-60E5A53F3524}"/>
                </a:ext>
              </a:extLst>
            </p:cNvPr>
            <p:cNvSpPr/>
            <p:nvPr/>
          </p:nvSpPr>
          <p:spPr>
            <a:xfrm>
              <a:off x="9216189" y="152400"/>
              <a:ext cx="931429" cy="931429"/>
            </a:xfrm>
            <a:prstGeom prst="ellipse">
              <a:avLst/>
            </a:prstGeom>
            <a:noFill/>
            <a:ln w="57150">
              <a:solidFill>
                <a:srgbClr val="8DE6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F98573-E423-1911-7877-2DAAB5324CF6}"/>
                </a:ext>
              </a:extLst>
            </p:cNvPr>
            <p:cNvSpPr/>
            <p:nvPr/>
          </p:nvSpPr>
          <p:spPr>
            <a:xfrm>
              <a:off x="9368589" y="-1"/>
              <a:ext cx="931429" cy="931429"/>
            </a:xfrm>
            <a:prstGeom prst="ellipse">
              <a:avLst/>
            </a:prstGeom>
            <a:noFill/>
            <a:ln w="57150">
              <a:solidFill>
                <a:srgbClr val="8DE6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DBD233D-BA70-5830-1FD5-CAD0FE37A0BC}"/>
              </a:ext>
            </a:extLst>
          </p:cNvPr>
          <p:cNvSpPr txBox="1"/>
          <p:nvPr/>
        </p:nvSpPr>
        <p:spPr>
          <a:xfrm>
            <a:off x="10655803" y="391339"/>
            <a:ext cx="1536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O" sz="20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logo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272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9E5039-3805-0A29-F5E1-FBBFE8896118}"/>
              </a:ext>
            </a:extLst>
          </p:cNvPr>
          <p:cNvSpPr/>
          <p:nvPr/>
        </p:nvSpPr>
        <p:spPr>
          <a:xfrm rot="16200000">
            <a:off x="5801756" y="483795"/>
            <a:ext cx="588490" cy="12192002"/>
          </a:xfrm>
          <a:prstGeom prst="rect">
            <a:avLst/>
          </a:pr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DECDC4-159B-0C2D-DBB2-0C9B2A7D48DD}"/>
              </a:ext>
            </a:extLst>
          </p:cNvPr>
          <p:cNvSpPr txBox="1"/>
          <p:nvPr/>
        </p:nvSpPr>
        <p:spPr>
          <a:xfrm>
            <a:off x="4752109" y="6395129"/>
            <a:ext cx="26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87F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en-IO" dirty="0">
                <a:solidFill>
                  <a:srgbClr val="00987F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ypersonalemail.com</a:t>
            </a:r>
            <a:endParaRPr lang="en-US" dirty="0">
              <a:solidFill>
                <a:srgbClr val="00987F"/>
              </a:solidFill>
              <a:latin typeface="Raleway Medium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2C52A4C-8009-0DF4-E642-B4BDF910C2D1}"/>
              </a:ext>
            </a:extLst>
          </p:cNvPr>
          <p:cNvGrpSpPr/>
          <p:nvPr/>
        </p:nvGrpSpPr>
        <p:grpSpPr>
          <a:xfrm>
            <a:off x="9774763" y="150847"/>
            <a:ext cx="2417237" cy="745418"/>
            <a:chOff x="9774763" y="150847"/>
            <a:chExt cx="2417237" cy="74541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99C5E3D-1B96-5D92-6776-E9236829A2F5}"/>
                </a:ext>
              </a:extLst>
            </p:cNvPr>
            <p:cNvGrpSpPr/>
            <p:nvPr/>
          </p:nvGrpSpPr>
          <p:grpSpPr>
            <a:xfrm>
              <a:off x="9774763" y="150847"/>
              <a:ext cx="850232" cy="745418"/>
              <a:chOff x="9063789" y="-1"/>
              <a:chExt cx="1236229" cy="108383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682DA7A-555E-D2A2-9206-5CE9C7EEE5AD}"/>
                  </a:ext>
                </a:extLst>
              </p:cNvPr>
              <p:cNvSpPr/>
              <p:nvPr/>
            </p:nvSpPr>
            <p:spPr>
              <a:xfrm>
                <a:off x="9063789" y="0"/>
                <a:ext cx="931429" cy="931429"/>
              </a:xfrm>
              <a:prstGeom prst="ellipse">
                <a:avLst/>
              </a:prstGeom>
              <a:noFill/>
              <a:ln w="57150">
                <a:solidFill>
                  <a:srgbClr val="8DE6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F65898F-2E34-9834-F61B-D10276B1FC9C}"/>
                  </a:ext>
                </a:extLst>
              </p:cNvPr>
              <p:cNvSpPr/>
              <p:nvPr/>
            </p:nvSpPr>
            <p:spPr>
              <a:xfrm>
                <a:off x="9216189" y="152400"/>
                <a:ext cx="931429" cy="931429"/>
              </a:xfrm>
              <a:prstGeom prst="ellipse">
                <a:avLst/>
              </a:prstGeom>
              <a:noFill/>
              <a:ln w="57150">
                <a:solidFill>
                  <a:srgbClr val="8DE6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C0EA7E5-6BEC-E2A4-2480-F3EDD49438CC}"/>
                  </a:ext>
                </a:extLst>
              </p:cNvPr>
              <p:cNvSpPr/>
              <p:nvPr/>
            </p:nvSpPr>
            <p:spPr>
              <a:xfrm>
                <a:off x="9368589" y="-1"/>
                <a:ext cx="931429" cy="931429"/>
              </a:xfrm>
              <a:prstGeom prst="ellipse">
                <a:avLst/>
              </a:prstGeom>
              <a:noFill/>
              <a:ln w="57150">
                <a:solidFill>
                  <a:srgbClr val="8DE6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691433-251D-E254-2E69-1E9B932B017C}"/>
                </a:ext>
              </a:extLst>
            </p:cNvPr>
            <p:cNvSpPr txBox="1"/>
            <p:nvPr/>
          </p:nvSpPr>
          <p:spPr>
            <a:xfrm>
              <a:off x="10655803" y="391339"/>
              <a:ext cx="15361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O" sz="2000" b="1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logo</a:t>
              </a:r>
              <a:endParaRPr lang="en-US" sz="2000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33475-0C45-A2D5-1305-E18EECC9ECD1}"/>
              </a:ext>
            </a:extLst>
          </p:cNvPr>
          <p:cNvSpPr/>
          <p:nvPr/>
        </p:nvSpPr>
        <p:spPr>
          <a:xfrm rot="2700000">
            <a:off x="1148800" y="1300762"/>
            <a:ext cx="2309906" cy="2309906"/>
          </a:xfrm>
          <a:prstGeom prst="rect">
            <a:avLst/>
          </a:prstGeom>
          <a:solidFill>
            <a:srgbClr val="009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4820DA-60AC-8D90-ED9E-FDF065A69136}"/>
              </a:ext>
            </a:extLst>
          </p:cNvPr>
          <p:cNvSpPr/>
          <p:nvPr/>
        </p:nvSpPr>
        <p:spPr>
          <a:xfrm rot="2700000">
            <a:off x="4864847" y="1274260"/>
            <a:ext cx="2309906" cy="2309906"/>
          </a:xfrm>
          <a:prstGeom prst="rect">
            <a:avLst/>
          </a:prstGeom>
          <a:solidFill>
            <a:srgbClr val="009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4B74D-00DB-BE2A-63F2-2DA008FEF80E}"/>
              </a:ext>
            </a:extLst>
          </p:cNvPr>
          <p:cNvSpPr/>
          <p:nvPr/>
        </p:nvSpPr>
        <p:spPr>
          <a:xfrm rot="2700000">
            <a:off x="8580894" y="1300764"/>
            <a:ext cx="2309906" cy="2309906"/>
          </a:xfrm>
          <a:prstGeom prst="rect">
            <a:avLst/>
          </a:prstGeom>
          <a:solidFill>
            <a:srgbClr val="009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3FCAA1-61CB-0BBE-9DBA-304C0C83C2EB}"/>
              </a:ext>
            </a:extLst>
          </p:cNvPr>
          <p:cNvSpPr txBox="1"/>
          <p:nvPr/>
        </p:nvSpPr>
        <p:spPr>
          <a:xfrm>
            <a:off x="1024875" y="4089066"/>
            <a:ext cx="25577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O" sz="16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This is where the body text will be.  This is where the body text will be. </a:t>
            </a:r>
            <a:r>
              <a:rPr lang="en-US" sz="16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O" sz="16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his is where the body text will be. This is where the body text will be.  </a:t>
            </a:r>
            <a:r>
              <a:rPr lang="en-US" sz="16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O" sz="16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his is where the body text will be </a:t>
            </a:r>
            <a:endParaRPr lang="en-US" sz="1600" dirty="0">
              <a:latin typeface="Raleway Medium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1ED4AB-F711-B989-8DCC-A8B1276AB99F}"/>
              </a:ext>
            </a:extLst>
          </p:cNvPr>
          <p:cNvSpPr txBox="1"/>
          <p:nvPr/>
        </p:nvSpPr>
        <p:spPr>
          <a:xfrm>
            <a:off x="8456969" y="4062879"/>
            <a:ext cx="25577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O" sz="16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This is where the body text will be.  This is where the body text will be. </a:t>
            </a:r>
            <a:r>
              <a:rPr lang="en-US" sz="16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O" sz="16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his is where the body text will be. This is where the body text will be.  </a:t>
            </a:r>
            <a:r>
              <a:rPr lang="en-US" sz="16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O" sz="16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his is where the body text will be</a:t>
            </a:r>
            <a:endParaRPr lang="en-US" sz="1600" dirty="0">
              <a:latin typeface="Raleway Medium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44B483-97A5-7CA5-9A72-8495E7EDAAA3}"/>
              </a:ext>
            </a:extLst>
          </p:cNvPr>
          <p:cNvSpPr txBox="1"/>
          <p:nvPr/>
        </p:nvSpPr>
        <p:spPr>
          <a:xfrm>
            <a:off x="4740922" y="4127651"/>
            <a:ext cx="25577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O" sz="16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This is where the body text will be.  This is where the body text will be. </a:t>
            </a:r>
            <a:r>
              <a:rPr lang="en-US" sz="16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O" sz="16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his is where the body text will be. This is where the body text will be.  </a:t>
            </a:r>
            <a:r>
              <a:rPr lang="en-US" sz="16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O" sz="16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his is where the body text will be</a:t>
            </a:r>
            <a:endParaRPr lang="en-US" sz="1600" dirty="0">
              <a:latin typeface="Raleway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323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C207FE30-BFFD-C255-98F5-E074B0D369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684" r="27097"/>
          <a:stretch/>
        </p:blipFill>
        <p:spPr>
          <a:xfrm>
            <a:off x="6753724" y="77653"/>
            <a:ext cx="5438276" cy="69687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BD23B6-91AC-0AF8-D4BA-06DC970AD316}"/>
              </a:ext>
            </a:extLst>
          </p:cNvPr>
          <p:cNvSpPr/>
          <p:nvPr/>
        </p:nvSpPr>
        <p:spPr>
          <a:xfrm rot="2700000">
            <a:off x="683576" y="378066"/>
            <a:ext cx="865453" cy="865453"/>
          </a:xfrm>
          <a:prstGeom prst="rect">
            <a:avLst/>
          </a:prstGeom>
          <a:solidFill>
            <a:srgbClr val="8DE6B6"/>
          </a:solidFill>
          <a:ln>
            <a:solidFill>
              <a:srgbClr val="8DE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7301C7-5F69-13F9-5229-FF89BAE67322}"/>
              </a:ext>
            </a:extLst>
          </p:cNvPr>
          <p:cNvSpPr/>
          <p:nvPr/>
        </p:nvSpPr>
        <p:spPr>
          <a:xfrm rot="2700000">
            <a:off x="683574" y="5086001"/>
            <a:ext cx="865453" cy="865453"/>
          </a:xfrm>
          <a:prstGeom prst="rect">
            <a:avLst/>
          </a:prstGeom>
          <a:solidFill>
            <a:srgbClr val="00A3AC"/>
          </a:solidFill>
          <a:ln>
            <a:solidFill>
              <a:srgbClr val="00A8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3A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7B8E44-4903-18DC-2C72-E703EB3349D8}"/>
              </a:ext>
            </a:extLst>
          </p:cNvPr>
          <p:cNvSpPr/>
          <p:nvPr/>
        </p:nvSpPr>
        <p:spPr>
          <a:xfrm rot="2700000">
            <a:off x="683575" y="3516692"/>
            <a:ext cx="865453" cy="865453"/>
          </a:xfrm>
          <a:prstGeom prst="rect">
            <a:avLst/>
          </a:prstGeom>
          <a:solidFill>
            <a:srgbClr val="00987F"/>
          </a:solidFill>
          <a:ln>
            <a:solidFill>
              <a:srgbClr val="00A8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4D4D5D-2EE0-E31A-6771-36E6600A2E3D}"/>
              </a:ext>
            </a:extLst>
          </p:cNvPr>
          <p:cNvSpPr/>
          <p:nvPr/>
        </p:nvSpPr>
        <p:spPr>
          <a:xfrm rot="2700000">
            <a:off x="683576" y="1947382"/>
            <a:ext cx="865453" cy="865453"/>
          </a:xfrm>
          <a:prstGeom prst="rect">
            <a:avLst/>
          </a:prstGeom>
          <a:solidFill>
            <a:srgbClr val="00A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CA5D64D-C35A-A1F9-5DB4-75CCBDD0E8B0}"/>
              </a:ext>
            </a:extLst>
          </p:cNvPr>
          <p:cNvGrpSpPr/>
          <p:nvPr/>
        </p:nvGrpSpPr>
        <p:grpSpPr>
          <a:xfrm>
            <a:off x="1728269" y="319552"/>
            <a:ext cx="4241134" cy="1212788"/>
            <a:chOff x="7638502" y="4834347"/>
            <a:chExt cx="4241134" cy="121278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A0B82B-08EE-1253-4377-42EEFE73F5F4}"/>
                </a:ext>
              </a:extLst>
            </p:cNvPr>
            <p:cNvSpPr txBox="1"/>
            <p:nvPr/>
          </p:nvSpPr>
          <p:spPr>
            <a:xfrm>
              <a:off x="7638502" y="4969917"/>
              <a:ext cx="424113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O" sz="16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</a:t>
              </a:r>
              <a:endParaRPr lang="en-US" sz="1600" dirty="0">
                <a:latin typeface="Raleway Medium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C46889-FCD6-F091-7DA0-073778027261}"/>
                </a:ext>
              </a:extLst>
            </p:cNvPr>
            <p:cNvSpPr txBox="1"/>
            <p:nvPr/>
          </p:nvSpPr>
          <p:spPr>
            <a:xfrm>
              <a:off x="7652761" y="4834347"/>
              <a:ext cx="1540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O" sz="2000" b="1" dirty="0">
                  <a:solidFill>
                    <a:srgbClr val="8DE6B6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F2344D2-025A-EB76-DFE3-BC20A8B8BBFA}"/>
              </a:ext>
            </a:extLst>
          </p:cNvPr>
          <p:cNvSpPr/>
          <p:nvPr/>
        </p:nvSpPr>
        <p:spPr>
          <a:xfrm rot="16200000">
            <a:off x="5801756" y="483795"/>
            <a:ext cx="588490" cy="12192002"/>
          </a:xfrm>
          <a:prstGeom prst="rect">
            <a:avLst/>
          </a:pr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50210F-00FC-656A-DBF3-1D1B5F1129E5}"/>
              </a:ext>
            </a:extLst>
          </p:cNvPr>
          <p:cNvSpPr txBox="1"/>
          <p:nvPr/>
        </p:nvSpPr>
        <p:spPr>
          <a:xfrm>
            <a:off x="4752109" y="6395129"/>
            <a:ext cx="26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87F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en-IO" dirty="0">
                <a:solidFill>
                  <a:srgbClr val="00987F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ypersonalemail.com</a:t>
            </a:r>
            <a:endParaRPr lang="en-US" dirty="0">
              <a:solidFill>
                <a:srgbClr val="00987F"/>
              </a:solidFill>
              <a:latin typeface="Raleway Medium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8F9C0C-BB9F-7D44-9251-255A8BFA3791}"/>
              </a:ext>
            </a:extLst>
          </p:cNvPr>
          <p:cNvGrpSpPr/>
          <p:nvPr/>
        </p:nvGrpSpPr>
        <p:grpSpPr>
          <a:xfrm>
            <a:off x="1742528" y="4931901"/>
            <a:ext cx="4241134" cy="1212788"/>
            <a:chOff x="7638502" y="4834347"/>
            <a:chExt cx="4241134" cy="121278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8A5448-E4C2-E0F5-710F-375CC1A33789}"/>
                </a:ext>
              </a:extLst>
            </p:cNvPr>
            <p:cNvSpPr txBox="1"/>
            <p:nvPr/>
          </p:nvSpPr>
          <p:spPr>
            <a:xfrm>
              <a:off x="7638502" y="4969917"/>
              <a:ext cx="424113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O" sz="16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</a:t>
              </a:r>
              <a:endParaRPr lang="en-US" sz="1600" dirty="0">
                <a:latin typeface="Raleway Medium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303BE1-2BCE-28FE-7709-74850D0C9E14}"/>
                </a:ext>
              </a:extLst>
            </p:cNvPr>
            <p:cNvSpPr txBox="1"/>
            <p:nvPr/>
          </p:nvSpPr>
          <p:spPr>
            <a:xfrm>
              <a:off x="7652761" y="4834347"/>
              <a:ext cx="1540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O" sz="2000" b="1" dirty="0">
                  <a:solidFill>
                    <a:srgbClr val="00A3AC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9D1827-B8AB-C691-65A1-9239114F9614}"/>
              </a:ext>
            </a:extLst>
          </p:cNvPr>
          <p:cNvGrpSpPr/>
          <p:nvPr/>
        </p:nvGrpSpPr>
        <p:grpSpPr>
          <a:xfrm>
            <a:off x="1756787" y="1766766"/>
            <a:ext cx="4241134" cy="1212788"/>
            <a:chOff x="7638502" y="4834347"/>
            <a:chExt cx="4241134" cy="121278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B1A25E-4DCD-14EE-8AF6-DDD0FF599661}"/>
                </a:ext>
              </a:extLst>
            </p:cNvPr>
            <p:cNvSpPr txBox="1"/>
            <p:nvPr/>
          </p:nvSpPr>
          <p:spPr>
            <a:xfrm>
              <a:off x="7638502" y="4969917"/>
              <a:ext cx="424113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O" sz="16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</a:t>
              </a:r>
              <a:endParaRPr lang="en-US" sz="1600" dirty="0">
                <a:latin typeface="Raleway Medium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74CEA9-F408-6334-B3D3-2B88ADC79229}"/>
                </a:ext>
              </a:extLst>
            </p:cNvPr>
            <p:cNvSpPr txBox="1"/>
            <p:nvPr/>
          </p:nvSpPr>
          <p:spPr>
            <a:xfrm>
              <a:off x="7652761" y="4834347"/>
              <a:ext cx="1540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O" sz="2000" b="1" dirty="0">
                  <a:solidFill>
                    <a:srgbClr val="00A3AC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A5FCBB-9AF1-CD8D-2A12-4EBE347804E9}"/>
              </a:ext>
            </a:extLst>
          </p:cNvPr>
          <p:cNvGrpSpPr/>
          <p:nvPr/>
        </p:nvGrpSpPr>
        <p:grpSpPr>
          <a:xfrm>
            <a:off x="1756787" y="3346805"/>
            <a:ext cx="4241134" cy="1212788"/>
            <a:chOff x="7638502" y="4834347"/>
            <a:chExt cx="4241134" cy="121278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FCEB7D-F91D-A176-63EC-45C8CAF002C4}"/>
                </a:ext>
              </a:extLst>
            </p:cNvPr>
            <p:cNvSpPr txBox="1"/>
            <p:nvPr/>
          </p:nvSpPr>
          <p:spPr>
            <a:xfrm>
              <a:off x="7638502" y="4969917"/>
              <a:ext cx="424113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O" sz="16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</a:t>
              </a:r>
              <a:endParaRPr lang="en-US" sz="1600" dirty="0">
                <a:latin typeface="Raleway Medium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7E7EA9-1992-68A1-895D-EB4A987FC41F}"/>
                </a:ext>
              </a:extLst>
            </p:cNvPr>
            <p:cNvSpPr txBox="1"/>
            <p:nvPr/>
          </p:nvSpPr>
          <p:spPr>
            <a:xfrm>
              <a:off x="7652761" y="4834347"/>
              <a:ext cx="1540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O" sz="2000" b="1" dirty="0">
                  <a:solidFill>
                    <a:srgbClr val="00987F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</a:p>
          </p:txBody>
        </p:sp>
      </p:grpSp>
      <p:sp>
        <p:nvSpPr>
          <p:cNvPr id="24" name="Smiley Face 14">
            <a:extLst>
              <a:ext uri="{FF2B5EF4-FFF2-40B4-BE49-F238E27FC236}">
                <a16:creationId xmlns:a16="http://schemas.microsoft.com/office/drawing/2014/main" id="{53E28E93-1207-3B47-099F-D52B038B9D4C}"/>
              </a:ext>
            </a:extLst>
          </p:cNvPr>
          <p:cNvSpPr/>
          <p:nvPr/>
        </p:nvSpPr>
        <p:spPr>
          <a:xfrm>
            <a:off x="835792" y="5101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Smiley Face 12">
            <a:extLst>
              <a:ext uri="{FF2B5EF4-FFF2-40B4-BE49-F238E27FC236}">
                <a16:creationId xmlns:a16="http://schemas.microsoft.com/office/drawing/2014/main" id="{CD78509E-4F49-1F0B-EB3B-CCFB24001F80}"/>
              </a:ext>
            </a:extLst>
          </p:cNvPr>
          <p:cNvSpPr/>
          <p:nvPr/>
        </p:nvSpPr>
        <p:spPr>
          <a:xfrm>
            <a:off x="835792" y="3740417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6" name="Smiley Face 15">
            <a:extLst>
              <a:ext uri="{FF2B5EF4-FFF2-40B4-BE49-F238E27FC236}">
                <a16:creationId xmlns:a16="http://schemas.microsoft.com/office/drawing/2014/main" id="{A8B77170-DDC5-CAF5-A5B5-56801C4436A4}"/>
              </a:ext>
            </a:extLst>
          </p:cNvPr>
          <p:cNvSpPr/>
          <p:nvPr/>
        </p:nvSpPr>
        <p:spPr>
          <a:xfrm>
            <a:off x="841934" y="2115133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7" name="Oval 37">
            <a:extLst>
              <a:ext uri="{FF2B5EF4-FFF2-40B4-BE49-F238E27FC236}">
                <a16:creationId xmlns:a16="http://schemas.microsoft.com/office/drawing/2014/main" id="{3FBA5F88-E1B0-0F8A-91FA-6908A7F7186F}"/>
              </a:ext>
            </a:extLst>
          </p:cNvPr>
          <p:cNvSpPr/>
          <p:nvPr/>
        </p:nvSpPr>
        <p:spPr>
          <a:xfrm>
            <a:off x="828988" y="5256532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Smiley Face 14">
            <a:extLst>
              <a:ext uri="{FF2B5EF4-FFF2-40B4-BE49-F238E27FC236}">
                <a16:creationId xmlns:a16="http://schemas.microsoft.com/office/drawing/2014/main" id="{1008F6D4-0633-5F50-0DB6-78084CAFFAF9}"/>
              </a:ext>
            </a:extLst>
          </p:cNvPr>
          <p:cNvSpPr/>
          <p:nvPr/>
        </p:nvSpPr>
        <p:spPr>
          <a:xfrm>
            <a:off x="2533558" y="5131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518810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C059EA4-D124-79B8-C25C-C688CA26C815}"/>
              </a:ext>
            </a:extLst>
          </p:cNvPr>
          <p:cNvGrpSpPr/>
          <p:nvPr/>
        </p:nvGrpSpPr>
        <p:grpSpPr>
          <a:xfrm>
            <a:off x="9774763" y="150847"/>
            <a:ext cx="2417237" cy="745418"/>
            <a:chOff x="9774763" y="150847"/>
            <a:chExt cx="2417237" cy="74541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4550A5B-61A7-F5DB-0A86-ABA1C15AFBF4}"/>
                </a:ext>
              </a:extLst>
            </p:cNvPr>
            <p:cNvGrpSpPr/>
            <p:nvPr/>
          </p:nvGrpSpPr>
          <p:grpSpPr>
            <a:xfrm>
              <a:off x="9774763" y="150847"/>
              <a:ext cx="850232" cy="745418"/>
              <a:chOff x="9063789" y="-1"/>
              <a:chExt cx="1236229" cy="108383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20C4E4F-93EA-5574-41E0-20F725CD0268}"/>
                  </a:ext>
                </a:extLst>
              </p:cNvPr>
              <p:cNvSpPr/>
              <p:nvPr/>
            </p:nvSpPr>
            <p:spPr>
              <a:xfrm>
                <a:off x="9063789" y="0"/>
                <a:ext cx="931429" cy="931429"/>
              </a:xfrm>
              <a:prstGeom prst="ellipse">
                <a:avLst/>
              </a:prstGeom>
              <a:noFill/>
              <a:ln w="57150">
                <a:solidFill>
                  <a:srgbClr val="8DE6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2656CF5-778D-2717-3084-4BAB7311F6D2}"/>
                  </a:ext>
                </a:extLst>
              </p:cNvPr>
              <p:cNvSpPr/>
              <p:nvPr/>
            </p:nvSpPr>
            <p:spPr>
              <a:xfrm>
                <a:off x="9216189" y="152400"/>
                <a:ext cx="931429" cy="931429"/>
              </a:xfrm>
              <a:prstGeom prst="ellipse">
                <a:avLst/>
              </a:prstGeom>
              <a:noFill/>
              <a:ln w="57150">
                <a:solidFill>
                  <a:srgbClr val="8DE6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477D4EE-2154-DFE4-8A6D-AC25C4F87A83}"/>
                  </a:ext>
                </a:extLst>
              </p:cNvPr>
              <p:cNvSpPr/>
              <p:nvPr/>
            </p:nvSpPr>
            <p:spPr>
              <a:xfrm>
                <a:off x="9368589" y="-1"/>
                <a:ext cx="931429" cy="931429"/>
              </a:xfrm>
              <a:prstGeom prst="ellipse">
                <a:avLst/>
              </a:prstGeom>
              <a:noFill/>
              <a:ln w="57150">
                <a:solidFill>
                  <a:srgbClr val="8DE6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7A1D5F-CFF7-002D-0D0C-2AD5AF86381B}"/>
                </a:ext>
              </a:extLst>
            </p:cNvPr>
            <p:cNvSpPr txBox="1"/>
            <p:nvPr/>
          </p:nvSpPr>
          <p:spPr>
            <a:xfrm>
              <a:off x="10655803" y="391339"/>
              <a:ext cx="15361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O" sz="2000" b="1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logo</a:t>
              </a:r>
              <a:endParaRPr lang="en-US" sz="20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BDDE5A-9FA9-9246-41D2-5D796612CC49}"/>
              </a:ext>
            </a:extLst>
          </p:cNvPr>
          <p:cNvGrpSpPr/>
          <p:nvPr/>
        </p:nvGrpSpPr>
        <p:grpSpPr>
          <a:xfrm>
            <a:off x="7518282" y="4341211"/>
            <a:ext cx="4241134" cy="1710067"/>
            <a:chOff x="7547349" y="4633058"/>
            <a:chExt cx="4241134" cy="171006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178B9D-940C-8D22-CBD3-C5568DBC77AF}"/>
                </a:ext>
              </a:extLst>
            </p:cNvPr>
            <p:cNvSpPr txBox="1"/>
            <p:nvPr/>
          </p:nvSpPr>
          <p:spPr>
            <a:xfrm>
              <a:off x="7547349" y="4773465"/>
              <a:ext cx="424113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O" sz="16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This is where the body text will be.  </a:t>
              </a:r>
              <a:r>
                <a:rPr lang="en-US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</a:t>
              </a:r>
              <a:endParaRPr lang="en-US" sz="1600" dirty="0">
                <a:latin typeface="Raleway Medium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AA9BC0-1AAF-6374-4EB9-593BEFC6A652}"/>
                </a:ext>
              </a:extLst>
            </p:cNvPr>
            <p:cNvSpPr txBox="1"/>
            <p:nvPr/>
          </p:nvSpPr>
          <p:spPr>
            <a:xfrm>
              <a:off x="8897852" y="4633058"/>
              <a:ext cx="1540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O" sz="2000" b="1" dirty="0">
                  <a:solidFill>
                    <a:srgbClr val="8CA681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E005F28-7993-62BE-8C16-6EE896962595}"/>
              </a:ext>
            </a:extLst>
          </p:cNvPr>
          <p:cNvGrpSpPr/>
          <p:nvPr/>
        </p:nvGrpSpPr>
        <p:grpSpPr>
          <a:xfrm>
            <a:off x="7446531" y="1775978"/>
            <a:ext cx="4241134" cy="1656360"/>
            <a:chOff x="7547349" y="4686765"/>
            <a:chExt cx="4241134" cy="165636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D37CCA-600F-28A4-5C6E-64A61E760528}"/>
                </a:ext>
              </a:extLst>
            </p:cNvPr>
            <p:cNvSpPr txBox="1"/>
            <p:nvPr/>
          </p:nvSpPr>
          <p:spPr>
            <a:xfrm>
              <a:off x="7547349" y="4773465"/>
              <a:ext cx="424113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O" sz="16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This is where the body text will be.  </a:t>
              </a:r>
              <a:r>
                <a:rPr lang="en-US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</a:t>
              </a:r>
              <a:endParaRPr lang="en-US" sz="1600" dirty="0">
                <a:latin typeface="Raleway Medium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3394110-1B7D-ABA3-DD0B-0DC3829ABDB8}"/>
                </a:ext>
              </a:extLst>
            </p:cNvPr>
            <p:cNvSpPr txBox="1"/>
            <p:nvPr/>
          </p:nvSpPr>
          <p:spPr>
            <a:xfrm>
              <a:off x="8969604" y="4686765"/>
              <a:ext cx="1540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O" sz="2000" b="1" dirty="0">
                  <a:solidFill>
                    <a:srgbClr val="00987F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89CE6B5-EDD3-6114-E905-572DD3F8DEF0}"/>
              </a:ext>
            </a:extLst>
          </p:cNvPr>
          <p:cNvSpPr txBox="1"/>
          <p:nvPr/>
        </p:nvSpPr>
        <p:spPr>
          <a:xfrm>
            <a:off x="7618510" y="1134323"/>
            <a:ext cx="47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O" sz="4000" dirty="0">
                <a:solidFill>
                  <a:srgbClr val="FFFFFF"/>
                </a:solidFill>
              </a:rPr>
              <a:t>2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09606C-FE5E-D6A5-B54F-F77672F2A702}"/>
              </a:ext>
            </a:extLst>
          </p:cNvPr>
          <p:cNvSpPr txBox="1"/>
          <p:nvPr/>
        </p:nvSpPr>
        <p:spPr>
          <a:xfrm>
            <a:off x="9026144" y="3870742"/>
            <a:ext cx="47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O" sz="4000" dirty="0">
                <a:solidFill>
                  <a:srgbClr val="FFFFFF"/>
                </a:solidFill>
              </a:rPr>
              <a:t>4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4904A80-0631-0389-954A-164D0179A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" y="0"/>
            <a:ext cx="68097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43075C6-8D45-20D5-E00E-37D382C2CE20}"/>
              </a:ext>
            </a:extLst>
          </p:cNvPr>
          <p:cNvSpPr/>
          <p:nvPr/>
        </p:nvSpPr>
        <p:spPr>
          <a:xfrm>
            <a:off x="0" y="0"/>
            <a:ext cx="6833937" cy="6858000"/>
          </a:xfrm>
          <a:prstGeom prst="rect">
            <a:avLst/>
          </a:prstGeom>
          <a:solidFill>
            <a:schemeClr val="dk1">
              <a:alpha val="6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472C4-9AB8-BF36-FA56-3E35A5F1925E}"/>
              </a:ext>
            </a:extLst>
          </p:cNvPr>
          <p:cNvSpPr/>
          <p:nvPr/>
        </p:nvSpPr>
        <p:spPr>
          <a:xfrm rot="16200000">
            <a:off x="5801756" y="483795"/>
            <a:ext cx="588490" cy="12192002"/>
          </a:xfrm>
          <a:prstGeom prst="rect">
            <a:avLst/>
          </a:pr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6AFFA-4447-0590-DDB7-E9B430251996}"/>
              </a:ext>
            </a:extLst>
          </p:cNvPr>
          <p:cNvSpPr txBox="1"/>
          <p:nvPr/>
        </p:nvSpPr>
        <p:spPr>
          <a:xfrm>
            <a:off x="4752109" y="6395129"/>
            <a:ext cx="26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87F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en-IO" dirty="0">
                <a:solidFill>
                  <a:srgbClr val="00987F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ypersonalemail.com</a:t>
            </a:r>
            <a:endParaRPr lang="en-US" dirty="0">
              <a:solidFill>
                <a:srgbClr val="00987F"/>
              </a:solidFill>
              <a:latin typeface="Raleway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680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786752-A11E-E970-495D-60C8212F2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253" y="554588"/>
            <a:ext cx="2997200" cy="4749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1113EF-2F1D-9C2D-2391-C7A75E43B8B2}"/>
              </a:ext>
            </a:extLst>
          </p:cNvPr>
          <p:cNvSpPr/>
          <p:nvPr/>
        </p:nvSpPr>
        <p:spPr>
          <a:xfrm rot="2700000">
            <a:off x="902594" y="1746665"/>
            <a:ext cx="3821407" cy="3740686"/>
          </a:xfrm>
          <a:prstGeom prst="rect">
            <a:avLst/>
          </a:pr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DF3A0-6A54-3BD6-C363-481F0B063192}"/>
              </a:ext>
            </a:extLst>
          </p:cNvPr>
          <p:cNvSpPr/>
          <p:nvPr/>
        </p:nvSpPr>
        <p:spPr>
          <a:xfrm rot="2700000">
            <a:off x="3263947" y="-88854"/>
            <a:ext cx="1828705" cy="1828705"/>
          </a:xfrm>
          <a:prstGeom prst="rect">
            <a:avLst/>
          </a:prstGeom>
          <a:solidFill>
            <a:srgbClr val="8C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409491-9726-3971-1C54-7B04C0202638}"/>
              </a:ext>
            </a:extLst>
          </p:cNvPr>
          <p:cNvSpPr/>
          <p:nvPr/>
        </p:nvSpPr>
        <p:spPr>
          <a:xfrm rot="2700000">
            <a:off x="3279459" y="5600730"/>
            <a:ext cx="1828705" cy="1828705"/>
          </a:xfrm>
          <a:prstGeom prst="rect">
            <a:avLst/>
          </a:prstGeom>
          <a:solidFill>
            <a:srgbClr val="009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ED6957-0E58-48E7-6F8A-E25978690549}"/>
              </a:ext>
            </a:extLst>
          </p:cNvPr>
          <p:cNvSpPr/>
          <p:nvPr/>
        </p:nvSpPr>
        <p:spPr>
          <a:xfrm rot="2700000">
            <a:off x="4703660" y="4140244"/>
            <a:ext cx="1828705" cy="1828705"/>
          </a:xfrm>
          <a:prstGeom prst="rect">
            <a:avLst/>
          </a:prstGeom>
          <a:solidFill>
            <a:srgbClr val="00A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679A9-EE91-D47B-964E-64AE4AAEBFFD}"/>
              </a:ext>
            </a:extLst>
          </p:cNvPr>
          <p:cNvSpPr/>
          <p:nvPr/>
        </p:nvSpPr>
        <p:spPr>
          <a:xfrm rot="2700000">
            <a:off x="4658646" y="1322143"/>
            <a:ext cx="1828705" cy="1828705"/>
          </a:xfrm>
          <a:prstGeom prst="rect">
            <a:avLst/>
          </a:prstGeom>
          <a:solidFill>
            <a:srgbClr val="EFF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B46DCC-8188-C5E9-154A-5089CDE27EFE}"/>
              </a:ext>
            </a:extLst>
          </p:cNvPr>
          <p:cNvSpPr txBox="1"/>
          <p:nvPr/>
        </p:nvSpPr>
        <p:spPr>
          <a:xfrm>
            <a:off x="8535687" y="2599380"/>
            <a:ext cx="26877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O" sz="18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This is where the body text will be.  This is where the body text will be. </a:t>
            </a:r>
            <a:r>
              <a:rPr lang="en-US" sz="18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O" sz="18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his is where the body text will be. This is where the body text will be.  </a:t>
            </a:r>
            <a:r>
              <a:rPr lang="en-US" sz="18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O" sz="18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his is where the body text will be</a:t>
            </a:r>
            <a:endParaRPr lang="en-US" dirty="0">
              <a:latin typeface="Raleway Medium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F5EB4E-A94D-4E08-F990-4CD4AB07A62D}"/>
              </a:ext>
            </a:extLst>
          </p:cNvPr>
          <p:cNvSpPr txBox="1"/>
          <p:nvPr/>
        </p:nvSpPr>
        <p:spPr>
          <a:xfrm>
            <a:off x="1053802" y="3008706"/>
            <a:ext cx="33718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O" sz="2800" b="1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Mental Health PowerPoint Template</a:t>
            </a:r>
            <a:endParaRPr lang="en-US" sz="2800" b="1" dirty="0">
              <a:solidFill>
                <a:srgbClr val="2A2C2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94788E1-0431-8476-1EA7-7D53ABAAD78E}"/>
              </a:ext>
            </a:extLst>
          </p:cNvPr>
          <p:cNvGrpSpPr/>
          <p:nvPr/>
        </p:nvGrpSpPr>
        <p:grpSpPr>
          <a:xfrm>
            <a:off x="9774763" y="150847"/>
            <a:ext cx="2417237" cy="745418"/>
            <a:chOff x="9774763" y="150847"/>
            <a:chExt cx="2417237" cy="74541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C7474AB-A859-03C9-170E-E3902A8A8A7C}"/>
                </a:ext>
              </a:extLst>
            </p:cNvPr>
            <p:cNvGrpSpPr/>
            <p:nvPr/>
          </p:nvGrpSpPr>
          <p:grpSpPr>
            <a:xfrm>
              <a:off x="9774763" y="150847"/>
              <a:ext cx="850232" cy="745418"/>
              <a:chOff x="9063789" y="-1"/>
              <a:chExt cx="1236229" cy="108383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ADC4C57-A792-F52B-DA9F-780846FD09CA}"/>
                  </a:ext>
                </a:extLst>
              </p:cNvPr>
              <p:cNvSpPr/>
              <p:nvPr/>
            </p:nvSpPr>
            <p:spPr>
              <a:xfrm>
                <a:off x="9063789" y="0"/>
                <a:ext cx="931429" cy="931429"/>
              </a:xfrm>
              <a:prstGeom prst="ellipse">
                <a:avLst/>
              </a:prstGeom>
              <a:noFill/>
              <a:ln w="57150">
                <a:solidFill>
                  <a:srgbClr val="8DE6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749691F-E611-FECB-1608-60E5A53F3524}"/>
                  </a:ext>
                </a:extLst>
              </p:cNvPr>
              <p:cNvSpPr/>
              <p:nvPr/>
            </p:nvSpPr>
            <p:spPr>
              <a:xfrm>
                <a:off x="9216189" y="152400"/>
                <a:ext cx="931429" cy="931429"/>
              </a:xfrm>
              <a:prstGeom prst="ellipse">
                <a:avLst/>
              </a:prstGeom>
              <a:noFill/>
              <a:ln w="57150">
                <a:solidFill>
                  <a:srgbClr val="8DE6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9F98573-E423-1911-7877-2DAAB5324CF6}"/>
                  </a:ext>
                </a:extLst>
              </p:cNvPr>
              <p:cNvSpPr/>
              <p:nvPr/>
            </p:nvSpPr>
            <p:spPr>
              <a:xfrm>
                <a:off x="9368589" y="-1"/>
                <a:ext cx="931429" cy="931429"/>
              </a:xfrm>
              <a:prstGeom prst="ellipse">
                <a:avLst/>
              </a:prstGeom>
              <a:noFill/>
              <a:ln w="57150">
                <a:solidFill>
                  <a:srgbClr val="8DE6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BD233D-BA70-5830-1FD5-CAD0FE37A0BC}"/>
                </a:ext>
              </a:extLst>
            </p:cNvPr>
            <p:cNvSpPr txBox="1"/>
            <p:nvPr/>
          </p:nvSpPr>
          <p:spPr>
            <a:xfrm>
              <a:off x="10655803" y="391339"/>
              <a:ext cx="15361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O" sz="2000" b="1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logo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85192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C9E354-7A0F-1C99-6C34-676A16DAA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8990" y="2004538"/>
            <a:ext cx="7523048" cy="32821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C1E387D-5911-1949-90A4-A17A8A3B3FD2}"/>
              </a:ext>
            </a:extLst>
          </p:cNvPr>
          <p:cNvSpPr/>
          <p:nvPr/>
        </p:nvSpPr>
        <p:spPr>
          <a:xfrm rot="2700000">
            <a:off x="7421163" y="1065837"/>
            <a:ext cx="870495" cy="870495"/>
          </a:xfrm>
          <a:prstGeom prst="rect">
            <a:avLst/>
          </a:prstGeom>
          <a:solidFill>
            <a:srgbClr val="009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E67CB-1F3E-8490-CDCD-1F198F284BA9}"/>
              </a:ext>
            </a:extLst>
          </p:cNvPr>
          <p:cNvSpPr/>
          <p:nvPr/>
        </p:nvSpPr>
        <p:spPr>
          <a:xfrm rot="2700000">
            <a:off x="8828797" y="3801790"/>
            <a:ext cx="870495" cy="870495"/>
          </a:xfrm>
          <a:prstGeom prst="rect">
            <a:avLst/>
          </a:prstGeom>
          <a:solidFill>
            <a:srgbClr val="8C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7CF4CD-D3DC-839C-1E4A-3708D1348840}"/>
              </a:ext>
            </a:extLst>
          </p:cNvPr>
          <p:cNvSpPr/>
          <p:nvPr/>
        </p:nvSpPr>
        <p:spPr>
          <a:xfrm rot="2700000">
            <a:off x="3900344" y="1065838"/>
            <a:ext cx="870495" cy="870495"/>
          </a:xfrm>
          <a:prstGeom prst="rect">
            <a:avLst/>
          </a:prstGeom>
          <a:solidFill>
            <a:srgbClr val="00A8AB"/>
          </a:solidFill>
          <a:ln>
            <a:solidFill>
              <a:srgbClr val="00A3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553230-B3A7-F2CE-8BBC-C3E4027FF8D7}"/>
              </a:ext>
            </a:extLst>
          </p:cNvPr>
          <p:cNvSpPr/>
          <p:nvPr/>
        </p:nvSpPr>
        <p:spPr>
          <a:xfrm rot="2700000">
            <a:off x="2367899" y="3801787"/>
            <a:ext cx="870495" cy="870495"/>
          </a:xfrm>
          <a:prstGeom prst="rect">
            <a:avLst/>
          </a:pr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059EA4-D124-79B8-C25C-C688CA26C815}"/>
              </a:ext>
            </a:extLst>
          </p:cNvPr>
          <p:cNvGrpSpPr/>
          <p:nvPr/>
        </p:nvGrpSpPr>
        <p:grpSpPr>
          <a:xfrm>
            <a:off x="9774763" y="150847"/>
            <a:ext cx="2417237" cy="745418"/>
            <a:chOff x="9774763" y="150847"/>
            <a:chExt cx="2417237" cy="74541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4550A5B-61A7-F5DB-0A86-ABA1C15AFBF4}"/>
                </a:ext>
              </a:extLst>
            </p:cNvPr>
            <p:cNvGrpSpPr/>
            <p:nvPr/>
          </p:nvGrpSpPr>
          <p:grpSpPr>
            <a:xfrm>
              <a:off x="9774763" y="150847"/>
              <a:ext cx="850232" cy="745418"/>
              <a:chOff x="9063789" y="-1"/>
              <a:chExt cx="1236229" cy="108383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20C4E4F-93EA-5574-41E0-20F725CD0268}"/>
                  </a:ext>
                </a:extLst>
              </p:cNvPr>
              <p:cNvSpPr/>
              <p:nvPr/>
            </p:nvSpPr>
            <p:spPr>
              <a:xfrm>
                <a:off x="9063789" y="0"/>
                <a:ext cx="931429" cy="931429"/>
              </a:xfrm>
              <a:prstGeom prst="ellipse">
                <a:avLst/>
              </a:prstGeom>
              <a:noFill/>
              <a:ln w="57150">
                <a:solidFill>
                  <a:srgbClr val="8DE6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2656CF5-778D-2717-3084-4BAB7311F6D2}"/>
                  </a:ext>
                </a:extLst>
              </p:cNvPr>
              <p:cNvSpPr/>
              <p:nvPr/>
            </p:nvSpPr>
            <p:spPr>
              <a:xfrm>
                <a:off x="9216189" y="152400"/>
                <a:ext cx="931429" cy="931429"/>
              </a:xfrm>
              <a:prstGeom prst="ellipse">
                <a:avLst/>
              </a:prstGeom>
              <a:noFill/>
              <a:ln w="57150">
                <a:solidFill>
                  <a:srgbClr val="8DE6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477D4EE-2154-DFE4-8A6D-AC25C4F87A83}"/>
                  </a:ext>
                </a:extLst>
              </p:cNvPr>
              <p:cNvSpPr/>
              <p:nvPr/>
            </p:nvSpPr>
            <p:spPr>
              <a:xfrm>
                <a:off x="9368589" y="-1"/>
                <a:ext cx="931429" cy="931429"/>
              </a:xfrm>
              <a:prstGeom prst="ellipse">
                <a:avLst/>
              </a:prstGeom>
              <a:noFill/>
              <a:ln w="57150">
                <a:solidFill>
                  <a:srgbClr val="8DE6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7A1D5F-CFF7-002D-0D0C-2AD5AF86381B}"/>
                </a:ext>
              </a:extLst>
            </p:cNvPr>
            <p:cNvSpPr txBox="1"/>
            <p:nvPr/>
          </p:nvSpPr>
          <p:spPr>
            <a:xfrm>
              <a:off x="10655803" y="391339"/>
              <a:ext cx="15361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O" sz="2000" b="1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logo</a:t>
              </a:r>
              <a:endParaRPr lang="en-US" sz="20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BDDE5A-9FA9-9246-41D2-5D796612CC49}"/>
              </a:ext>
            </a:extLst>
          </p:cNvPr>
          <p:cNvGrpSpPr/>
          <p:nvPr/>
        </p:nvGrpSpPr>
        <p:grpSpPr>
          <a:xfrm>
            <a:off x="7518284" y="4852568"/>
            <a:ext cx="4512958" cy="1674476"/>
            <a:chOff x="7547349" y="4668649"/>
            <a:chExt cx="4512958" cy="167447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178B9D-940C-8D22-CBD3-C5568DBC77AF}"/>
                </a:ext>
              </a:extLst>
            </p:cNvPr>
            <p:cNvSpPr txBox="1"/>
            <p:nvPr/>
          </p:nvSpPr>
          <p:spPr>
            <a:xfrm>
              <a:off x="7547349" y="4773465"/>
              <a:ext cx="424113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O" sz="16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r"/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This is where the body text will be.  </a:t>
              </a:r>
              <a:r>
                <a:rPr lang="en-US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</a:t>
              </a:r>
              <a:endParaRPr lang="en-US" sz="1600" dirty="0">
                <a:latin typeface="Raleway Medium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AA9BC0-1AAF-6374-4EB9-593BEFC6A652}"/>
                </a:ext>
              </a:extLst>
            </p:cNvPr>
            <p:cNvSpPr txBox="1"/>
            <p:nvPr/>
          </p:nvSpPr>
          <p:spPr>
            <a:xfrm>
              <a:off x="10520180" y="4668649"/>
              <a:ext cx="1540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O" sz="2000" b="1" dirty="0">
                  <a:solidFill>
                    <a:srgbClr val="8CA681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E005F28-7993-62BE-8C16-6EE896962595}"/>
              </a:ext>
            </a:extLst>
          </p:cNvPr>
          <p:cNvGrpSpPr/>
          <p:nvPr/>
        </p:nvGrpSpPr>
        <p:grpSpPr>
          <a:xfrm>
            <a:off x="7446531" y="1757862"/>
            <a:ext cx="4512958" cy="1674476"/>
            <a:chOff x="7547349" y="4668649"/>
            <a:chExt cx="4512958" cy="167447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D37CCA-600F-28A4-5C6E-64A61E760528}"/>
                </a:ext>
              </a:extLst>
            </p:cNvPr>
            <p:cNvSpPr txBox="1"/>
            <p:nvPr/>
          </p:nvSpPr>
          <p:spPr>
            <a:xfrm>
              <a:off x="7547349" y="4773465"/>
              <a:ext cx="424113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O" sz="16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r"/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This is where the body text will be.  </a:t>
              </a:r>
              <a:r>
                <a:rPr lang="en-US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</a:t>
              </a:r>
              <a:endParaRPr lang="en-US" sz="1600" dirty="0">
                <a:latin typeface="Raleway Medium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3394110-1B7D-ABA3-DD0B-0DC3829ABDB8}"/>
                </a:ext>
              </a:extLst>
            </p:cNvPr>
            <p:cNvSpPr txBox="1"/>
            <p:nvPr/>
          </p:nvSpPr>
          <p:spPr>
            <a:xfrm>
              <a:off x="10520180" y="4668649"/>
              <a:ext cx="1540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O" sz="2000" b="1" dirty="0">
                  <a:solidFill>
                    <a:srgbClr val="00987F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A881833-3737-BCDD-AF09-8F89C2E4FCB9}"/>
              </a:ext>
            </a:extLst>
          </p:cNvPr>
          <p:cNvGrpSpPr/>
          <p:nvPr/>
        </p:nvGrpSpPr>
        <p:grpSpPr>
          <a:xfrm>
            <a:off x="326335" y="4886542"/>
            <a:ext cx="4512958" cy="1745318"/>
            <a:chOff x="7275525" y="4597807"/>
            <a:chExt cx="4512958" cy="17453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842CD4A-0F5F-50A5-D21A-A15BA518DDE9}"/>
                </a:ext>
              </a:extLst>
            </p:cNvPr>
            <p:cNvSpPr txBox="1"/>
            <p:nvPr/>
          </p:nvSpPr>
          <p:spPr>
            <a:xfrm>
              <a:off x="7547349" y="4773465"/>
              <a:ext cx="424113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O" sz="16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This is where the body text will be.  </a:t>
              </a:r>
              <a:r>
                <a:rPr lang="en-US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</a:t>
              </a:r>
              <a:endParaRPr lang="en-US" sz="1600" dirty="0">
                <a:latin typeface="Raleway Medium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EC85A09-E398-D7E7-8CE7-C9359D91A396}"/>
                </a:ext>
              </a:extLst>
            </p:cNvPr>
            <p:cNvSpPr txBox="1"/>
            <p:nvPr/>
          </p:nvSpPr>
          <p:spPr>
            <a:xfrm>
              <a:off x="7275525" y="4597807"/>
              <a:ext cx="1540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O" sz="2000" b="1" dirty="0">
                  <a:solidFill>
                    <a:srgbClr val="8DE6B6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57305AB-6714-C969-4342-C62095EF2F94}"/>
              </a:ext>
            </a:extLst>
          </p:cNvPr>
          <p:cNvGrpSpPr/>
          <p:nvPr/>
        </p:nvGrpSpPr>
        <p:grpSpPr>
          <a:xfrm>
            <a:off x="249149" y="1666551"/>
            <a:ext cx="4512958" cy="1745318"/>
            <a:chOff x="7275525" y="4597807"/>
            <a:chExt cx="4512958" cy="174531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756136-53D8-270A-D17D-9002DCB66973}"/>
                </a:ext>
              </a:extLst>
            </p:cNvPr>
            <p:cNvSpPr txBox="1"/>
            <p:nvPr/>
          </p:nvSpPr>
          <p:spPr>
            <a:xfrm>
              <a:off x="7547349" y="4773465"/>
              <a:ext cx="424113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O" sz="1600" dirty="0">
                <a:solidFill>
                  <a:srgbClr val="2A2C2A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where the body text will be.  This is where the body text will be. </a:t>
              </a:r>
              <a:r>
                <a:rPr lang="en-US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be. This is where the body text will be.  </a:t>
              </a:r>
              <a:r>
                <a:rPr lang="en-US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en-IO" sz="1600" dirty="0">
                  <a:solidFill>
                    <a:srgbClr val="2A2C2A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his is where the body text will be</a:t>
              </a:r>
              <a:endParaRPr lang="en-US" sz="1600" dirty="0">
                <a:latin typeface="Raleway Medium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94F13C1-7FC2-87CF-66FC-F54D48851789}"/>
                </a:ext>
              </a:extLst>
            </p:cNvPr>
            <p:cNvSpPr txBox="1"/>
            <p:nvPr/>
          </p:nvSpPr>
          <p:spPr>
            <a:xfrm>
              <a:off x="7275525" y="4597807"/>
              <a:ext cx="1540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O" sz="2000" b="1" dirty="0">
                  <a:solidFill>
                    <a:srgbClr val="00A8AB"/>
                  </a:solidFill>
                  <a:latin typeface="Raleway Med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Title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411A8C4-8DD5-5D23-D5F9-757906226ABC}"/>
              </a:ext>
            </a:extLst>
          </p:cNvPr>
          <p:cNvSpPr txBox="1"/>
          <p:nvPr/>
        </p:nvSpPr>
        <p:spPr>
          <a:xfrm>
            <a:off x="598159" y="205216"/>
            <a:ext cx="964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O" sz="2800" b="1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Mental Health PowerPoint Template</a:t>
            </a:r>
            <a:endParaRPr lang="en-US" sz="2800" b="1" dirty="0">
              <a:solidFill>
                <a:srgbClr val="2A2C2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79F499-D0BF-37BC-9C49-D7D90FF776C5}"/>
              </a:ext>
            </a:extLst>
          </p:cNvPr>
          <p:cNvSpPr txBox="1"/>
          <p:nvPr/>
        </p:nvSpPr>
        <p:spPr>
          <a:xfrm>
            <a:off x="4097691" y="1154792"/>
            <a:ext cx="47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O" sz="4000" dirty="0">
                <a:solidFill>
                  <a:srgbClr val="FFFFFF"/>
                </a:solidFill>
              </a:rPr>
              <a:t>1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9CE6B5-EDD3-6114-E905-572DD3F8DEF0}"/>
              </a:ext>
            </a:extLst>
          </p:cNvPr>
          <p:cNvSpPr txBox="1"/>
          <p:nvPr/>
        </p:nvSpPr>
        <p:spPr>
          <a:xfrm>
            <a:off x="7618510" y="1134323"/>
            <a:ext cx="47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O" sz="4000" dirty="0">
                <a:solidFill>
                  <a:srgbClr val="FFFFFF"/>
                </a:solidFill>
              </a:rPr>
              <a:t>2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563233-B7F2-0CB0-3291-B223320BEDD6}"/>
              </a:ext>
            </a:extLst>
          </p:cNvPr>
          <p:cNvSpPr txBox="1"/>
          <p:nvPr/>
        </p:nvSpPr>
        <p:spPr>
          <a:xfrm>
            <a:off x="2570692" y="3882313"/>
            <a:ext cx="47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O" sz="4000" dirty="0">
                <a:solidFill>
                  <a:srgbClr val="FFFFFF"/>
                </a:solidFill>
              </a:rPr>
              <a:t>3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09606C-FE5E-D6A5-B54F-F77672F2A702}"/>
              </a:ext>
            </a:extLst>
          </p:cNvPr>
          <p:cNvSpPr txBox="1"/>
          <p:nvPr/>
        </p:nvSpPr>
        <p:spPr>
          <a:xfrm>
            <a:off x="9026144" y="3870742"/>
            <a:ext cx="47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O" sz="4000" dirty="0">
                <a:solidFill>
                  <a:srgbClr val="FFFFFF"/>
                </a:solidFill>
              </a:rPr>
              <a:t>4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896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C059EA4-D124-79B8-C25C-C688CA26C815}"/>
              </a:ext>
            </a:extLst>
          </p:cNvPr>
          <p:cNvGrpSpPr/>
          <p:nvPr/>
        </p:nvGrpSpPr>
        <p:grpSpPr>
          <a:xfrm>
            <a:off x="9774763" y="150847"/>
            <a:ext cx="2417237" cy="745418"/>
            <a:chOff x="9774763" y="150847"/>
            <a:chExt cx="2417237" cy="74541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4550A5B-61A7-F5DB-0A86-ABA1C15AFBF4}"/>
                </a:ext>
              </a:extLst>
            </p:cNvPr>
            <p:cNvGrpSpPr/>
            <p:nvPr/>
          </p:nvGrpSpPr>
          <p:grpSpPr>
            <a:xfrm>
              <a:off x="9774763" y="150847"/>
              <a:ext cx="850232" cy="745418"/>
              <a:chOff x="9063789" y="-1"/>
              <a:chExt cx="1236229" cy="108383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20C4E4F-93EA-5574-41E0-20F725CD0268}"/>
                  </a:ext>
                </a:extLst>
              </p:cNvPr>
              <p:cNvSpPr/>
              <p:nvPr/>
            </p:nvSpPr>
            <p:spPr>
              <a:xfrm>
                <a:off x="9063789" y="0"/>
                <a:ext cx="931429" cy="931429"/>
              </a:xfrm>
              <a:prstGeom prst="ellipse">
                <a:avLst/>
              </a:prstGeom>
              <a:noFill/>
              <a:ln w="57150">
                <a:solidFill>
                  <a:srgbClr val="8DE6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2656CF5-778D-2717-3084-4BAB7311F6D2}"/>
                  </a:ext>
                </a:extLst>
              </p:cNvPr>
              <p:cNvSpPr/>
              <p:nvPr/>
            </p:nvSpPr>
            <p:spPr>
              <a:xfrm>
                <a:off x="9216189" y="152400"/>
                <a:ext cx="931429" cy="931429"/>
              </a:xfrm>
              <a:prstGeom prst="ellipse">
                <a:avLst/>
              </a:prstGeom>
              <a:noFill/>
              <a:ln w="57150">
                <a:solidFill>
                  <a:srgbClr val="8DE6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477D4EE-2154-DFE4-8A6D-AC25C4F87A83}"/>
                  </a:ext>
                </a:extLst>
              </p:cNvPr>
              <p:cNvSpPr/>
              <p:nvPr/>
            </p:nvSpPr>
            <p:spPr>
              <a:xfrm>
                <a:off x="9368589" y="-1"/>
                <a:ext cx="931429" cy="931429"/>
              </a:xfrm>
              <a:prstGeom prst="ellipse">
                <a:avLst/>
              </a:prstGeom>
              <a:noFill/>
              <a:ln w="57150">
                <a:solidFill>
                  <a:srgbClr val="8DE6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7A1D5F-CFF7-002D-0D0C-2AD5AF86381B}"/>
                </a:ext>
              </a:extLst>
            </p:cNvPr>
            <p:cNvSpPr txBox="1"/>
            <p:nvPr/>
          </p:nvSpPr>
          <p:spPr>
            <a:xfrm>
              <a:off x="10655803" y="391339"/>
              <a:ext cx="15361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O" sz="2000" b="1" dirty="0">
                  <a:solidFill>
                    <a:srgbClr val="2A2C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logo</a:t>
              </a:r>
              <a:endParaRPr lang="en-US" sz="20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411A8C4-8DD5-5D23-D5F9-757906226ABC}"/>
              </a:ext>
            </a:extLst>
          </p:cNvPr>
          <p:cNvSpPr txBox="1"/>
          <p:nvPr/>
        </p:nvSpPr>
        <p:spPr>
          <a:xfrm>
            <a:off x="1377699" y="2784704"/>
            <a:ext cx="96409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O" sz="2800" i="1" dirty="0">
                <a:solidFill>
                  <a:srgbClr val="2A2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Mental health PowerPoint template. Mental health PowerPoint template mental health PowerPoint template</a:t>
            </a:r>
            <a:endParaRPr lang="en-US" sz="2800" i="1" dirty="0">
              <a:solidFill>
                <a:srgbClr val="2A2C2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45542F-2395-E32D-44EB-A3BD7C8CB156}"/>
              </a:ext>
            </a:extLst>
          </p:cNvPr>
          <p:cNvSpPr txBox="1"/>
          <p:nvPr/>
        </p:nvSpPr>
        <p:spPr>
          <a:xfrm>
            <a:off x="1173399" y="1382286"/>
            <a:ext cx="121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O" sz="9600" dirty="0">
                <a:solidFill>
                  <a:srgbClr val="00987F"/>
                </a:solidFill>
              </a:rPr>
              <a:t>“</a:t>
            </a:r>
            <a:endParaRPr lang="en-US" sz="9600" dirty="0">
              <a:solidFill>
                <a:srgbClr val="00987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69973C-478C-ED55-1EC1-78DA7609D2CF}"/>
              </a:ext>
            </a:extLst>
          </p:cNvPr>
          <p:cNvSpPr txBox="1"/>
          <p:nvPr/>
        </p:nvSpPr>
        <p:spPr>
          <a:xfrm>
            <a:off x="10814301" y="4096665"/>
            <a:ext cx="121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O" sz="9600" dirty="0">
                <a:solidFill>
                  <a:srgbClr val="00987F"/>
                </a:solidFill>
              </a:rPr>
              <a:t>”</a:t>
            </a:r>
            <a:endParaRPr lang="en-US" sz="9600" dirty="0">
              <a:solidFill>
                <a:srgbClr val="00987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8DF922-FD7F-9422-50CA-6427179026B1}"/>
              </a:ext>
            </a:extLst>
          </p:cNvPr>
          <p:cNvSpPr/>
          <p:nvPr/>
        </p:nvSpPr>
        <p:spPr>
          <a:xfrm rot="16200000">
            <a:off x="5801756" y="483795"/>
            <a:ext cx="588490" cy="12192002"/>
          </a:xfrm>
          <a:prstGeom prst="rect">
            <a:avLst/>
          </a:prstGeom>
          <a:solidFill>
            <a:srgbClr val="8DE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A8320-B63D-80D4-5F85-89E79C7AD94A}"/>
              </a:ext>
            </a:extLst>
          </p:cNvPr>
          <p:cNvSpPr txBox="1"/>
          <p:nvPr/>
        </p:nvSpPr>
        <p:spPr>
          <a:xfrm>
            <a:off x="4752109" y="6395129"/>
            <a:ext cx="26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87F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en-IO" dirty="0">
                <a:solidFill>
                  <a:srgbClr val="00987F"/>
                </a:solidFill>
                <a:latin typeface="Raleway Med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ypersonalemail.com</a:t>
            </a:r>
            <a:endParaRPr lang="en-US" dirty="0">
              <a:solidFill>
                <a:srgbClr val="00987F"/>
              </a:solidFill>
              <a:latin typeface="Raleway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55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1303</Words>
  <Application>Microsoft Office PowerPoint</Application>
  <PresentationFormat>Widescreen</PresentationFormat>
  <Paragraphs>132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Raleway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2019/8412 - Ighoraye</dc:creator>
  <cp:lastModifiedBy>2019/8412 - Ighoraye</cp:lastModifiedBy>
  <cp:revision>2</cp:revision>
  <dcterms:created xsi:type="dcterms:W3CDTF">2022-09-21T13:16:36Z</dcterms:created>
  <dcterms:modified xsi:type="dcterms:W3CDTF">2022-11-14T13:04:51Z</dcterms:modified>
</cp:coreProperties>
</file>