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8" d="100"/>
          <a:sy n="118" d="100"/>
        </p:scale>
        <p:origin x="3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57940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05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18290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49921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71889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06369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40D1A2-F279-4CFB-A54D-D545C0507DCD}"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29052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40D1A2-F279-4CFB-A54D-D545C0507DCD}" type="datetimeFigureOut">
              <a:rPr lang="en-US" smtClean="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80852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0D1A2-F279-4CFB-A54D-D545C0507DCD}" type="datetimeFigureOut">
              <a:rPr lang="en-US" smtClean="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64601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336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9241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D1A2-F279-4CFB-A54D-D545C0507DCD}" type="datetimeFigureOut">
              <a:rPr lang="en-US" smtClean="0"/>
              <a:t>7/25/2020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BA549-5244-48D9-AE71-9B58FAF71542}" type="slidenum">
              <a:rPr lang="en-US" smtClean="0"/>
              <a:t>‹#›</a:t>
            </a:fld>
            <a:endParaRPr lang="en-US"/>
          </a:p>
        </p:txBody>
      </p:sp>
    </p:spTree>
    <p:extLst>
      <p:ext uri="{BB962C8B-B14F-4D97-AF65-F5344CB8AC3E}">
        <p14:creationId xmlns:p14="http://schemas.microsoft.com/office/powerpoint/2010/main" val="29276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740" y="1259955"/>
            <a:ext cx="4441942" cy="5328852"/>
          </a:xfrm>
          <a:prstGeom prst="rect">
            <a:avLst/>
          </a:prstGeom>
        </p:spPr>
      </p:pic>
      <p:sp>
        <p:nvSpPr>
          <p:cNvPr id="5" name="Title 4"/>
          <p:cNvSpPr>
            <a:spLocks noGrp="1"/>
          </p:cNvSpPr>
          <p:nvPr>
            <p:ph type="ctrTitle"/>
          </p:nvPr>
        </p:nvSpPr>
        <p:spPr>
          <a:xfrm>
            <a:off x="1154170" y="343711"/>
            <a:ext cx="8891081" cy="733898"/>
          </a:xfrm>
        </p:spPr>
        <p:txBody>
          <a:bodyPr>
            <a:normAutofit/>
          </a:bodyPr>
          <a:lstStyle/>
          <a:p>
            <a:r>
              <a:rPr lang="en-US" sz="4000" dirty="0" smtClean="0"/>
              <a:t>React To-Do Planning Assignment</a:t>
            </a:r>
            <a:endParaRPr lang="en-US" sz="4000" dirty="0"/>
          </a:p>
        </p:txBody>
      </p:sp>
    </p:spTree>
    <p:extLst>
      <p:ext uri="{BB962C8B-B14F-4D97-AF65-F5344CB8AC3E}">
        <p14:creationId xmlns:p14="http://schemas.microsoft.com/office/powerpoint/2010/main" val="185305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49" y="502284"/>
            <a:ext cx="4849220" cy="5817451"/>
          </a:xfrm>
          <a:prstGeom prst="rect">
            <a:avLst/>
          </a:prstGeom>
        </p:spPr>
      </p:pic>
      <p:sp>
        <p:nvSpPr>
          <p:cNvPr id="9" name="TextBox 8"/>
          <p:cNvSpPr txBox="1"/>
          <p:nvPr/>
        </p:nvSpPr>
        <p:spPr>
          <a:xfrm>
            <a:off x="4896257" y="629056"/>
            <a:ext cx="30480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13" name="TextBox 12"/>
          <p:cNvSpPr txBox="1"/>
          <p:nvPr/>
        </p:nvSpPr>
        <p:spPr>
          <a:xfrm>
            <a:off x="5823625" y="502284"/>
            <a:ext cx="6186791" cy="830997"/>
          </a:xfrm>
          <a:prstGeom prst="rect">
            <a:avLst/>
          </a:prstGeom>
          <a:solidFill>
            <a:schemeClr val="accent1">
              <a:lumMod val="40000"/>
              <a:lumOff val="60000"/>
            </a:schemeClr>
          </a:solidFill>
        </p:spPr>
        <p:txBody>
          <a:bodyPr wrap="square" rtlCol="0">
            <a:spAutoFit/>
          </a:bodyPr>
          <a:lstStyle/>
          <a:p>
            <a:r>
              <a:rPr lang="en-US" sz="1600" b="1" dirty="0" smtClean="0"/>
              <a:t>The Main Container of To-Do Task </a:t>
            </a:r>
            <a:r>
              <a:rPr lang="en-US" sz="1600" b="1" dirty="0" smtClean="0"/>
              <a:t>–</a:t>
            </a:r>
            <a:r>
              <a:rPr lang="en-US" sz="1600" dirty="0" smtClean="0"/>
              <a:t>  This container component will show page for the user. This container include components: input task form, add task button, task list, delete buttons (</a:t>
            </a:r>
            <a:r>
              <a:rPr lang="en-US" sz="1600" dirty="0" err="1" smtClean="0"/>
              <a:t>Fesehatsion</a:t>
            </a:r>
            <a:r>
              <a:rPr lang="en-US" sz="1600" dirty="0" smtClean="0"/>
              <a:t>, 2019). </a:t>
            </a:r>
            <a:endParaRPr lang="en-US" sz="1600" dirty="0"/>
          </a:p>
        </p:txBody>
      </p:sp>
      <p:sp>
        <p:nvSpPr>
          <p:cNvPr id="19" name="TextBox 18"/>
          <p:cNvSpPr txBox="1"/>
          <p:nvPr/>
        </p:nvSpPr>
        <p:spPr>
          <a:xfrm>
            <a:off x="4883287" y="629056"/>
            <a:ext cx="31777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21" name="TextBox 20"/>
          <p:cNvSpPr txBox="1"/>
          <p:nvPr/>
        </p:nvSpPr>
        <p:spPr>
          <a:xfrm>
            <a:off x="5823624" y="1518106"/>
            <a:ext cx="6186791" cy="1077218"/>
          </a:xfrm>
          <a:prstGeom prst="rect">
            <a:avLst/>
          </a:prstGeom>
          <a:solidFill>
            <a:schemeClr val="accent1">
              <a:lumMod val="40000"/>
              <a:lumOff val="60000"/>
            </a:schemeClr>
          </a:solidFill>
        </p:spPr>
        <p:txBody>
          <a:bodyPr wrap="square" rtlCol="0">
            <a:spAutoFit/>
          </a:bodyPr>
          <a:lstStyle/>
          <a:p>
            <a:r>
              <a:rPr lang="en-US" sz="1600" b="1" dirty="0" smtClean="0"/>
              <a:t>Input Form Component – </a:t>
            </a:r>
            <a:r>
              <a:rPr lang="en-US" sz="1600" dirty="0" smtClean="0"/>
              <a:t>This should allow user to input task. This contain functional components to just receive props as arguments and return JSX to be rendered. This component will only have one prop to handle the click event for adding a new to-do  (</a:t>
            </a:r>
            <a:r>
              <a:rPr lang="en-US" sz="1600" dirty="0" err="1" smtClean="0"/>
              <a:t>Nwamba</a:t>
            </a:r>
            <a:r>
              <a:rPr lang="en-US" sz="1600" dirty="0" smtClean="0"/>
              <a:t>, 2016). </a:t>
            </a:r>
            <a:endParaRPr lang="en-US" sz="1600" dirty="0"/>
          </a:p>
        </p:txBody>
      </p:sp>
      <p:cxnSp>
        <p:nvCxnSpPr>
          <p:cNvPr id="27" name="Elbow Connector 26"/>
          <p:cNvCxnSpPr>
            <a:endCxn id="13" idx="1"/>
          </p:cNvCxnSpPr>
          <p:nvPr/>
        </p:nvCxnSpPr>
        <p:spPr>
          <a:xfrm>
            <a:off x="5201057" y="813881"/>
            <a:ext cx="622568" cy="103902"/>
          </a:xfrm>
          <a:prstGeom prst="bentConnector3">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91183" y="1199745"/>
            <a:ext cx="4345021" cy="143969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a:endCxn id="21" idx="1"/>
          </p:cNvCxnSpPr>
          <p:nvPr/>
        </p:nvCxnSpPr>
        <p:spPr>
          <a:xfrm>
            <a:off x="5155660" y="1913108"/>
            <a:ext cx="667964" cy="1436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9823" y="2102881"/>
            <a:ext cx="317770" cy="369650"/>
          </a:xfrm>
          <a:prstGeom prst="rect">
            <a:avLst/>
          </a:prstGeom>
          <a:solidFill>
            <a:schemeClr val="accent1">
              <a:lumMod val="40000"/>
              <a:lumOff val="60000"/>
            </a:schemeClr>
          </a:solidFill>
        </p:spPr>
        <p:txBody>
          <a:bodyPr wrap="square" rtlCol="0">
            <a:spAutoFit/>
          </a:bodyPr>
          <a:lstStyle/>
          <a:p>
            <a:r>
              <a:rPr lang="en-US" dirty="0" smtClean="0"/>
              <a:t>2</a:t>
            </a:r>
            <a:endParaRPr lang="en-US" dirty="0"/>
          </a:p>
        </p:txBody>
      </p:sp>
      <p:sp>
        <p:nvSpPr>
          <p:cNvPr id="37" name="Rectangle 36"/>
          <p:cNvSpPr/>
          <p:nvPr/>
        </p:nvSpPr>
        <p:spPr>
          <a:xfrm>
            <a:off x="739302" y="2723745"/>
            <a:ext cx="4416358" cy="232815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721161" y="4602890"/>
            <a:ext cx="317770" cy="369650"/>
          </a:xfrm>
          <a:prstGeom prst="rect">
            <a:avLst/>
          </a:prstGeom>
          <a:solidFill>
            <a:schemeClr val="accent1">
              <a:lumMod val="40000"/>
              <a:lumOff val="60000"/>
            </a:schemeClr>
          </a:solidFill>
        </p:spPr>
        <p:txBody>
          <a:bodyPr wrap="square" rtlCol="0">
            <a:spAutoFit/>
          </a:bodyPr>
          <a:lstStyle/>
          <a:p>
            <a:r>
              <a:rPr lang="en-US" dirty="0"/>
              <a:t>3</a:t>
            </a:r>
            <a:endParaRPr lang="en-US" dirty="0"/>
          </a:p>
        </p:txBody>
      </p:sp>
      <p:sp>
        <p:nvSpPr>
          <p:cNvPr id="39" name="TextBox 38"/>
          <p:cNvSpPr txBox="1"/>
          <p:nvPr/>
        </p:nvSpPr>
        <p:spPr>
          <a:xfrm>
            <a:off x="5823623" y="2857093"/>
            <a:ext cx="6186791" cy="584775"/>
          </a:xfrm>
          <a:prstGeom prst="rect">
            <a:avLst/>
          </a:prstGeom>
          <a:solidFill>
            <a:schemeClr val="accent1">
              <a:lumMod val="40000"/>
              <a:lumOff val="60000"/>
            </a:schemeClr>
          </a:solidFill>
        </p:spPr>
        <p:txBody>
          <a:bodyPr wrap="square" rtlCol="0">
            <a:spAutoFit/>
          </a:bodyPr>
          <a:lstStyle/>
          <a:p>
            <a:r>
              <a:rPr lang="en-US" sz="1600" b="1" dirty="0" smtClean="0"/>
              <a:t>To-Do </a:t>
            </a:r>
            <a:r>
              <a:rPr lang="en-US" sz="1600" b="1" smtClean="0"/>
              <a:t>List Component </a:t>
            </a:r>
            <a:r>
              <a:rPr lang="en-US" sz="1600" b="1" dirty="0" smtClean="0"/>
              <a:t>– </a:t>
            </a:r>
            <a:r>
              <a:rPr lang="en-US" sz="1600" dirty="0" smtClean="0"/>
              <a:t>This component should include &lt;</a:t>
            </a:r>
            <a:r>
              <a:rPr lang="en-US" sz="1600" dirty="0" err="1" smtClean="0"/>
              <a:t>ul</a:t>
            </a:r>
            <a:r>
              <a:rPr lang="en-US" sz="1600" dirty="0" smtClean="0"/>
              <a:t>&gt; that contains a loop of to-do components made of &lt;li&gt; (</a:t>
            </a:r>
            <a:r>
              <a:rPr lang="en-US" sz="1600" dirty="0" err="1" smtClean="0"/>
              <a:t>Nwamba</a:t>
            </a:r>
            <a:r>
              <a:rPr lang="en-US" sz="1600" dirty="0" smtClean="0"/>
              <a:t>, 2016). </a:t>
            </a:r>
            <a:endParaRPr lang="en-US" sz="1600" dirty="0"/>
          </a:p>
        </p:txBody>
      </p:sp>
      <p:cxnSp>
        <p:nvCxnSpPr>
          <p:cNvPr id="41" name="Elbow Connector 40"/>
          <p:cNvCxnSpPr>
            <a:stCxn id="37" idx="3"/>
            <a:endCxn id="39" idx="1"/>
          </p:cNvCxnSpPr>
          <p:nvPr/>
        </p:nvCxnSpPr>
        <p:spPr>
          <a:xfrm flipV="1">
            <a:off x="5155660" y="3149481"/>
            <a:ext cx="667963" cy="73834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07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127</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React To-Do Planning Assignment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To-Do Planning Assignment</dc:title>
  <dc:creator>Jia Then</dc:creator>
  <cp:lastModifiedBy>Jia Then</cp:lastModifiedBy>
  <cp:revision>14</cp:revision>
  <dcterms:created xsi:type="dcterms:W3CDTF">2020-07-25T18:45:06Z</dcterms:created>
  <dcterms:modified xsi:type="dcterms:W3CDTF">2020-07-25T19:20:32Z</dcterms:modified>
</cp:coreProperties>
</file>