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48" y="13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33947" y="317832"/>
            <a:ext cx="10432150" cy="733898"/>
          </a:xfrm>
        </p:spPr>
        <p:txBody>
          <a:bodyPr>
            <a:normAutofit/>
          </a:bodyPr>
          <a:lstStyle/>
          <a:p>
            <a:r>
              <a:rPr lang="en-US" sz="4000" dirty="0" smtClean="0"/>
              <a:t>React To-Do Planning Assignment</a:t>
            </a:r>
            <a:endParaRPr lang="en-US" sz="4000" dirty="0"/>
          </a:p>
        </p:txBody>
      </p:sp>
      <p:sp>
        <p:nvSpPr>
          <p:cNvPr id="2" name="TextBox 1"/>
          <p:cNvSpPr txBox="1"/>
          <p:nvPr/>
        </p:nvSpPr>
        <p:spPr>
          <a:xfrm>
            <a:off x="5512280" y="1199570"/>
            <a:ext cx="575381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React, a </a:t>
            </a:r>
            <a:r>
              <a:rPr lang="en-US" b="1" dirty="0" smtClean="0"/>
              <a:t>component </a:t>
            </a:r>
            <a:r>
              <a:rPr lang="en-US" dirty="0" smtClean="0"/>
              <a:t>is a reusable module that renders a part of our </a:t>
            </a:r>
            <a:r>
              <a:rPr lang="en-US" dirty="0" smtClean="0"/>
              <a:t>app (MDN, 2020b).</a:t>
            </a:r>
          </a:p>
          <a:p>
            <a:pPr marL="285750" indent="-285750">
              <a:buFont typeface="Arial" panose="020B0604020202020204" pitchFamily="34" charset="0"/>
              <a:buChar char="•"/>
            </a:pPr>
            <a:r>
              <a:rPr lang="en-US" dirty="0" smtClean="0"/>
              <a:t>A </a:t>
            </a:r>
            <a:r>
              <a:rPr lang="en-US" b="1" dirty="0" smtClean="0"/>
              <a:t>prop</a:t>
            </a:r>
            <a:r>
              <a:rPr lang="en-US" dirty="0" smtClean="0"/>
              <a:t> is any data passed into a React component (MDN, 2020b). </a:t>
            </a:r>
          </a:p>
          <a:p>
            <a:pPr marL="742950" lvl="1" indent="-285750">
              <a:buFont typeface="Arial" panose="020B0604020202020204" pitchFamily="34" charset="0"/>
              <a:buChar char="•"/>
            </a:pPr>
            <a:r>
              <a:rPr lang="en-US" b="1" dirty="0" smtClean="0"/>
              <a:t>Props</a:t>
            </a:r>
            <a:r>
              <a:rPr lang="en-US" dirty="0" smtClean="0"/>
              <a:t> are written inside component calls, and use the same syntax as HTML attributes – </a:t>
            </a:r>
            <a:r>
              <a:rPr lang="en-US" dirty="0" smtClean="0">
                <a:latin typeface="Courier New" panose="02070309020205020404" pitchFamily="49" charset="0"/>
                <a:cs typeface="Courier New" panose="02070309020205020404" pitchFamily="49" charset="0"/>
              </a:rPr>
              <a:t>prop=“value”.</a:t>
            </a: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smtClean="0">
                <a:cs typeface="Courier New" panose="02070309020205020404" pitchFamily="49" charset="0"/>
              </a:rPr>
              <a:t>Consider Parsley’s user choice (MDN, 2020b):</a:t>
            </a:r>
          </a:p>
          <a:p>
            <a:pPr marL="742950" lvl="1" indent="-285750">
              <a:buFont typeface="Arial" panose="020B0604020202020204" pitchFamily="34" charset="0"/>
              <a:buChar char="•"/>
            </a:pPr>
            <a:r>
              <a:rPr lang="en-US" dirty="0" smtClean="0">
                <a:cs typeface="Courier New" panose="02070309020205020404" pitchFamily="49" charset="0"/>
              </a:rPr>
              <a:t>read a lists of tasks.</a:t>
            </a:r>
          </a:p>
          <a:p>
            <a:pPr marL="742950" lvl="1" indent="-285750">
              <a:buFont typeface="Arial" panose="020B0604020202020204" pitchFamily="34" charset="0"/>
              <a:buChar char="•"/>
            </a:pPr>
            <a:r>
              <a:rPr lang="en-US" dirty="0">
                <a:cs typeface="Courier New" panose="02070309020205020404" pitchFamily="49" charset="0"/>
              </a:rPr>
              <a:t>a</a:t>
            </a:r>
            <a:r>
              <a:rPr lang="en-US" dirty="0" smtClean="0">
                <a:cs typeface="Courier New" panose="02070309020205020404" pitchFamily="49" charset="0"/>
              </a:rPr>
              <a:t>dd a tasks using the mouse/keyboard.</a:t>
            </a:r>
          </a:p>
          <a:p>
            <a:pPr marL="742950" lvl="1" indent="-285750">
              <a:buFont typeface="Arial" panose="020B0604020202020204" pitchFamily="34" charset="0"/>
              <a:buChar char="•"/>
            </a:pPr>
            <a:r>
              <a:rPr lang="en-US" dirty="0">
                <a:cs typeface="Courier New" panose="02070309020205020404" pitchFamily="49" charset="0"/>
              </a:rPr>
              <a:t>m</a:t>
            </a:r>
            <a:r>
              <a:rPr lang="en-US" dirty="0" smtClean="0">
                <a:cs typeface="Courier New" panose="02070309020205020404" pitchFamily="49" charset="0"/>
              </a:rPr>
              <a:t>ark any task as completed using mouse/keyboard.</a:t>
            </a:r>
          </a:p>
          <a:p>
            <a:pPr marL="742950" lvl="1" indent="-285750">
              <a:buFont typeface="Arial" panose="020B0604020202020204" pitchFamily="34" charset="0"/>
              <a:buChar char="•"/>
            </a:pPr>
            <a:r>
              <a:rPr lang="en-US" dirty="0" smtClean="0">
                <a:cs typeface="Courier New" panose="02070309020205020404" pitchFamily="49" charset="0"/>
              </a:rPr>
              <a:t>delete any task using mouse/keyboard. </a:t>
            </a:r>
            <a:endParaRPr lang="en-US" dirty="0" smtClean="0">
              <a:cs typeface="Courier New" panose="02070309020205020404" pitchFamily="49" charset="0"/>
            </a:endParaRPr>
          </a:p>
        </p:txBody>
      </p:sp>
    </p:spTree>
    <p:extLst>
      <p:ext uri="{BB962C8B-B14F-4D97-AF65-F5344CB8AC3E}">
        <p14:creationId xmlns:p14="http://schemas.microsoft.com/office/powerpoint/2010/main" val="18530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23625" y="502284"/>
            <a:ext cx="6186791" cy="830997"/>
          </a:xfrm>
          <a:prstGeom prst="rect">
            <a:avLst/>
          </a:prstGeom>
          <a:solidFill>
            <a:schemeClr val="accent1">
              <a:lumMod val="40000"/>
              <a:lumOff val="60000"/>
            </a:schemeClr>
          </a:solidFill>
        </p:spPr>
        <p:txBody>
          <a:bodyPr wrap="square" rtlCol="0">
            <a:spAutoFit/>
          </a:bodyPr>
          <a:lstStyle/>
          <a:p>
            <a:pPr algn="just"/>
            <a:r>
              <a:rPr lang="en-US" sz="1600" b="1" dirty="0" smtClean="0"/>
              <a:t>The Main Container of To-Do Task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23624" y="1518106"/>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01057" y="813881"/>
            <a:ext cx="622568" cy="10390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endCxn id="21" idx="1"/>
          </p:cNvCxnSpPr>
          <p:nvPr/>
        </p:nvCxnSpPr>
        <p:spPr>
          <a:xfrm>
            <a:off x="5155660" y="1913108"/>
            <a:ext cx="667964" cy="143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To-Do 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815882"/>
          </a:xfrm>
          <a:prstGeom prst="rect">
            <a:avLst/>
          </a:prstGeom>
          <a:solidFill>
            <a:schemeClr val="accent1">
              <a:lumMod val="40000"/>
              <a:lumOff val="60000"/>
            </a:schemeClr>
          </a:solidFill>
        </p:spPr>
        <p:txBody>
          <a:bodyPr wrap="square" rtlCol="0">
            <a:spAutoFit/>
          </a:bodyPr>
          <a:lstStyle/>
          <a:p>
            <a:pPr algn="just"/>
            <a:r>
              <a:rPr lang="en-US" sz="1600" b="1" dirty="0" smtClean="0"/>
              <a:t>To-Do List Component: </a:t>
            </a:r>
          </a:p>
          <a:p>
            <a:pPr marL="285750" indent="-285750" algn="just">
              <a:buFont typeface="Arial" panose="020B0604020202020204" pitchFamily="34" charset="0"/>
              <a:buChar char="•"/>
            </a:pPr>
            <a:r>
              <a:rPr lang="en-US" sz="1600" dirty="0" smtClean="0"/>
              <a:t>The “Delete” property is an </a:t>
            </a:r>
            <a:r>
              <a:rPr lang="en-US" sz="1600" dirty="0" smtClean="0"/>
              <a:t>event </a:t>
            </a:r>
            <a:r>
              <a:rPr lang="en-US" sz="1600" dirty="0" smtClean="0"/>
              <a:t>handler that will be called when the item is clicked. The purpose is to delete a task when it is click. This will be taken care of in the container component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2976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3" y="5645469"/>
            <a:ext cx="6186791" cy="830997"/>
          </a:xfrm>
          <a:prstGeom prst="rect">
            <a:avLst/>
          </a:prstGeom>
          <a:solidFill>
            <a:schemeClr val="accent1">
              <a:lumMod val="40000"/>
              <a:lumOff val="60000"/>
            </a:schemeClr>
          </a:solidFill>
        </p:spPr>
        <p:txBody>
          <a:bodyPr wrap="square" rtlCol="0">
            <a:spAutoFit/>
          </a:bodyPr>
          <a:lstStyle/>
          <a:p>
            <a:r>
              <a:rPr lang="en-US" sz="1600" b="1" dirty="0" smtClean="0"/>
              <a:t>Completed Component </a:t>
            </a:r>
            <a:r>
              <a:rPr lang="en-US" sz="1600" dirty="0" smtClean="0"/>
              <a:t>– This should be a simple component to hold true or false to determine whether it has been completed or not (MDN, 2020a). </a:t>
            </a:r>
            <a:endParaRPr lang="en-US" sz="1600" dirty="0"/>
          </a:p>
        </p:txBody>
      </p:sp>
      <p:cxnSp>
        <p:nvCxnSpPr>
          <p:cNvPr id="10" name="Elbow Connector 9"/>
          <p:cNvCxnSpPr>
            <a:stCxn id="7" idx="3"/>
            <a:endCxn id="22" idx="1"/>
          </p:cNvCxnSpPr>
          <p:nvPr/>
        </p:nvCxnSpPr>
        <p:spPr>
          <a:xfrm>
            <a:off x="2801566" y="4262621"/>
            <a:ext cx="3022057" cy="1798347"/>
          </a:xfrm>
          <a:prstGeom prst="bentConnector3">
            <a:avLst>
              <a:gd name="adj1" fmla="val 10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514350" indent="-514350">
              <a:buAutoNum type="arabicPeriod"/>
            </a:pPr>
            <a:r>
              <a:rPr lang="en-US" sz="2000" dirty="0" smtClean="0"/>
              <a:t>Install </a:t>
            </a:r>
            <a:r>
              <a:rPr lang="en-US" sz="2000" dirty="0" err="1" smtClean="0"/>
              <a:t>npm</a:t>
            </a:r>
            <a:r>
              <a:rPr lang="en-US" sz="2000" dirty="0" smtClean="0"/>
              <a:t> packages such as </a:t>
            </a:r>
            <a:r>
              <a:rPr lang="en-US" sz="2000" dirty="0" err="1" smtClean="0">
                <a:latin typeface="Courier New" panose="02070309020205020404" pitchFamily="49" charset="0"/>
                <a:cs typeface="Courier New" panose="02070309020205020404" pitchFamily="49" charset="0"/>
              </a:rPr>
              <a:t>npx</a:t>
            </a:r>
            <a:r>
              <a:rPr lang="en-US" sz="2000" dirty="0" smtClean="0">
                <a:latin typeface="Courier New" panose="02070309020205020404" pitchFamily="49" charset="0"/>
                <a:cs typeface="Courier New" panose="02070309020205020404" pitchFamily="49" charset="0"/>
              </a:rPr>
              <a:t> create-react-app </a:t>
            </a:r>
            <a:r>
              <a:rPr lang="en-US" sz="2000" dirty="0" err="1" smtClean="0">
                <a:latin typeface="Courier New" panose="02070309020205020404" pitchFamily="49" charset="0"/>
                <a:cs typeface="Courier New" panose="02070309020205020404" pitchFamily="49" charset="0"/>
              </a:rPr>
              <a:t>moz</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todo</a:t>
            </a:r>
            <a:r>
              <a:rPr lang="en-US" sz="2000" dirty="0" smtClean="0">
                <a:latin typeface="Courier New" panose="02070309020205020404" pitchFamily="49" charset="0"/>
                <a:cs typeface="Courier New" panose="02070309020205020404" pitchFamily="49" charset="0"/>
              </a:rPr>
              <a:t>-react</a:t>
            </a:r>
            <a:r>
              <a:rPr lang="en-US" sz="2000" dirty="0" smtClean="0"/>
              <a:t>.</a:t>
            </a:r>
          </a:p>
          <a:p>
            <a:pPr marL="514350" indent="-514350">
              <a:buAutoNum type="arabicPeriod"/>
            </a:pPr>
            <a:r>
              <a:rPr lang="en-US" sz="2000" dirty="0" smtClean="0"/>
              <a:t>Initialize </a:t>
            </a: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start</a:t>
            </a:r>
            <a:r>
              <a:rPr lang="en-US" sz="2000" dirty="0" smtClean="0">
                <a:latin typeface="Courier New" panose="02070309020205020404" pitchFamily="49" charset="0"/>
                <a:cs typeface="Courier New" panose="02070309020205020404" pitchFamily="49" charset="0"/>
              </a:rPr>
              <a:t>.</a:t>
            </a:r>
          </a:p>
          <a:p>
            <a:pPr marL="514350" indent="-514350">
              <a:buAutoNum type="arabicPeriod"/>
            </a:pPr>
            <a:r>
              <a:rPr lang="en-US" sz="2000" dirty="0" smtClean="0">
                <a:cs typeface="Courier New" panose="02070309020205020404" pitchFamily="49" charset="0"/>
              </a:rPr>
              <a:t>Review app.js and understand </a:t>
            </a:r>
            <a:r>
              <a:rPr lang="en-US" sz="2000" dirty="0" smtClean="0">
                <a:latin typeface="Courier New" panose="02070309020205020404" pitchFamily="49" charset="0"/>
                <a:cs typeface="Courier New" panose="02070309020205020404" pitchFamily="49" charset="0"/>
              </a:rPr>
              <a:t>import</a:t>
            </a:r>
            <a:r>
              <a:rPr lang="en-US" sz="2000" dirty="0" smtClean="0">
                <a:cs typeface="Courier New" panose="02070309020205020404" pitchFamily="49" charset="0"/>
              </a:rPr>
              <a:t> statements, app component in the middle, </a:t>
            </a:r>
            <a:r>
              <a:rPr lang="en-US" sz="2000" dirty="0" smtClean="0">
                <a:latin typeface="Courier New" panose="02070309020205020404" pitchFamily="49" charset="0"/>
                <a:cs typeface="Courier New" panose="02070309020205020404" pitchFamily="49" charset="0"/>
              </a:rPr>
              <a:t>export</a:t>
            </a:r>
            <a:r>
              <a:rPr lang="en-US" sz="2000" dirty="0" smtClean="0">
                <a:cs typeface="Courier New" panose="02070309020205020404" pitchFamily="49" charset="0"/>
              </a:rPr>
              <a:t> statement at the bottom. </a:t>
            </a:r>
          </a:p>
          <a:p>
            <a:pPr marL="514350" indent="-514350">
              <a:buAutoNum type="arabicPeriod"/>
            </a:pPr>
            <a:r>
              <a:rPr lang="en-US" sz="2000" dirty="0" smtClean="0">
                <a:cs typeface="Courier New" panose="02070309020205020404" pitchFamily="49" charset="0"/>
              </a:rPr>
              <a:t>Pre-project house keeping. Since we are not doing any styling (assume we have a design department</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App.test.js App.css </a:t>
            </a:r>
            <a:r>
              <a:rPr lang="en-US" sz="2000" dirty="0" err="1">
                <a:latin typeface="Courier New" panose="02070309020205020404" pitchFamily="49" charset="0"/>
                <a:cs typeface="Courier New" panose="02070309020205020404" pitchFamily="49" charset="0"/>
              </a:rPr>
              <a:t>logo.svg</a:t>
            </a:r>
            <a:r>
              <a:rPr lang="en-US" sz="2000" dirty="0">
                <a:latin typeface="Courier New" panose="02070309020205020404" pitchFamily="49" charset="0"/>
                <a:cs typeface="Courier New" panose="02070309020205020404" pitchFamily="49" charset="0"/>
              </a:rPr>
              <a:t> serviceWorker.js </a:t>
            </a:r>
            <a:r>
              <a:rPr lang="en-US" sz="2000" dirty="0" smtClean="0">
                <a:latin typeface="Courier New" panose="02070309020205020404" pitchFamily="49" charset="0"/>
                <a:cs typeface="Courier New" panose="02070309020205020404" pitchFamily="49" charset="0"/>
              </a:rPr>
              <a:t>setupTests.js</a:t>
            </a:r>
            <a:r>
              <a:rPr lang="en-US" sz="2000" dirty="0" smtClean="0">
                <a:cs typeface="Courier New" panose="02070309020205020404" pitchFamily="49" charset="0"/>
              </a:rPr>
              <a:t>. Additionally, we also removed the unrelated links to styles sheet and script sheet.</a:t>
            </a: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a:latin typeface="Courier New" panose="02070309020205020404" pitchFamily="49" charset="0"/>
              <a:cs typeface="Courier New" panose="02070309020205020404" pitchFamily="49" charset="0"/>
            </a:endParaRPr>
          </a:p>
          <a:p>
            <a:pPr marL="514350" indent="-514350">
              <a:buAutoNum type="arabicPeriod"/>
            </a:pPr>
            <a:endParaRPr lang="en-US" sz="2000" dirty="0" smtClean="0"/>
          </a:p>
        </p:txBody>
      </p:sp>
    </p:spTree>
    <p:extLst>
      <p:ext uri="{BB962C8B-B14F-4D97-AF65-F5344CB8AC3E}">
        <p14:creationId xmlns:p14="http://schemas.microsoft.com/office/powerpoint/2010/main" val="54155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Components are Linked</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7"/>
            <a:ext cx="6621294" cy="917057"/>
          </a:xfrm>
          <a:solidFill>
            <a:schemeClr val="accent1">
              <a:lumMod val="40000"/>
              <a:lumOff val="60000"/>
            </a:schemeClr>
          </a:solidFill>
        </p:spPr>
        <p:txBody>
          <a:bodyPr>
            <a:normAutofit fontScale="90000"/>
          </a:bodyPr>
          <a:lstStyle/>
          <a:p>
            <a:r>
              <a:rPr lang="en-US" sz="3600" dirty="0" smtClean="0"/>
              <a:t>Step </a:t>
            </a:r>
            <a:r>
              <a:rPr lang="en-US" sz="3600" dirty="0"/>
              <a:t>1</a:t>
            </a:r>
            <a:r>
              <a:rPr lang="en-US" sz="3600" dirty="0" smtClean="0"/>
              <a:t>: </a:t>
            </a:r>
            <a:r>
              <a:rPr lang="en-US" sz="3600" dirty="0"/>
              <a:t>The Main Container of To-Do Task </a:t>
            </a:r>
            <a:r>
              <a:rPr lang="en-US" sz="3600" dirty="0" smtClean="0"/>
              <a:t>(MDN, 2020b).</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49" y="360597"/>
            <a:ext cx="4290535" cy="5147215"/>
          </a:xfrm>
        </p:spPr>
      </p:pic>
      <p:sp>
        <p:nvSpPr>
          <p:cNvPr id="7" name="TextBox 6"/>
          <p:cNvSpPr txBox="1"/>
          <p:nvPr/>
        </p:nvSpPr>
        <p:spPr>
          <a:xfrm>
            <a:off x="4196219" y="631234"/>
            <a:ext cx="375781" cy="375781"/>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9" name="Rectangle 8"/>
          <p:cNvSpPr/>
          <p:nvPr/>
        </p:nvSpPr>
        <p:spPr>
          <a:xfrm>
            <a:off x="610962" y="475989"/>
            <a:ext cx="4045907" cy="461451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p:nvPr/>
        </p:nvCxnSpPr>
        <p:spPr>
          <a:xfrm flipV="1">
            <a:off x="4624105" y="819124"/>
            <a:ext cx="395028" cy="1964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1897" y="1578279"/>
            <a:ext cx="6459522" cy="3693319"/>
          </a:xfrm>
          <a:prstGeom prst="rect">
            <a:avLst/>
          </a:prstGeom>
          <a:noFill/>
        </p:spPr>
        <p:txBody>
          <a:bodyPr wrap="square" rtlCol="0">
            <a:spAutoFit/>
          </a:bodyPr>
          <a:lstStyle/>
          <a:p>
            <a:pPr marL="342900" indent="-342900">
              <a:buAutoNum type="arabicPeriod"/>
            </a:pPr>
            <a:r>
              <a:rPr lang="en-US" dirty="0" smtClean="0"/>
              <a:t>Create a skeleton</a:t>
            </a:r>
            <a:r>
              <a:rPr lang="en-US" dirty="0" smtClean="0">
                <a:latin typeface="Courier New" panose="02070309020205020404" pitchFamily="49" charset="0"/>
                <a:cs typeface="Courier New" panose="02070309020205020404" pitchFamily="49" charset="0"/>
              </a:rPr>
              <a:t> App(function</a:t>
            </a:r>
            <a:r>
              <a:rPr lang="en-US" dirty="0" smtClean="0"/>
              <a:t>)  and paste to the App.js that creates the:</a:t>
            </a:r>
          </a:p>
          <a:p>
            <a:pPr marL="800100" lvl="1" indent="-342900">
              <a:buFont typeface="+mj-lt"/>
              <a:buAutoNum type="alphaLcParenR"/>
            </a:pPr>
            <a:r>
              <a:rPr lang="en-US" dirty="0" smtClean="0"/>
              <a:t>Title: Parsley’s To Do List</a:t>
            </a:r>
          </a:p>
          <a:p>
            <a:pPr marL="800100" lvl="1" indent="-342900">
              <a:buFont typeface="+mj-lt"/>
              <a:buAutoNum type="alphaLcParenR"/>
            </a:pPr>
            <a:r>
              <a:rPr lang="en-US" dirty="0" smtClean="0"/>
              <a:t>Input Form:  create </a:t>
            </a:r>
            <a:r>
              <a:rPr lang="en-US" dirty="0" smtClean="0">
                <a:latin typeface="Courier New" panose="02070309020205020404" pitchFamily="49" charset="0"/>
                <a:cs typeface="Courier New" panose="02070309020205020404" pitchFamily="49" charset="0"/>
              </a:rPr>
              <a:t>&lt;form&gt; </a:t>
            </a:r>
            <a:r>
              <a:rPr lang="en-US" dirty="0" smtClean="0"/>
              <a:t>element to make a skeleton of an input form user can type.</a:t>
            </a:r>
          </a:p>
          <a:p>
            <a:pPr marL="800100" lvl="1" indent="-342900">
              <a:buFont typeface="+mj-lt"/>
              <a:buAutoNum type="alphaLcParenR"/>
            </a:pPr>
            <a:r>
              <a:rPr lang="en-US" dirty="0" smtClean="0"/>
              <a:t>Button: create a button </a:t>
            </a:r>
            <a:r>
              <a:rPr lang="en-US" dirty="0" smtClean="0">
                <a:latin typeface="Courier New" panose="02070309020205020404" pitchFamily="49" charset="0"/>
                <a:cs typeface="Courier New" panose="02070309020205020404" pitchFamily="49" charset="0"/>
              </a:rPr>
              <a:t>type=“submit”.</a:t>
            </a:r>
          </a:p>
          <a:p>
            <a:pPr marL="800100" lvl="1" indent="-342900">
              <a:buFont typeface="+mj-lt"/>
              <a:buAutoNum type="alphaLcParenR"/>
            </a:pPr>
            <a:r>
              <a:rPr lang="en-US" dirty="0" smtClean="0">
                <a:cs typeface="Arial" panose="020B0604020202020204" pitchFamily="34" charset="0"/>
              </a:rPr>
              <a:t>Create three unordered list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ul</a:t>
            </a:r>
            <a:r>
              <a:rPr lang="en-US" dirty="0" smtClean="0">
                <a:latin typeface="Courier New" panose="02070309020205020404" pitchFamily="49" charset="0"/>
                <a:cs typeface="Courier New" panose="02070309020205020404" pitchFamily="49" charset="0"/>
              </a:rPr>
              <a:t>&gt; </a:t>
            </a:r>
            <a:r>
              <a:rPr lang="en-US" dirty="0" smtClean="0">
                <a:cs typeface="Arial" panose="020B0604020202020204" pitchFamily="34" charset="0"/>
              </a:rPr>
              <a:t>and </a:t>
            </a:r>
            <a:r>
              <a:rPr lang="en-US" dirty="0" smtClean="0">
                <a:latin typeface="Courier New" panose="02070309020205020404" pitchFamily="49" charset="0"/>
                <a:cs typeface="Courier New" panose="02070309020205020404" pitchFamily="49" charset="0"/>
              </a:rPr>
              <a:t>&lt;li&gt; </a:t>
            </a:r>
            <a:r>
              <a:rPr lang="en-US" dirty="0" smtClean="0">
                <a:cs typeface="Arial" panose="020B0604020202020204" pitchFamily="34" charset="0"/>
              </a:rPr>
              <a:t>as shown as eat, sleep, and watch birds</a:t>
            </a:r>
            <a:r>
              <a:rPr lang="en-US" dirty="0" smtClean="0">
                <a:latin typeface="Arial" panose="020B0604020202020204" pitchFamily="34" charset="0"/>
                <a:cs typeface="Arial" panose="020B0604020202020204" pitchFamily="34" charset="0"/>
              </a:rPr>
              <a:t>. </a:t>
            </a:r>
          </a:p>
          <a:p>
            <a:pPr marL="800100" lvl="1" indent="-342900">
              <a:buFont typeface="+mj-lt"/>
              <a:buAutoNum type="alphaLcParenR"/>
            </a:pPr>
            <a:r>
              <a:rPr lang="en-US" dirty="0" smtClean="0">
                <a:cs typeface="Arial" panose="020B0604020202020204" pitchFamily="34" charset="0"/>
              </a:rPr>
              <a:t>Check box is represented by </a:t>
            </a:r>
            <a:r>
              <a:rPr lang="en-US" dirty="0">
                <a:cs typeface="Arial" panose="020B0604020202020204" pitchFamily="34"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type="checkbox" </a:t>
            </a:r>
            <a:r>
              <a:rPr lang="en-US" dirty="0" err="1">
                <a:latin typeface="Courier New" panose="02070309020205020404" pitchFamily="49" charset="0"/>
                <a:cs typeface="Courier New" panose="02070309020205020404" pitchFamily="49" charset="0"/>
              </a:rPr>
              <a:t>defaultChecked</a:t>
            </a:r>
            <a:r>
              <a:rPr lang="en-US" dirty="0">
                <a:latin typeface="Courier New" panose="02070309020205020404" pitchFamily="49" charset="0"/>
                <a:cs typeface="Courier New" panose="02070309020205020404" pitchFamily="49" charset="0"/>
              </a:rPr>
              <a:t>={true} /&gt;</a:t>
            </a:r>
          </a:p>
          <a:p>
            <a:pPr marL="800100" lvl="1" indent="-342900">
              <a:buFont typeface="+mj-lt"/>
              <a:buAutoNum type="alphaLcParenR"/>
            </a:pPr>
            <a:r>
              <a:rPr lang="en-US" dirty="0" smtClean="0">
                <a:cs typeface="Arial" panose="020B0604020202020204" pitchFamily="34" charset="0"/>
              </a:rPr>
              <a:t>Delete button is represented with a button element to remove the specific listed task. </a:t>
            </a:r>
          </a:p>
        </p:txBody>
      </p:sp>
    </p:spTree>
    <p:extLst>
      <p:ext uri="{BB962C8B-B14F-4D97-AF65-F5344CB8AC3E}">
        <p14:creationId xmlns:p14="http://schemas.microsoft.com/office/powerpoint/2010/main" val="11612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534348"/>
          </a:xfrm>
          <a:solidFill>
            <a:schemeClr val="accent1">
              <a:lumMod val="40000"/>
              <a:lumOff val="60000"/>
            </a:schemeClr>
          </a:solidFill>
        </p:spPr>
        <p:txBody>
          <a:bodyPr>
            <a:normAutofit fontScale="90000"/>
          </a:bodyPr>
          <a:lstStyle/>
          <a:p>
            <a:r>
              <a:rPr lang="en-US" sz="3600" dirty="0" smtClean="0"/>
              <a:t>Step </a:t>
            </a:r>
            <a:r>
              <a:rPr lang="en-US" sz="3600" dirty="0" smtClean="0"/>
              <a:t>2: </a:t>
            </a:r>
            <a:r>
              <a:rPr lang="en-US" sz="3600" dirty="0"/>
              <a:t>The Main Container of To-Do Task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69711" y="1177366"/>
            <a:ext cx="6603480" cy="646331"/>
          </a:xfrm>
          <a:prstGeom prst="rect">
            <a:avLst/>
          </a:prstGeom>
          <a:noFill/>
        </p:spPr>
        <p:txBody>
          <a:bodyPr wrap="square" rtlCol="0">
            <a:spAutoFit/>
          </a:bodyPr>
          <a:lstStyle/>
          <a:p>
            <a:pPr marL="342900" indent="-342900">
              <a:buAutoNum type="arabicPeriod"/>
            </a:pPr>
            <a:r>
              <a:rPr lang="en-US" dirty="0" smtClean="0"/>
              <a:t>User input task such as “eat”, “sleep”, “grooming”, etc. </a:t>
            </a:r>
          </a:p>
          <a:p>
            <a:pPr marL="342900" indent="-342900">
              <a:buAutoNum type="arabicPeriod"/>
            </a:pPr>
            <a:endParaRPr lang="en-US" dirty="0" smtClean="0"/>
          </a:p>
        </p:txBody>
      </p:sp>
      <p:sp>
        <p:nvSpPr>
          <p:cNvPr id="6" name="Rectangle 5"/>
          <p:cNvSpPr/>
          <p:nvPr/>
        </p:nvSpPr>
        <p:spPr>
          <a:xfrm>
            <a:off x="779177" y="1546698"/>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176" y="985736"/>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9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541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React To-Do Planning Assignment</vt:lpstr>
      <vt:lpstr>PowerPoint Presentation</vt:lpstr>
      <vt:lpstr>Initializing my To-Do app (MDN, 2020b).</vt:lpstr>
      <vt:lpstr>How Each Components are Linked</vt:lpstr>
      <vt:lpstr>Step 1: The Main Container of To-Do Task (MDN, 2020b).</vt:lpstr>
      <vt:lpstr>Step 2: The Main Container of To-Do Task </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52</cp:revision>
  <dcterms:created xsi:type="dcterms:W3CDTF">2020-07-25T18:45:06Z</dcterms:created>
  <dcterms:modified xsi:type="dcterms:W3CDTF">2020-07-26T02:51:00Z</dcterms:modified>
</cp:coreProperties>
</file>