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4" autoAdjust="0"/>
  </p:normalViewPr>
  <p:slideViewPr>
    <p:cSldViewPr snapToGrid="0">
      <p:cViewPr varScale="1">
        <p:scale>
          <a:sx n="54" d="100"/>
          <a:sy n="54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D1A2-F279-4CFB-A54D-D545C0507DC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A549-5244-48D9-AE71-9B58FAF7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7" y="1199570"/>
            <a:ext cx="4441942" cy="53288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3947" y="317832"/>
            <a:ext cx="10432150" cy="7338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React To-Do Planning Assignment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512280" y="1199570"/>
            <a:ext cx="575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React, a </a:t>
            </a:r>
            <a:r>
              <a:rPr lang="en-US" b="1" dirty="0" smtClean="0"/>
              <a:t>component </a:t>
            </a:r>
            <a:r>
              <a:rPr lang="en-US" dirty="0" smtClean="0"/>
              <a:t>is a reusable module that renders a part of our app (MDN, 2020b).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prop</a:t>
            </a:r>
            <a:r>
              <a:rPr lang="en-US" dirty="0" smtClean="0"/>
              <a:t> is any data passed into a React component (MDN, 2020b).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Props</a:t>
            </a:r>
            <a:r>
              <a:rPr lang="en-US" dirty="0" smtClean="0"/>
              <a:t> are written inside component calls, and use the same syntax as HTML attributes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prop=“value”.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Consider Parsley’s user choice (MDN, 2020b):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read a lists of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dd a tasks using the mouse/keyboard.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ark any task as completed using mouse/keyboard.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delete any task using mouse/keyboard. </a:t>
            </a:r>
            <a:endParaRPr lang="en-US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It is important to consider that </a:t>
            </a:r>
            <a:r>
              <a:rPr lang="en-US" i="1" dirty="0" smtClean="0">
                <a:cs typeface="Courier New" panose="02070309020205020404" pitchFamily="49" charset="0"/>
              </a:rPr>
              <a:t>React is beginning to move away from classes, instead using functions to construct components</a:t>
            </a:r>
            <a:r>
              <a:rPr lang="en-US" dirty="0" smtClean="0">
                <a:cs typeface="Courier New" panose="02070309020205020404" pitchFamily="49" charset="0"/>
              </a:rPr>
              <a:t> (Banks, 2020).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Therefore for this assignment, I will only focus on classes based on Ulrich teaching (Ulrich, 2020).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my To-Do app (MDN, 2020b).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dirty="0" smtClean="0"/>
              <a:t>Install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 smtClean="0"/>
              <a:t> packages such as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create-react-app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Review </a:t>
            </a:r>
            <a:r>
              <a:rPr lang="en-US" sz="2000" dirty="0" smtClean="0">
                <a:cs typeface="Courier New" panose="02070309020205020404" pitchFamily="49" charset="0"/>
              </a:rPr>
              <a:t>app.js and understand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 smtClean="0">
                <a:cs typeface="Courier New" panose="02070309020205020404" pitchFamily="49" charset="0"/>
              </a:rPr>
              <a:t> statements, app component in the middle,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000" dirty="0" smtClean="0">
                <a:cs typeface="Courier New" panose="02070309020205020404" pitchFamily="49" charset="0"/>
              </a:rPr>
              <a:t> statement at the bottom. 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Pre-project house keeping. Remove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App.test.js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logo.svg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serviceWorker.js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setupTests.js </a:t>
            </a:r>
            <a:r>
              <a:rPr lang="en-US" sz="2000" dirty="0" smtClean="0">
                <a:cs typeface="Courier New" panose="02070309020205020404" pitchFamily="49" charset="0"/>
              </a:rPr>
              <a:t>because we are not doing any testing. Additionally, we also removed the unrelated links to styles sheet and script sheet.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Assume the design department has handed in their stylesheet index.css sheet in time for me to append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index.css </a:t>
            </a:r>
            <a:r>
              <a:rPr lang="en-US" sz="2000" dirty="0" smtClean="0">
                <a:cs typeface="Courier New" panose="02070309020205020404" pitchFamily="49" charset="0"/>
              </a:rPr>
              <a:t>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US" sz="2000" dirty="0" smtClean="0">
                <a:cs typeface="Courier New" panose="02070309020205020404" pitchFamily="49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Make component folder to store all the components we are </a:t>
            </a:r>
            <a:r>
              <a:rPr lang="en-US" sz="2000" dirty="0" smtClean="0">
                <a:cs typeface="Courier New" panose="02070309020205020404" pitchFamily="49" charset="0"/>
              </a:rPr>
              <a:t>making: </a:t>
            </a:r>
            <a:r>
              <a:rPr lang="en-US" sz="2000" b="1" dirty="0"/>
              <a:t>1. The Main Container of To-Do Task </a:t>
            </a:r>
            <a:r>
              <a:rPr lang="en-US" sz="2000" b="1" dirty="0" smtClean="0"/>
              <a:t>Component, </a:t>
            </a:r>
            <a:r>
              <a:rPr lang="en-US" sz="2000" b="1" dirty="0"/>
              <a:t>2. Input Form </a:t>
            </a:r>
            <a:r>
              <a:rPr lang="en-US" sz="2000" b="1" dirty="0" smtClean="0"/>
              <a:t>Component, </a:t>
            </a:r>
            <a:r>
              <a:rPr lang="en-US" sz="2000" b="1" dirty="0"/>
              <a:t>3. To-Do </a:t>
            </a:r>
            <a:r>
              <a:rPr lang="en-US" sz="2000" b="1" dirty="0" smtClean="0"/>
              <a:t>Component, </a:t>
            </a:r>
            <a:r>
              <a:rPr lang="en-US" sz="2000" b="1" dirty="0"/>
              <a:t>4. To-Do List </a:t>
            </a:r>
            <a:r>
              <a:rPr lang="en-US" sz="2000" b="1" dirty="0" smtClean="0"/>
              <a:t>Component, </a:t>
            </a:r>
            <a:r>
              <a:rPr lang="en-US" sz="2000" dirty="0" smtClean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5. Completed </a:t>
            </a:r>
            <a:r>
              <a:rPr lang="en-US" sz="2000" b="1" dirty="0" smtClean="0"/>
              <a:t>Component. 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sz="2000" dirty="0" smtClean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15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9" y="502284"/>
            <a:ext cx="4849220" cy="5817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6257" y="629056"/>
            <a:ext cx="304800" cy="36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6595" y="533834"/>
            <a:ext cx="618679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The Main Container of To-Do Task Component –</a:t>
            </a:r>
            <a:r>
              <a:rPr lang="en-US" sz="1600" dirty="0" smtClean="0"/>
              <a:t>  This container component will show page for the user. This container include components: input task form, add task button, task list, delete buttons (</a:t>
            </a:r>
            <a:r>
              <a:rPr lang="en-US" sz="1600" dirty="0" err="1" smtClean="0"/>
              <a:t>Fesehatsion</a:t>
            </a:r>
            <a:r>
              <a:rPr lang="en-US" sz="1600" dirty="0" smtClean="0"/>
              <a:t>, 2019). 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3287" y="629056"/>
            <a:ext cx="317770" cy="36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14919" y="1718853"/>
            <a:ext cx="618679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2. Input Form Component – </a:t>
            </a:r>
            <a:r>
              <a:rPr lang="en-US" sz="1600" dirty="0" smtClean="0"/>
              <a:t>This should allow user to input task. This contain </a:t>
            </a:r>
            <a:r>
              <a:rPr lang="en-US" sz="1600" dirty="0" smtClean="0"/>
              <a:t>class component</a:t>
            </a:r>
            <a:r>
              <a:rPr lang="en-US" sz="1600" dirty="0" smtClean="0"/>
              <a:t> </a:t>
            </a:r>
            <a:r>
              <a:rPr lang="en-US" sz="1600" dirty="0" smtClean="0"/>
              <a:t>to just receive </a:t>
            </a:r>
            <a:r>
              <a:rPr lang="en-US" sz="1600" dirty="0" smtClean="0"/>
              <a:t>props </a:t>
            </a:r>
            <a:r>
              <a:rPr lang="en-US" sz="1600" dirty="0" smtClean="0"/>
              <a:t>and return JSX to be rendered. This component will only have one prop to handle the click event for adding a new to-do  (</a:t>
            </a:r>
            <a:r>
              <a:rPr lang="en-US" sz="1600" dirty="0" err="1" smtClean="0"/>
              <a:t>Nwamba</a:t>
            </a:r>
            <a:r>
              <a:rPr lang="en-US" sz="1600" dirty="0" smtClean="0"/>
              <a:t>, 2016). </a:t>
            </a:r>
            <a:endParaRPr lang="en-US" sz="1600" dirty="0"/>
          </a:p>
        </p:txBody>
      </p:sp>
      <p:cxnSp>
        <p:nvCxnSpPr>
          <p:cNvPr id="27" name="Elbow Connector 26"/>
          <p:cNvCxnSpPr>
            <a:endCxn id="13" idx="1"/>
          </p:cNvCxnSpPr>
          <p:nvPr/>
        </p:nvCxnSpPr>
        <p:spPr>
          <a:xfrm>
            <a:off x="5214027" y="845431"/>
            <a:ext cx="622568" cy="227012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91183" y="1199745"/>
            <a:ext cx="4345021" cy="14396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3"/>
            <a:endCxn id="21" idx="1"/>
          </p:cNvCxnSpPr>
          <p:nvPr/>
        </p:nvCxnSpPr>
        <p:spPr>
          <a:xfrm>
            <a:off x="5136204" y="1919592"/>
            <a:ext cx="678715" cy="337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9823" y="2102881"/>
            <a:ext cx="317770" cy="36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39302" y="2723745"/>
            <a:ext cx="4416358" cy="23281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4155" y="4600415"/>
            <a:ext cx="317770" cy="36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23623" y="2893016"/>
            <a:ext cx="61867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3. To-Do Component – </a:t>
            </a:r>
            <a:r>
              <a:rPr lang="en-US" sz="1600" dirty="0" smtClean="0"/>
              <a:t>This component should include 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 that contains a loop of to-do components made of &lt;li&gt; (</a:t>
            </a:r>
            <a:r>
              <a:rPr lang="en-US" sz="1600" dirty="0" err="1" smtClean="0"/>
              <a:t>Nwamba</a:t>
            </a:r>
            <a:r>
              <a:rPr lang="en-US" sz="1600" dirty="0" smtClean="0"/>
              <a:t>, 2016). </a:t>
            </a:r>
            <a:endParaRPr lang="en-US" sz="1600" dirty="0"/>
          </a:p>
        </p:txBody>
      </p:sp>
      <p:cxnSp>
        <p:nvCxnSpPr>
          <p:cNvPr id="41" name="Elbow Connector 40"/>
          <p:cNvCxnSpPr>
            <a:stCxn id="37" idx="3"/>
            <a:endCxn id="39" idx="1"/>
          </p:cNvCxnSpPr>
          <p:nvPr/>
        </p:nvCxnSpPr>
        <p:spPr>
          <a:xfrm flipV="1">
            <a:off x="5155660" y="3185404"/>
            <a:ext cx="667963" cy="702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6579" y="4016949"/>
            <a:ext cx="4202352" cy="5016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2282" y="4082941"/>
            <a:ext cx="317770" cy="36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3623" y="3657471"/>
            <a:ext cx="618679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4. To-Do List Component: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“Delete” property is an event handler that will be called when the item is clicked. The purpose is to delete a task when it is click. (</a:t>
            </a:r>
            <a:r>
              <a:rPr lang="en-US" sz="1600" dirty="0" err="1" smtClean="0"/>
              <a:t>Nwamba</a:t>
            </a:r>
            <a:r>
              <a:rPr lang="en-US" sz="1600" dirty="0" smtClean="0"/>
              <a:t>, 2016).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only the “delete” property can be passed in to it’s to the </a:t>
            </a:r>
            <a:r>
              <a:rPr lang="en-US" sz="1600" b="1" dirty="0" smtClean="0"/>
              <a:t>To-Do Component </a:t>
            </a:r>
            <a:r>
              <a:rPr lang="en-US" sz="1600" dirty="0" smtClean="0"/>
              <a:t>via it’s parent (</a:t>
            </a:r>
            <a:r>
              <a:rPr lang="en-US" sz="1600" dirty="0" err="1" smtClean="0"/>
              <a:t>Nwamba</a:t>
            </a:r>
            <a:r>
              <a:rPr lang="en-US" sz="1600" dirty="0"/>
              <a:t> </a:t>
            </a:r>
            <a:r>
              <a:rPr lang="en-US" sz="1600" dirty="0" smtClean="0"/>
              <a:t>2016).</a:t>
            </a:r>
            <a:endParaRPr lang="en-US" sz="1600" dirty="0"/>
          </a:p>
        </p:txBody>
      </p:sp>
      <p:cxnSp>
        <p:nvCxnSpPr>
          <p:cNvPr id="5" name="Elbow Connector 4"/>
          <p:cNvCxnSpPr>
            <a:stCxn id="2" idx="3"/>
            <a:endCxn id="17" idx="1"/>
          </p:cNvCxnSpPr>
          <p:nvPr/>
        </p:nvCxnSpPr>
        <p:spPr>
          <a:xfrm>
            <a:off x="5038931" y="4267766"/>
            <a:ext cx="784692" cy="1745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4945" y="4082941"/>
            <a:ext cx="1906621" cy="359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23623" y="5645469"/>
            <a:ext cx="618679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5. Completed Component </a:t>
            </a:r>
            <a:r>
              <a:rPr lang="en-US" sz="1600" dirty="0" smtClean="0"/>
              <a:t>– This should be a simple component to hold true or false to determine whether it has been completed or not (MDN, 2020a). 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3"/>
            <a:endCxn id="22" idx="1"/>
          </p:cNvCxnSpPr>
          <p:nvPr/>
        </p:nvCxnSpPr>
        <p:spPr>
          <a:xfrm>
            <a:off x="2801566" y="4262621"/>
            <a:ext cx="3022057" cy="1798347"/>
          </a:xfrm>
          <a:prstGeom prst="bentConnector3">
            <a:avLst>
              <a:gd name="adj1" fmla="val 102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70819" y="4131816"/>
            <a:ext cx="25940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8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Each Components will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visual description of a functioning To-Do application using arrows and pseudocode.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7" y="1199570"/>
            <a:ext cx="4441942" cy="53288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6473" y="344792"/>
            <a:ext cx="10432150" cy="7338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Components Relates: A Visual Guide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77030" y="1327758"/>
            <a:ext cx="4146115" cy="488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2040" y="1835019"/>
            <a:ext cx="30438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1. Main Container Component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2040" y="2420633"/>
            <a:ext cx="257503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 task, followed by clicking add task.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49953" y="1185351"/>
            <a:ext cx="2309587" cy="378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accessed the app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14119" y="1853764"/>
            <a:ext cx="95197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loaded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2"/>
          </p:cNvCxnSpPr>
          <p:nvPr/>
        </p:nvCxnSpPr>
        <p:spPr>
          <a:xfrm flipH="1">
            <a:off x="10604746" y="1564060"/>
            <a:ext cx="1" cy="27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6" idx="3"/>
          </p:cNvCxnSpPr>
          <p:nvPr/>
        </p:nvCxnSpPr>
        <p:spPr>
          <a:xfrm flipH="1" flipV="1">
            <a:off x="8685865" y="2019685"/>
            <a:ext cx="1628254" cy="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134487" y="1699539"/>
            <a:ext cx="507555" cy="3201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89764" y="1835019"/>
            <a:ext cx="3920647" cy="11712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3"/>
            <a:endCxn id="8" idx="1"/>
          </p:cNvCxnSpPr>
          <p:nvPr/>
        </p:nvCxnSpPr>
        <p:spPr>
          <a:xfrm>
            <a:off x="5010411" y="2420633"/>
            <a:ext cx="631629" cy="323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26255" y="2420633"/>
            <a:ext cx="153328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Input Form Component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83225" y="2420633"/>
            <a:ext cx="11470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data accepted</a:t>
            </a:r>
            <a:endParaRPr lang="en-US" dirty="0"/>
          </a:p>
        </p:txBody>
      </p:sp>
      <p:cxnSp>
        <p:nvCxnSpPr>
          <p:cNvPr id="30" name="Straight Connector 29"/>
          <p:cNvCxnSpPr>
            <a:stCxn id="8" idx="3"/>
            <a:endCxn id="28" idx="1"/>
          </p:cNvCxnSpPr>
          <p:nvPr/>
        </p:nvCxnSpPr>
        <p:spPr>
          <a:xfrm>
            <a:off x="8217074" y="2743799"/>
            <a:ext cx="366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27" idx="1"/>
          </p:cNvCxnSpPr>
          <p:nvPr/>
        </p:nvCxnSpPr>
        <p:spPr>
          <a:xfrm>
            <a:off x="9730291" y="2743799"/>
            <a:ext cx="495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9764" y="3134435"/>
            <a:ext cx="3920647" cy="18759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36791" y="4013988"/>
            <a:ext cx="21317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To-Do Component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7771" y="3403001"/>
            <a:ext cx="25479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Rendered user input data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956351" y="-2292263"/>
            <a:ext cx="7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6" idx="0"/>
          </p:cNvCxnSpPr>
          <p:nvPr/>
        </p:nvCxnSpPr>
        <p:spPr>
          <a:xfrm rot="5400000">
            <a:off x="10504306" y="2914408"/>
            <a:ext cx="336037" cy="6411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21311" y="4434213"/>
            <a:ext cx="3770335" cy="40083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93271" y="3421747"/>
            <a:ext cx="25899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4. To-Do List Component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21311" y="4044891"/>
            <a:ext cx="3770335" cy="3893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21311" y="3683101"/>
            <a:ext cx="3770335" cy="3617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/>
          <p:cNvCxnSpPr>
            <a:stCxn id="53" idx="1"/>
            <a:endCxn id="70" idx="0"/>
          </p:cNvCxnSpPr>
          <p:nvPr/>
        </p:nvCxnSpPr>
        <p:spPr>
          <a:xfrm rot="10800000" flipV="1">
            <a:off x="3006479" y="3606413"/>
            <a:ext cx="2986792" cy="766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1"/>
            <a:endCxn id="53" idx="3"/>
          </p:cNvCxnSpPr>
          <p:nvPr/>
        </p:nvCxnSpPr>
        <p:spPr>
          <a:xfrm flipH="1">
            <a:off x="8583225" y="3587667"/>
            <a:ext cx="494546" cy="1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066797" y="4687245"/>
            <a:ext cx="24946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user their task is now rendered into a list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5993271" y="4137137"/>
            <a:ext cx="26161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Append the tasks input into a list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3" idx="3"/>
            <a:endCxn id="35" idx="1"/>
          </p:cNvCxnSpPr>
          <p:nvPr/>
        </p:nvCxnSpPr>
        <p:spPr>
          <a:xfrm flipV="1">
            <a:off x="8609420" y="4198654"/>
            <a:ext cx="627371" cy="26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5" idx="2"/>
            <a:endCxn id="141" idx="0"/>
          </p:cNvCxnSpPr>
          <p:nvPr/>
        </p:nvCxnSpPr>
        <p:spPr>
          <a:xfrm>
            <a:off x="10302657" y="4383320"/>
            <a:ext cx="11462" cy="30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53" idx="2"/>
            <a:endCxn id="143" idx="0"/>
          </p:cNvCxnSpPr>
          <p:nvPr/>
        </p:nvCxnSpPr>
        <p:spPr>
          <a:xfrm>
            <a:off x="7288248" y="3791079"/>
            <a:ext cx="13098" cy="34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41" idx="1"/>
          </p:cNvCxnSpPr>
          <p:nvPr/>
        </p:nvCxnSpPr>
        <p:spPr>
          <a:xfrm rot="10800000">
            <a:off x="5010411" y="4193441"/>
            <a:ext cx="4056386" cy="816971"/>
          </a:xfrm>
          <a:prstGeom prst="bentConnector3">
            <a:avLst>
              <a:gd name="adj1" fmla="val 806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121311" y="4500355"/>
            <a:ext cx="1885167" cy="28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995800" y="5103140"/>
            <a:ext cx="261614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Receive user input regarding checked box to indicate completed task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1121311" y="4121052"/>
            <a:ext cx="1885167" cy="28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Elbow Connector 197"/>
          <p:cNvCxnSpPr>
            <a:stCxn id="190" idx="3"/>
            <a:endCxn id="192" idx="1"/>
          </p:cNvCxnSpPr>
          <p:nvPr/>
        </p:nvCxnSpPr>
        <p:spPr>
          <a:xfrm>
            <a:off x="3006478" y="4642579"/>
            <a:ext cx="2989322" cy="922226"/>
          </a:xfrm>
          <a:prstGeom prst="bentConnector3">
            <a:avLst>
              <a:gd name="adj1" fmla="val 18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9331860" y="5925322"/>
            <a:ext cx="14664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Completed Component</a:t>
            </a:r>
            <a:endParaRPr lang="en-US" dirty="0"/>
          </a:p>
        </p:txBody>
      </p:sp>
      <p:cxnSp>
        <p:nvCxnSpPr>
          <p:cNvPr id="207" name="Elbow Connector 206"/>
          <p:cNvCxnSpPr>
            <a:stCxn id="192" idx="3"/>
            <a:endCxn id="205" idx="0"/>
          </p:cNvCxnSpPr>
          <p:nvPr/>
        </p:nvCxnSpPr>
        <p:spPr>
          <a:xfrm>
            <a:off x="8611949" y="5564805"/>
            <a:ext cx="1453116" cy="360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5" idx="1"/>
            <a:endCxn id="194" idx="1"/>
          </p:cNvCxnSpPr>
          <p:nvPr/>
        </p:nvCxnSpPr>
        <p:spPr>
          <a:xfrm rot="10800000">
            <a:off x="1121312" y="4263277"/>
            <a:ext cx="8210549" cy="2074763"/>
          </a:xfrm>
          <a:prstGeom prst="bentConnector3">
            <a:avLst>
              <a:gd name="adj1" fmla="val 102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7112000" y="-13208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897" y="360597"/>
            <a:ext cx="6621294" cy="91705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</a:t>
            </a:r>
            <a:r>
              <a:rPr lang="en-US" sz="3600" dirty="0"/>
              <a:t>1</a:t>
            </a:r>
            <a:r>
              <a:rPr lang="en-US" sz="3600" dirty="0" smtClean="0"/>
              <a:t>: </a:t>
            </a:r>
            <a:r>
              <a:rPr lang="en-US" sz="3600" dirty="0"/>
              <a:t>The Main Container of To-Do Task </a:t>
            </a:r>
            <a:r>
              <a:rPr lang="en-US" sz="3600" dirty="0" smtClean="0"/>
              <a:t>(MDN, 2020b).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9" y="360597"/>
            <a:ext cx="4290535" cy="5147215"/>
          </a:xfrm>
        </p:spPr>
      </p:pic>
      <p:sp>
        <p:nvSpPr>
          <p:cNvPr id="9" name="Rectangle 8"/>
          <p:cNvSpPr/>
          <p:nvPr/>
        </p:nvSpPr>
        <p:spPr>
          <a:xfrm>
            <a:off x="610962" y="475989"/>
            <a:ext cx="4045907" cy="46145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4624105" y="819124"/>
            <a:ext cx="395028" cy="1964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1897" y="1578279"/>
            <a:ext cx="64595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skeleton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App(function</a:t>
            </a:r>
            <a:r>
              <a:rPr lang="en-US" dirty="0" smtClean="0"/>
              <a:t>)  and paste to the App.js that creates the: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Title: Parsley’s To Do List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Input Form:  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&lt;form&gt; </a:t>
            </a:r>
            <a:r>
              <a:rPr lang="en-US" dirty="0" smtClean="0"/>
              <a:t>element to make a skeleton of an input form user can type.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Button: create a button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type=“submit”.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cs typeface="Arial" panose="020B0604020202020204" pitchFamily="34" charset="0"/>
              </a:rPr>
              <a:t>Create three unordered list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&lt;li&gt; </a:t>
            </a:r>
            <a:r>
              <a:rPr lang="en-US" dirty="0" smtClean="0">
                <a:cs typeface="Arial" panose="020B0604020202020204" pitchFamily="34" charset="0"/>
              </a:rPr>
              <a:t>as shown as eat, sleep, and watch birds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cs typeface="Arial" panose="020B0604020202020204" pitchFamily="34" charset="0"/>
              </a:rPr>
              <a:t>Check box is represented by </a:t>
            </a:r>
            <a:r>
              <a:rPr lang="en-US" dirty="0">
                <a:cs typeface="Arial" panose="020B0604020202020204" pitchFamily="34" charset="0"/>
              </a:rPr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type="checkbox"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={true} /&gt;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cs typeface="Arial" panose="020B0604020202020204" pitchFamily="34" charset="0"/>
              </a:rPr>
              <a:t>Delete button is represented with a button element to remove the specific listed task. </a:t>
            </a:r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Now App.js component is completed and can be re-used by changing the JSX.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*Special note, there is accessibility features available for JSX and it starts with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aria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(MDN, 2020b)</a:t>
            </a:r>
            <a:endParaRPr lang="en-US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897" y="360598"/>
            <a:ext cx="6621294" cy="92870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3: To-Do Component (MDN</a:t>
            </a:r>
            <a:r>
              <a:rPr lang="en-US" sz="3600" dirty="0" smtClean="0"/>
              <a:t>, 2020b)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1" y="365124"/>
            <a:ext cx="4290535" cy="5147215"/>
          </a:xfrm>
        </p:spPr>
      </p:pic>
      <p:sp>
        <p:nvSpPr>
          <p:cNvPr id="5" name="TextBox 4"/>
          <p:cNvSpPr txBox="1"/>
          <p:nvPr/>
        </p:nvSpPr>
        <p:spPr>
          <a:xfrm>
            <a:off x="5069711" y="1461329"/>
            <a:ext cx="6603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All components are required to use import React from “react” in the global or at the top most line in the code. 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component called ToDo.js. Within ToDo.js, we will create a class to generate a To-Do list component.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Pseudocode as follows: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42939" y="2728912"/>
            <a:ext cx="3900486" cy="1214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3"/>
            <a:endCxn id="2" idx="1"/>
          </p:cNvCxnSpPr>
          <p:nvPr/>
        </p:nvCxnSpPr>
        <p:spPr>
          <a:xfrm flipV="1">
            <a:off x="4543425" y="824951"/>
            <a:ext cx="508472" cy="25111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Breakdowns (Pseudocode)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754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React To-Do Planning Assignment</vt:lpstr>
      <vt:lpstr>Initializing my To-Do app (MDN, 2020b).</vt:lpstr>
      <vt:lpstr>PowerPoint Presentation</vt:lpstr>
      <vt:lpstr>How Each Components will Function</vt:lpstr>
      <vt:lpstr>How Components Relates: A Visual Guide</vt:lpstr>
      <vt:lpstr>Step 1: The Main Container of To-Do Task (MDN, 2020b).</vt:lpstr>
      <vt:lpstr>Step 3: To-Do Component (MDN, 2020b) </vt:lpstr>
      <vt:lpstr>Breakdowns (Pseudocode)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To-Do Planning Assignment</dc:title>
  <dc:creator>Jia Then</dc:creator>
  <cp:lastModifiedBy>Jia Then</cp:lastModifiedBy>
  <cp:revision>92</cp:revision>
  <dcterms:created xsi:type="dcterms:W3CDTF">2020-07-25T18:45:06Z</dcterms:created>
  <dcterms:modified xsi:type="dcterms:W3CDTF">2020-07-26T15:56:29Z</dcterms:modified>
</cp:coreProperties>
</file>