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6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2D41-334E-4293-BE3E-0F8C0D2CB2FD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FAFE-925E-45F2-9344-32C8AB821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9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2D41-334E-4293-BE3E-0F8C0D2CB2FD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FAFE-925E-45F2-9344-32C8AB821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2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2D41-334E-4293-BE3E-0F8C0D2CB2FD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FAFE-925E-45F2-9344-32C8AB821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2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2D41-334E-4293-BE3E-0F8C0D2CB2FD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FAFE-925E-45F2-9344-32C8AB821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1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2D41-334E-4293-BE3E-0F8C0D2CB2FD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FAFE-925E-45F2-9344-32C8AB821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0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2D41-334E-4293-BE3E-0F8C0D2CB2FD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FAFE-925E-45F2-9344-32C8AB821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31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2D41-334E-4293-BE3E-0F8C0D2CB2FD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FAFE-925E-45F2-9344-32C8AB821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5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2D41-334E-4293-BE3E-0F8C0D2CB2FD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FAFE-925E-45F2-9344-32C8AB821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5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2D41-334E-4293-BE3E-0F8C0D2CB2FD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FAFE-925E-45F2-9344-32C8AB821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77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2D41-334E-4293-BE3E-0F8C0D2CB2FD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FAFE-925E-45F2-9344-32C8AB821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2D41-334E-4293-BE3E-0F8C0D2CB2FD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FAFE-925E-45F2-9344-32C8AB821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4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C2D41-334E-4293-BE3E-0F8C0D2CB2FD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AFAFE-925E-45F2-9344-32C8AB821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7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5881" y="324695"/>
            <a:ext cx="8936477" cy="693467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React Calculator Assignment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5317788" y="1678087"/>
            <a:ext cx="58690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Requirements: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Create two input fields that can take in numeric values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Create a select (Drop down box) which allows the user to choose what operation to apply to the two numeric fields: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your operations must include addition, subtraction, multiplication, and division.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Output to the user the result of the calculation.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r>
              <a:rPr lang="en-US" dirty="0" smtClean="0"/>
              <a:t>Challenges: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Make it look nice with some CSS!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Protect data input – return a message to the user if the user inputs a non-numeric character.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Have a single input field which can read the operations. </a:t>
            </a:r>
            <a:endParaRPr lang="en-US" dirty="0"/>
          </a:p>
        </p:txBody>
      </p:sp>
      <p:pic>
        <p:nvPicPr>
          <p:cNvPr id="6" name="image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66369" y="1678087"/>
            <a:ext cx="3714750" cy="37433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7312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369" y="324696"/>
            <a:ext cx="10450142" cy="641586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Visual Breakdown: Only </a:t>
            </a:r>
            <a:r>
              <a:rPr lang="en-US" sz="4000" dirty="0"/>
              <a:t>o</a:t>
            </a:r>
            <a:r>
              <a:rPr lang="en-US" sz="4000" dirty="0" smtClean="0"/>
              <a:t>ne </a:t>
            </a:r>
            <a:r>
              <a:rPr lang="en-US" sz="4000" dirty="0"/>
              <a:t>c</a:t>
            </a:r>
            <a:r>
              <a:rPr lang="en-US" sz="4000" dirty="0" smtClean="0"/>
              <a:t>omponent (Ulrich, 2020)</a:t>
            </a:r>
            <a:endParaRPr lang="en-US" sz="4000" dirty="0"/>
          </a:p>
        </p:txBody>
      </p:sp>
      <p:pic>
        <p:nvPicPr>
          <p:cNvPr id="6" name="image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66369" y="1678087"/>
            <a:ext cx="3714750" cy="374332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5415063" y="1678087"/>
            <a:ext cx="5901447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Create a webpage/container to display: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&lt;h1&gt;: Welcome to my calculator!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&gt;/&lt;li&gt;/&lt;p&gt; element: Result</a:t>
            </a:r>
            <a:endParaRPr lang="en-US" dirty="0"/>
          </a:p>
        </p:txBody>
      </p:sp>
      <p:cxnSp>
        <p:nvCxnSpPr>
          <p:cNvPr id="8" name="Elbow Connector 7"/>
          <p:cNvCxnSpPr>
            <a:stCxn id="6" idx="3"/>
            <a:endCxn id="4" idx="1"/>
          </p:cNvCxnSpPr>
          <p:nvPr/>
        </p:nvCxnSpPr>
        <p:spPr>
          <a:xfrm flipV="1">
            <a:off x="4581119" y="2139752"/>
            <a:ext cx="833944" cy="140999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14399" y="2211421"/>
            <a:ext cx="2211421" cy="277562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415063" y="2995752"/>
            <a:ext cx="590144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&lt;form&gt; element to represent a document section containing interactive controls for submitting information (MDN, 2020a).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&lt;input&gt; element: Input 1 and Input 2 input 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&gt;/&lt;li&gt; element:  To display directions/instructions for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&lt;select&gt; element: Dropdown box.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&lt;submit&gt; element: To use as submit button (MDN, 2020b).</a:t>
            </a:r>
            <a:endParaRPr lang="en-US" dirty="0" smtClean="0"/>
          </a:p>
        </p:txBody>
      </p:sp>
      <p:cxnSp>
        <p:nvCxnSpPr>
          <p:cNvPr id="13" name="Elbow Connector 12"/>
          <p:cNvCxnSpPr>
            <a:stCxn id="10" idx="3"/>
            <a:endCxn id="11" idx="1"/>
          </p:cNvCxnSpPr>
          <p:nvPr/>
        </p:nvCxnSpPr>
        <p:spPr>
          <a:xfrm>
            <a:off x="3125820" y="3599234"/>
            <a:ext cx="2289243" cy="55068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77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369" y="324696"/>
            <a:ext cx="10450142" cy="641586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Visual Breakdown: Only </a:t>
            </a:r>
            <a:r>
              <a:rPr lang="en-US" sz="4000" dirty="0"/>
              <a:t>o</a:t>
            </a:r>
            <a:r>
              <a:rPr lang="en-US" sz="4000" dirty="0" smtClean="0"/>
              <a:t>ne </a:t>
            </a:r>
            <a:r>
              <a:rPr lang="en-US" sz="4000" dirty="0"/>
              <a:t>c</a:t>
            </a:r>
            <a:r>
              <a:rPr lang="en-US" sz="4000" dirty="0" smtClean="0"/>
              <a:t>omponent (Ulrich, 2020)</a:t>
            </a:r>
            <a:endParaRPr lang="en-US" sz="4000" dirty="0"/>
          </a:p>
        </p:txBody>
      </p:sp>
      <p:pic>
        <p:nvPicPr>
          <p:cNvPr id="6" name="image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66369" y="1678087"/>
            <a:ext cx="3714750" cy="3743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5317787" y="1815351"/>
            <a:ext cx="236057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1</a:t>
            </a:r>
            <a:r>
              <a:rPr lang="en-US" dirty="0" smtClean="0"/>
              <a:t>: </a:t>
            </a:r>
            <a:r>
              <a:rPr lang="en-US" dirty="0" smtClean="0"/>
              <a:t>Take </a:t>
            </a:r>
            <a:r>
              <a:rPr lang="en-US" dirty="0" smtClean="0"/>
              <a:t>integers from user</a:t>
            </a:r>
            <a:endParaRPr lang="en-US" dirty="0" smtClean="0"/>
          </a:p>
        </p:txBody>
      </p:sp>
      <p:cxnSp>
        <p:nvCxnSpPr>
          <p:cNvPr id="8" name="Elbow Connector 7"/>
          <p:cNvCxnSpPr>
            <a:stCxn id="3" idx="3"/>
            <a:endCxn id="4" idx="1"/>
          </p:cNvCxnSpPr>
          <p:nvPr/>
        </p:nvCxnSpPr>
        <p:spPr>
          <a:xfrm flipV="1">
            <a:off x="2665379" y="2138517"/>
            <a:ext cx="2652408" cy="6144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920885" y="2535677"/>
            <a:ext cx="1744494" cy="43450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20885" y="4072647"/>
            <a:ext cx="1744494" cy="45395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/>
          <p:nvPr/>
        </p:nvCxnSpPr>
        <p:spPr>
          <a:xfrm flipV="1">
            <a:off x="2665379" y="2143362"/>
            <a:ext cx="2652408" cy="21611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20885" y="3313889"/>
            <a:ext cx="395592" cy="43450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363183" y="2627695"/>
            <a:ext cx="231518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2</a:t>
            </a:r>
            <a:r>
              <a:rPr lang="en-US" dirty="0" smtClean="0"/>
              <a:t>: Take operations selected by the user</a:t>
            </a:r>
            <a:endParaRPr lang="en-US" dirty="0"/>
          </a:p>
        </p:txBody>
      </p:sp>
      <p:cxnSp>
        <p:nvCxnSpPr>
          <p:cNvPr id="43" name="Elbow Connector 42"/>
          <p:cNvCxnSpPr>
            <a:endCxn id="41" idx="1"/>
          </p:cNvCxnSpPr>
          <p:nvPr/>
        </p:nvCxnSpPr>
        <p:spPr>
          <a:xfrm flipV="1">
            <a:off x="1316477" y="3089360"/>
            <a:ext cx="4046706" cy="46038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920885" y="4526604"/>
            <a:ext cx="1407268" cy="44098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363183" y="4044261"/>
            <a:ext cx="231518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3</a:t>
            </a:r>
            <a:r>
              <a:rPr lang="en-US" dirty="0" smtClean="0"/>
              <a:t>: </a:t>
            </a:r>
            <a:r>
              <a:rPr lang="en-US" dirty="0" err="1" smtClean="0"/>
              <a:t>onClick</a:t>
            </a:r>
            <a:r>
              <a:rPr lang="en-US" dirty="0" smtClean="0"/>
              <a:t> event listener to execute the calculator component</a:t>
            </a:r>
            <a:endParaRPr lang="en-US" dirty="0"/>
          </a:p>
        </p:txBody>
      </p:sp>
      <p:cxnSp>
        <p:nvCxnSpPr>
          <p:cNvPr id="48" name="Elbow Connector 47"/>
          <p:cNvCxnSpPr>
            <a:stCxn id="45" idx="3"/>
            <a:endCxn id="46" idx="1"/>
          </p:cNvCxnSpPr>
          <p:nvPr/>
        </p:nvCxnSpPr>
        <p:spPr>
          <a:xfrm flipV="1">
            <a:off x="2328153" y="4505926"/>
            <a:ext cx="3035030" cy="24117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920885" y="5049502"/>
            <a:ext cx="1037617" cy="28125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363183" y="5402535"/>
            <a:ext cx="231518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4</a:t>
            </a:r>
            <a:r>
              <a:rPr lang="en-US" dirty="0" smtClean="0"/>
              <a:t>: Display Result</a:t>
            </a:r>
            <a:endParaRPr lang="en-US" dirty="0"/>
          </a:p>
        </p:txBody>
      </p:sp>
      <p:cxnSp>
        <p:nvCxnSpPr>
          <p:cNvPr id="66" name="Elbow Connector 65"/>
          <p:cNvCxnSpPr>
            <a:stCxn id="56" idx="3"/>
            <a:endCxn id="57" idx="1"/>
          </p:cNvCxnSpPr>
          <p:nvPr/>
        </p:nvCxnSpPr>
        <p:spPr>
          <a:xfrm>
            <a:off x="1958502" y="5190130"/>
            <a:ext cx="3404681" cy="39707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918315" y="1725038"/>
            <a:ext cx="38651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Pseudocode: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Display the website.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Wait for user to input numbers in Step 1.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Wait for user to select an operation in Step 2.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When user proceed to Step 3, component is initiated based on the input in a component.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Component will take (Step 1: Input 1) (Step 2: +, -, x, /) (Step 1: Input 2) = (Step 4)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457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325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React Calculator Assignment</vt:lpstr>
      <vt:lpstr>Visual Breakdown: Only one component (Ulrich, 2020)</vt:lpstr>
      <vt:lpstr>Visual Breakdown: Only one component (Ulrich, 2020)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Calculator Assignment</dc:title>
  <dc:creator>Jia Then</dc:creator>
  <cp:lastModifiedBy>Jia Then</cp:lastModifiedBy>
  <cp:revision>16</cp:revision>
  <dcterms:created xsi:type="dcterms:W3CDTF">2020-07-27T21:05:07Z</dcterms:created>
  <dcterms:modified xsi:type="dcterms:W3CDTF">2020-07-27T22:43:42Z</dcterms:modified>
</cp:coreProperties>
</file>