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9" r:id="rId7"/>
    <p:sldId id="262" r:id="rId8"/>
    <p:sldId id="264" r:id="rId9"/>
    <p:sldId id="265" r:id="rId10"/>
    <p:sldId id="266" r:id="rId11"/>
    <p:sldId id="267" r:id="rId12"/>
    <p:sldId id="268" r:id="rId13"/>
    <p:sldId id="261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E7"/>
    <a:srgbClr val="9999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EDD2-FE66-42D3-94C5-984F93DC188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210B-B28A-4290-84A5-EADC67E0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EDD2-FE66-42D3-94C5-984F93DC188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210B-B28A-4290-84A5-EADC67E0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3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EDD2-FE66-42D3-94C5-984F93DC188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210B-B28A-4290-84A5-EADC67E0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7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EDD2-FE66-42D3-94C5-984F93DC188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210B-B28A-4290-84A5-EADC67E0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5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EDD2-FE66-42D3-94C5-984F93DC188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210B-B28A-4290-84A5-EADC67E0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EDD2-FE66-42D3-94C5-984F93DC188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210B-B28A-4290-84A5-EADC67E0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EDD2-FE66-42D3-94C5-984F93DC188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210B-B28A-4290-84A5-EADC67E0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EDD2-FE66-42D3-94C5-984F93DC188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210B-B28A-4290-84A5-EADC67E0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4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EDD2-FE66-42D3-94C5-984F93DC188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210B-B28A-4290-84A5-EADC67E0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4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EDD2-FE66-42D3-94C5-984F93DC188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210B-B28A-4290-84A5-EADC67E0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2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EDD2-FE66-42D3-94C5-984F93DC188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210B-B28A-4290-84A5-EADC67E0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5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2EDD2-FE66-42D3-94C5-984F93DC188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210B-B28A-4290-84A5-EADC67E0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9" y="163901"/>
            <a:ext cx="3538727" cy="63662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017" y="163900"/>
            <a:ext cx="3810375" cy="117456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94316" y="163900"/>
            <a:ext cx="1868557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Header</a:t>
            </a:r>
            <a:r>
              <a:rPr lang="en-US" dirty="0" smtClean="0"/>
              <a:t> </a:t>
            </a:r>
            <a:r>
              <a:rPr lang="en-US" b="1" dirty="0" smtClean="0"/>
              <a:t>Component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chemeClr val="accent5"/>
                </a:solidFill>
              </a:rPr>
              <a:t>MainHeader</a:t>
            </a:r>
            <a:r>
              <a:rPr lang="en-US" dirty="0" smtClean="0"/>
              <a:t>. </a:t>
            </a:r>
            <a:endParaRPr lang="en-US" dirty="0"/>
          </a:p>
        </p:txBody>
      </p:sp>
      <p:cxnSp>
        <p:nvCxnSpPr>
          <p:cNvPr id="20" name="Straight Connector 19"/>
          <p:cNvCxnSpPr>
            <a:endCxn id="12" idx="1"/>
          </p:cNvCxnSpPr>
          <p:nvPr/>
        </p:nvCxnSpPr>
        <p:spPr>
          <a:xfrm flipV="1">
            <a:off x="3929248" y="625565"/>
            <a:ext cx="3465068" cy="125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3837" y="1338468"/>
            <a:ext cx="2527665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Background Image Component </a:t>
            </a:r>
            <a:r>
              <a:rPr lang="en-US" dirty="0" smtClean="0"/>
              <a:t>for header. Example of salad image with tomato here. </a:t>
            </a:r>
            <a:r>
              <a:rPr lang="en-US" dirty="0" err="1" smtClean="0">
                <a:solidFill>
                  <a:schemeClr val="accent5"/>
                </a:solidFill>
              </a:rPr>
              <a:t>BgHeader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77739" y="1338469"/>
            <a:ext cx="2478157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Title Props in text to describe the “page”. 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GOOD GIRLS EAT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chemeClr val="accent5"/>
                </a:solidFill>
              </a:rPr>
              <a:t>TitleHeader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6" name="Straight Connector 25"/>
          <p:cNvCxnSpPr>
            <a:stCxn id="12" idx="2"/>
            <a:endCxn id="23" idx="0"/>
          </p:cNvCxnSpPr>
          <p:nvPr/>
        </p:nvCxnSpPr>
        <p:spPr>
          <a:xfrm flipH="1">
            <a:off x="6367670" y="1087230"/>
            <a:ext cx="1960925" cy="25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24" idx="0"/>
          </p:cNvCxnSpPr>
          <p:nvPr/>
        </p:nvCxnSpPr>
        <p:spPr>
          <a:xfrm>
            <a:off x="8328595" y="1087230"/>
            <a:ext cx="1988223" cy="25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52576" y="2885383"/>
            <a:ext cx="1908313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 text itself. </a:t>
            </a:r>
            <a:r>
              <a:rPr lang="en-US" i="1" dirty="0" smtClean="0"/>
              <a:t>GOOD GIRLS EAT </a:t>
            </a:r>
            <a:r>
              <a:rPr lang="en-US" dirty="0" smtClean="0"/>
              <a:t>in white.  </a:t>
            </a:r>
            <a:endParaRPr lang="en-US" dirty="0"/>
          </a:p>
        </p:txBody>
      </p:sp>
      <p:cxnSp>
        <p:nvCxnSpPr>
          <p:cNvPr id="34" name="Straight Connector 33"/>
          <p:cNvCxnSpPr>
            <a:stCxn id="24" idx="2"/>
            <a:endCxn id="30" idx="0"/>
          </p:cNvCxnSpPr>
          <p:nvPr/>
        </p:nvCxnSpPr>
        <p:spPr>
          <a:xfrm>
            <a:off x="10316818" y="2538798"/>
            <a:ext cx="389915" cy="346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8946" y="3115999"/>
            <a:ext cx="186855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GOOD GIRLS EAT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7575382" y="4580642"/>
            <a:ext cx="19788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GOOD GIRLS FAVES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4889789" y="4138741"/>
            <a:ext cx="158075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GOOD RECIPES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 flipH="1">
            <a:off x="5707291" y="4913357"/>
            <a:ext cx="1113183" cy="3759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MY FAVES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51692" y="3115999"/>
            <a:ext cx="1513073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Titles can be changed:</a:t>
            </a:r>
            <a:endParaRPr lang="en-US" dirty="0"/>
          </a:p>
        </p:txBody>
      </p:sp>
      <p:cxnSp>
        <p:nvCxnSpPr>
          <p:cNvPr id="44" name="Straight Connector 43"/>
          <p:cNvCxnSpPr>
            <a:stCxn id="30" idx="1"/>
            <a:endCxn id="42" idx="3"/>
          </p:cNvCxnSpPr>
          <p:nvPr/>
        </p:nvCxnSpPr>
        <p:spPr>
          <a:xfrm flipH="1">
            <a:off x="8764765" y="3347048"/>
            <a:ext cx="987811" cy="9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2"/>
            <a:endCxn id="38" idx="0"/>
          </p:cNvCxnSpPr>
          <p:nvPr/>
        </p:nvCxnSpPr>
        <p:spPr>
          <a:xfrm>
            <a:off x="8008229" y="3762330"/>
            <a:ext cx="556591" cy="81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2" idx="1"/>
            <a:endCxn id="37" idx="3"/>
          </p:cNvCxnSpPr>
          <p:nvPr/>
        </p:nvCxnSpPr>
        <p:spPr>
          <a:xfrm flipH="1" flipV="1">
            <a:off x="6547503" y="3300665"/>
            <a:ext cx="704189" cy="1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2" idx="1"/>
            <a:endCxn id="39" idx="3"/>
          </p:cNvCxnSpPr>
          <p:nvPr/>
        </p:nvCxnSpPr>
        <p:spPr>
          <a:xfrm flipH="1">
            <a:off x="6470543" y="3439165"/>
            <a:ext cx="781149" cy="88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2" idx="2"/>
            <a:endCxn id="41" idx="0"/>
          </p:cNvCxnSpPr>
          <p:nvPr/>
        </p:nvCxnSpPr>
        <p:spPr>
          <a:xfrm flipH="1">
            <a:off x="6263882" y="3762330"/>
            <a:ext cx="1744347" cy="115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18560" y="5417598"/>
            <a:ext cx="4657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Legend:</a:t>
            </a:r>
          </a:p>
          <a:p>
            <a:r>
              <a:rPr lang="en-US" dirty="0" smtClean="0"/>
              <a:t>Bold = Component defined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Blue Text </a:t>
            </a:r>
            <a:r>
              <a:rPr lang="en-US" dirty="0" smtClean="0"/>
              <a:t>= Component name (based on Class). </a:t>
            </a:r>
          </a:p>
          <a:p>
            <a:r>
              <a:rPr lang="en-US" dirty="0" smtClean="0"/>
              <a:t>Background </a:t>
            </a:r>
            <a:r>
              <a:rPr lang="en-US" dirty="0" err="1" smtClean="0"/>
              <a:t>colour</a:t>
            </a:r>
            <a:r>
              <a:rPr lang="en-US" dirty="0" smtClean="0"/>
              <a:t> associate: With the same components.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" y="220842"/>
            <a:ext cx="3412151" cy="60421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926" y="2405975"/>
            <a:ext cx="3560322" cy="3450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7830" y="240297"/>
            <a:ext cx="31906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Summary Card Component</a:t>
            </a:r>
          </a:p>
          <a:p>
            <a:pPr algn="ctr"/>
            <a:r>
              <a:rPr lang="en-US" dirty="0" err="1" smtClean="0">
                <a:solidFill>
                  <a:schemeClr val="accent5"/>
                </a:solidFill>
              </a:rPr>
              <a:t>CardSum</a:t>
            </a:r>
            <a:endParaRPr lang="en-US" dirty="0" smtClean="0">
              <a:solidFill>
                <a:schemeClr val="accent5"/>
              </a:solidFill>
            </a:endParaRPr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3832222" y="561746"/>
            <a:ext cx="2570582" cy="3429051"/>
          </a:xfrm>
          <a:prstGeom prst="bentConnector3">
            <a:avLst>
              <a:gd name="adj1" fmla="val 17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4672" y="1287482"/>
            <a:ext cx="184825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 Recipe Card Prop.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CardTitle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228" y="2780266"/>
            <a:ext cx="134141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Summary Prop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CardSum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3265" y="4066136"/>
            <a:ext cx="177043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Serving Card Prop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CardServe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0863" y="2388216"/>
            <a:ext cx="184177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Comment Form Component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CardComment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29" name="Elbow Connector 28"/>
          <p:cNvCxnSpPr>
            <a:stCxn id="24" idx="2"/>
            <a:endCxn id="10" idx="0"/>
          </p:cNvCxnSpPr>
          <p:nvPr/>
        </p:nvCxnSpPr>
        <p:spPr>
          <a:xfrm rot="5400000">
            <a:off x="6610556" y="-85128"/>
            <a:ext cx="400854" cy="23443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4" idx="2"/>
            <a:endCxn id="16" idx="0"/>
          </p:cNvCxnSpPr>
          <p:nvPr/>
        </p:nvCxnSpPr>
        <p:spPr>
          <a:xfrm rot="5400000">
            <a:off x="6831663" y="1236713"/>
            <a:ext cx="1501588" cy="8014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54897" y="3676705"/>
            <a:ext cx="1653702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 user to input comment when comment logo is clicked (?) </a:t>
            </a:r>
            <a:r>
              <a:rPr lang="en-US" i="1" dirty="0" smtClean="0"/>
              <a:t>*Clarify with team. </a:t>
            </a:r>
            <a:endParaRPr lang="en-US" i="1" dirty="0"/>
          </a:p>
        </p:txBody>
      </p:sp>
      <p:cxnSp>
        <p:nvCxnSpPr>
          <p:cNvPr id="49" name="Straight Connector 48"/>
          <p:cNvCxnSpPr>
            <a:stCxn id="16" idx="2"/>
            <a:endCxn id="46" idx="0"/>
          </p:cNvCxnSpPr>
          <p:nvPr/>
        </p:nvCxnSpPr>
        <p:spPr>
          <a:xfrm>
            <a:off x="7181748" y="3311546"/>
            <a:ext cx="0" cy="36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67560" y="2822756"/>
            <a:ext cx="149157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Upvote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CardUp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719057" y="2822756"/>
            <a:ext cx="149157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Downvote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CardDown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234482" y="4969366"/>
            <a:ext cx="14915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Fav Card Component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CardFav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428050" y="886628"/>
            <a:ext cx="14915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Card Email Component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CardEmail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56" name="Elbow Connector 55"/>
          <p:cNvCxnSpPr>
            <a:stCxn id="24" idx="3"/>
          </p:cNvCxnSpPr>
          <p:nvPr/>
        </p:nvCxnSpPr>
        <p:spPr>
          <a:xfrm>
            <a:off x="9578502" y="563463"/>
            <a:ext cx="713163" cy="21554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0" idx="2"/>
            <a:endCxn id="14" idx="0"/>
          </p:cNvCxnSpPr>
          <p:nvPr/>
        </p:nvCxnSpPr>
        <p:spPr>
          <a:xfrm flipH="1">
            <a:off x="5067935" y="2210812"/>
            <a:ext cx="570865" cy="5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4" idx="2"/>
            <a:endCxn id="15" idx="0"/>
          </p:cNvCxnSpPr>
          <p:nvPr/>
        </p:nvCxnSpPr>
        <p:spPr>
          <a:xfrm>
            <a:off x="5067935" y="3703596"/>
            <a:ext cx="140547" cy="36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787543" y="2718940"/>
            <a:ext cx="3423089" cy="1271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089534" y="5530066"/>
            <a:ext cx="3092214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Background Image Component </a:t>
            </a:r>
            <a:r>
              <a:rPr lang="en-US" dirty="0" smtClean="0"/>
              <a:t>for header. Example of salad image with tomato here. </a:t>
            </a:r>
            <a:r>
              <a:rPr lang="en-US" dirty="0" err="1" smtClean="0">
                <a:solidFill>
                  <a:schemeClr val="accent5"/>
                </a:solidFill>
              </a:rPr>
              <a:t>BgHeader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3743163" y="4429332"/>
            <a:ext cx="427621" cy="106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4" idx="3"/>
            <a:endCxn id="62" idx="0"/>
          </p:cNvCxnSpPr>
          <p:nvPr/>
        </p:nvCxnSpPr>
        <p:spPr>
          <a:xfrm>
            <a:off x="9578502" y="563463"/>
            <a:ext cx="1595336" cy="323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61" idx="0"/>
          </p:cNvCxnSpPr>
          <p:nvPr/>
        </p:nvCxnSpPr>
        <p:spPr>
          <a:xfrm rot="16200000" flipH="1">
            <a:off x="7620312" y="1609408"/>
            <a:ext cx="4082736" cy="2637180"/>
          </a:xfrm>
          <a:prstGeom prst="bentConnector3">
            <a:avLst>
              <a:gd name="adj1" fmla="val 877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666514" y="3627923"/>
            <a:ext cx="220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Tally of the vote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872179" y="525688"/>
            <a:ext cx="161479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Recipe </a:t>
            </a:r>
            <a:r>
              <a:rPr lang="en-US" b="1" dirty="0" err="1" smtClean="0"/>
              <a:t>Nav</a:t>
            </a:r>
            <a:r>
              <a:rPr lang="en-US" b="1" dirty="0" smtClean="0"/>
              <a:t> Bar Component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RecNav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59251" y="143206"/>
            <a:ext cx="3582159" cy="2182965"/>
          </a:xfrm>
          <a:prstGeom prst="rect">
            <a:avLst/>
          </a:prstGeom>
          <a:solidFill>
            <a:schemeClr val="accent1">
              <a:lumMod val="60000"/>
              <a:lumOff val="40000"/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" y="220842"/>
            <a:ext cx="3412151" cy="60421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926" y="2405975"/>
            <a:ext cx="3560322" cy="3450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3832222" y="561746"/>
            <a:ext cx="2570582" cy="3429051"/>
          </a:xfrm>
          <a:prstGeom prst="bentConnector3">
            <a:avLst>
              <a:gd name="adj1" fmla="val 17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4" idx="2"/>
            <a:endCxn id="27" idx="0"/>
          </p:cNvCxnSpPr>
          <p:nvPr/>
        </p:nvCxnSpPr>
        <p:spPr>
          <a:xfrm rot="5400000">
            <a:off x="6606811" y="-88873"/>
            <a:ext cx="450430" cy="23022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56757" y="1287482"/>
            <a:ext cx="184825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 Recipe Card Prop.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CardTitle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94370" y="2643472"/>
            <a:ext cx="134141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Ingredients Prop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IngProp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08645" y="4006782"/>
            <a:ext cx="177043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List of ingredients in unordered list (</a:t>
            </a:r>
            <a:r>
              <a:rPr lang="en-US" dirty="0" err="1" smtClean="0"/>
              <a:t>Osase</a:t>
            </a:r>
            <a:r>
              <a:rPr lang="en-US" dirty="0"/>
              <a:t> </a:t>
            </a:r>
            <a:r>
              <a:rPr lang="en-US" dirty="0" smtClean="0"/>
              <a:t>comments)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/>
          <p:cNvCxnSpPr>
            <a:stCxn id="27" idx="2"/>
            <a:endCxn id="28" idx="0"/>
          </p:cNvCxnSpPr>
          <p:nvPr/>
        </p:nvCxnSpPr>
        <p:spPr>
          <a:xfrm flipH="1">
            <a:off x="5465077" y="2210812"/>
            <a:ext cx="215808" cy="43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8" idx="2"/>
            <a:endCxn id="30" idx="0"/>
          </p:cNvCxnSpPr>
          <p:nvPr/>
        </p:nvCxnSpPr>
        <p:spPr>
          <a:xfrm>
            <a:off x="5465077" y="3566802"/>
            <a:ext cx="128785" cy="439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87830" y="190721"/>
            <a:ext cx="31906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Summary Card Component</a:t>
            </a:r>
          </a:p>
          <a:p>
            <a:pPr algn="ctr"/>
            <a:r>
              <a:rPr lang="en-US" dirty="0" err="1" smtClean="0">
                <a:solidFill>
                  <a:schemeClr val="accent5"/>
                </a:solidFill>
              </a:rPr>
              <a:t>CardSum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02620" y="5719665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Ingredient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" y="220842"/>
            <a:ext cx="3412151" cy="60421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926" y="2405975"/>
            <a:ext cx="3560322" cy="3450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3832222" y="561746"/>
            <a:ext cx="2570582" cy="3429051"/>
          </a:xfrm>
          <a:prstGeom prst="bentConnector3">
            <a:avLst>
              <a:gd name="adj1" fmla="val 17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6391684" y="133745"/>
            <a:ext cx="400854" cy="19066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87830" y="190721"/>
            <a:ext cx="31906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Summary Card Component</a:t>
            </a:r>
          </a:p>
          <a:p>
            <a:pPr algn="ctr"/>
            <a:r>
              <a:rPr lang="en-US" dirty="0" err="1" smtClean="0">
                <a:solidFill>
                  <a:schemeClr val="accent5"/>
                </a:solidFill>
              </a:rPr>
              <a:t>CardSum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99698" y="1292318"/>
            <a:ext cx="184825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 Recipe Card Prop.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CardTitle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7311" y="2648308"/>
            <a:ext cx="134141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Recipe Prop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RecProp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1586" y="4011618"/>
            <a:ext cx="177043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List of ingredients in unordered list (</a:t>
            </a:r>
            <a:r>
              <a:rPr lang="en-US" dirty="0" err="1" smtClean="0"/>
              <a:t>Osase</a:t>
            </a:r>
            <a:r>
              <a:rPr lang="en-US" dirty="0"/>
              <a:t> </a:t>
            </a:r>
            <a:r>
              <a:rPr lang="en-US" dirty="0" smtClean="0"/>
              <a:t>comments)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8" name="Straight Connector 17"/>
          <p:cNvCxnSpPr>
            <a:stCxn id="21" idx="2"/>
            <a:endCxn id="22" idx="0"/>
          </p:cNvCxnSpPr>
          <p:nvPr/>
        </p:nvCxnSpPr>
        <p:spPr>
          <a:xfrm flipH="1">
            <a:off x="5408018" y="2215648"/>
            <a:ext cx="215808" cy="43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32650" y="5318449"/>
            <a:ext cx="25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Recipe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" y="154544"/>
            <a:ext cx="3412151" cy="61747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33872" y="154544"/>
            <a:ext cx="373262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The Good Girls Summary Component</a:t>
            </a:r>
            <a:br>
              <a:rPr lang="en-US" b="1" dirty="0" smtClean="0"/>
            </a:br>
            <a:r>
              <a:rPr lang="en-US" dirty="0" err="1" smtClean="0">
                <a:solidFill>
                  <a:schemeClr val="accent5"/>
                </a:solidFill>
              </a:rPr>
              <a:t>GirlsSummary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48153" y="154544"/>
            <a:ext cx="217899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Background Image Component </a:t>
            </a:r>
            <a:r>
              <a:rPr lang="en-US" dirty="0" smtClean="0"/>
              <a:t>for header. Example of salad image with tomato here. </a:t>
            </a:r>
            <a:r>
              <a:rPr lang="en-US" dirty="0" err="1" smtClean="0">
                <a:solidFill>
                  <a:schemeClr val="accent5"/>
                </a:solidFill>
              </a:rPr>
              <a:t>BgHeader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i="1" dirty="0" smtClean="0"/>
              <a:t>Refer to page 1. </a:t>
            </a:r>
            <a:endParaRPr lang="en-US" i="1" dirty="0"/>
          </a:p>
        </p:txBody>
      </p:sp>
      <p:cxnSp>
        <p:nvCxnSpPr>
          <p:cNvPr id="5" name="Straight Connector 4"/>
          <p:cNvCxnSpPr>
            <a:stCxn id="2" idx="3"/>
          </p:cNvCxnSpPr>
          <p:nvPr/>
        </p:nvCxnSpPr>
        <p:spPr>
          <a:xfrm>
            <a:off x="9666497" y="477710"/>
            <a:ext cx="281656" cy="73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1012" y="154544"/>
            <a:ext cx="3412151" cy="20763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6" idx="3"/>
            <a:endCxn id="2" idx="1"/>
          </p:cNvCxnSpPr>
          <p:nvPr/>
        </p:nvCxnSpPr>
        <p:spPr>
          <a:xfrm flipV="1">
            <a:off x="3743163" y="477710"/>
            <a:ext cx="2190709" cy="715001"/>
          </a:xfrm>
          <a:prstGeom prst="bentConnector3">
            <a:avLst>
              <a:gd name="adj1" fmla="val 277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1012" y="2399489"/>
            <a:ext cx="3412151" cy="35408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22053" y="4025411"/>
            <a:ext cx="23871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Contact Us Component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ContactUs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8" name="Elbow Connector 17"/>
          <p:cNvCxnSpPr>
            <a:stCxn id="7" idx="3"/>
            <a:endCxn id="16" idx="1"/>
          </p:cNvCxnSpPr>
          <p:nvPr/>
        </p:nvCxnSpPr>
        <p:spPr>
          <a:xfrm>
            <a:off x="3743163" y="3241931"/>
            <a:ext cx="1278890" cy="11066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14601" y="3740973"/>
            <a:ext cx="12506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Email Input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727111" y="3729943"/>
            <a:ext cx="14318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Subject Input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55835" y="3209825"/>
            <a:ext cx="15629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Message Input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05259" y="3224799"/>
            <a:ext cx="15401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Submit Button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22053" y="5036272"/>
            <a:ext cx="129053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Get In Touch Title</a:t>
            </a:r>
            <a:endParaRPr lang="en-US" dirty="0"/>
          </a:p>
        </p:txBody>
      </p:sp>
      <p:cxnSp>
        <p:nvCxnSpPr>
          <p:cNvPr id="30" name="Straight Connector 29"/>
          <p:cNvCxnSpPr>
            <a:stCxn id="16" idx="2"/>
            <a:endCxn id="28" idx="0"/>
          </p:cNvCxnSpPr>
          <p:nvPr/>
        </p:nvCxnSpPr>
        <p:spPr>
          <a:xfrm flipH="1">
            <a:off x="5667321" y="4671742"/>
            <a:ext cx="548296" cy="364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71958" y="2923373"/>
            <a:ext cx="3738461" cy="139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718897" y="4767152"/>
            <a:ext cx="179140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Submit Button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SubButton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8470" y="1907711"/>
            <a:ext cx="145914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Input Form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InputForm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43" name="Straight Connector 42"/>
          <p:cNvCxnSpPr>
            <a:stCxn id="39" idx="2"/>
            <a:endCxn id="31" idx="0"/>
          </p:cNvCxnSpPr>
          <p:nvPr/>
        </p:nvCxnSpPr>
        <p:spPr>
          <a:xfrm>
            <a:off x="8968045" y="2554042"/>
            <a:ext cx="1273144" cy="36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2"/>
            <a:endCxn id="34" idx="0"/>
          </p:cNvCxnSpPr>
          <p:nvPr/>
        </p:nvCxnSpPr>
        <p:spPr>
          <a:xfrm>
            <a:off x="10241189" y="4316300"/>
            <a:ext cx="373412" cy="45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3" idx="1"/>
          </p:cNvCxnSpPr>
          <p:nvPr/>
        </p:nvCxnSpPr>
        <p:spPr>
          <a:xfrm rot="5400000" flipH="1" flipV="1">
            <a:off x="7177540" y="1268361"/>
            <a:ext cx="2868766" cy="26724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6" idx="3"/>
            <a:endCxn id="39" idx="1"/>
          </p:cNvCxnSpPr>
          <p:nvPr/>
        </p:nvCxnSpPr>
        <p:spPr>
          <a:xfrm flipV="1">
            <a:off x="7409181" y="2230877"/>
            <a:ext cx="829289" cy="2117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99432" y="1280435"/>
            <a:ext cx="173577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Summary Text of The Good Girls</a:t>
            </a:r>
            <a:endParaRPr lang="en-US" dirty="0"/>
          </a:p>
        </p:txBody>
      </p:sp>
      <p:cxnSp>
        <p:nvCxnSpPr>
          <p:cNvPr id="65" name="Straight Connector 64"/>
          <p:cNvCxnSpPr>
            <a:endCxn id="63" idx="0"/>
          </p:cNvCxnSpPr>
          <p:nvPr/>
        </p:nvCxnSpPr>
        <p:spPr>
          <a:xfrm flipH="1">
            <a:off x="5667321" y="800875"/>
            <a:ext cx="748302" cy="47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501235" y="5709227"/>
            <a:ext cx="244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Note: Have to decide whether input form is a component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500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0" y="163901"/>
            <a:ext cx="3462165" cy="63662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83149" y="2380035"/>
            <a:ext cx="826545" cy="41501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459166" y="163901"/>
            <a:ext cx="279508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Hamburger Component.</a:t>
            </a:r>
          </a:p>
          <a:p>
            <a:pPr algn="ctr"/>
            <a:r>
              <a:rPr lang="en-US" dirty="0" smtClean="0">
                <a:solidFill>
                  <a:schemeClr val="accent5"/>
                </a:solidFill>
              </a:rPr>
              <a:t>Hamburger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9" name="Elbow Connector 98"/>
          <p:cNvCxnSpPr/>
          <p:nvPr/>
        </p:nvCxnSpPr>
        <p:spPr>
          <a:xfrm flipV="1">
            <a:off x="3786996" y="341246"/>
            <a:ext cx="2672170" cy="5814341"/>
          </a:xfrm>
          <a:prstGeom prst="bentConnector3">
            <a:avLst>
              <a:gd name="adj1" fmla="val 133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497115" y="969683"/>
            <a:ext cx="1374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About Us Component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274341" y="1332690"/>
            <a:ext cx="1374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Recipes Component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259089" y="1331600"/>
            <a:ext cx="161124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Login/Logout/Signup (user account) Component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10058400" y="1154349"/>
            <a:ext cx="16118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Good Girls </a:t>
            </a:r>
            <a:r>
              <a:rPr lang="en-US" b="1" dirty="0" err="1" smtClean="0"/>
              <a:t>Faves</a:t>
            </a:r>
            <a:r>
              <a:rPr lang="en-US" b="1" dirty="0" smtClean="0"/>
              <a:t> Component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4497115" y="1939180"/>
            <a:ext cx="1374842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AboutUs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clicked will lead the user to About Us page. 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366754" y="2479479"/>
            <a:ext cx="1374842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OurPicks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clicked will lead the user to Our Picks page.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8377289" y="2893211"/>
            <a:ext cx="1374842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UserAcc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clicked will lead the user  to login/logout/signup page.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387824" y="2598139"/>
            <a:ext cx="1374842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GirlRec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clicked will lead the user to </a:t>
            </a:r>
            <a:r>
              <a:rPr lang="en-US" i="1" dirty="0" smtClean="0"/>
              <a:t>Good Girls </a:t>
            </a:r>
            <a:r>
              <a:rPr lang="en-US" i="1" dirty="0" err="1" smtClean="0"/>
              <a:t>Faves</a:t>
            </a:r>
            <a:r>
              <a:rPr lang="en-US" i="1" dirty="0" smtClean="0"/>
              <a:t> Component.</a:t>
            </a:r>
            <a:endParaRPr lang="en-US" i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6366754" y="4556971"/>
            <a:ext cx="137484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Corinna noted: This to be stored in main store.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8438745" y="5693922"/>
            <a:ext cx="188260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Corinna noted: This to be stored in main store.</a:t>
            </a:r>
            <a:endParaRPr lang="en-US" dirty="0"/>
          </a:p>
        </p:txBody>
      </p:sp>
      <p:cxnSp>
        <p:nvCxnSpPr>
          <p:cNvPr id="118" name="Elbow Connector 117"/>
          <p:cNvCxnSpPr>
            <a:stCxn id="97" idx="1"/>
            <a:endCxn id="107" idx="0"/>
          </p:cNvCxnSpPr>
          <p:nvPr/>
        </p:nvCxnSpPr>
        <p:spPr>
          <a:xfrm rot="10800000" flipV="1">
            <a:off x="5184536" y="487067"/>
            <a:ext cx="1274630" cy="4826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97" idx="2"/>
            <a:endCxn id="108" idx="0"/>
          </p:cNvCxnSpPr>
          <p:nvPr/>
        </p:nvCxnSpPr>
        <p:spPr>
          <a:xfrm rot="5400000">
            <a:off x="7148006" y="623989"/>
            <a:ext cx="522458" cy="8949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7" idx="2"/>
            <a:endCxn id="109" idx="0"/>
          </p:cNvCxnSpPr>
          <p:nvPr/>
        </p:nvCxnSpPr>
        <p:spPr>
          <a:xfrm rot="16200000" flipH="1">
            <a:off x="8200025" y="466914"/>
            <a:ext cx="521368" cy="1208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endCxn id="110" idx="0"/>
          </p:cNvCxnSpPr>
          <p:nvPr/>
        </p:nvCxnSpPr>
        <p:spPr>
          <a:xfrm>
            <a:off x="9254247" y="487066"/>
            <a:ext cx="1610081" cy="6672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7" idx="2"/>
            <a:endCxn id="111" idx="0"/>
          </p:cNvCxnSpPr>
          <p:nvPr/>
        </p:nvCxnSpPr>
        <p:spPr>
          <a:xfrm>
            <a:off x="5184536" y="1616014"/>
            <a:ext cx="0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8" idx="2"/>
            <a:endCxn id="112" idx="0"/>
          </p:cNvCxnSpPr>
          <p:nvPr/>
        </p:nvCxnSpPr>
        <p:spPr>
          <a:xfrm>
            <a:off x="6961762" y="1979021"/>
            <a:ext cx="92413" cy="50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9" idx="2"/>
            <a:endCxn id="113" idx="0"/>
          </p:cNvCxnSpPr>
          <p:nvPr/>
        </p:nvCxnSpPr>
        <p:spPr>
          <a:xfrm flipH="1">
            <a:off x="9064710" y="2531929"/>
            <a:ext cx="1" cy="36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10" idx="2"/>
            <a:endCxn id="114" idx="0"/>
          </p:cNvCxnSpPr>
          <p:nvPr/>
        </p:nvCxnSpPr>
        <p:spPr>
          <a:xfrm>
            <a:off x="10864328" y="2077679"/>
            <a:ext cx="210917" cy="52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2" idx="2"/>
            <a:endCxn id="115" idx="0"/>
          </p:cNvCxnSpPr>
          <p:nvPr/>
        </p:nvCxnSpPr>
        <p:spPr>
          <a:xfrm>
            <a:off x="7054175" y="4233805"/>
            <a:ext cx="0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3" idx="2"/>
            <a:endCxn id="116" idx="0"/>
          </p:cNvCxnSpPr>
          <p:nvPr/>
        </p:nvCxnSpPr>
        <p:spPr>
          <a:xfrm>
            <a:off x="9064710" y="5201535"/>
            <a:ext cx="315340" cy="49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81025" y="257175"/>
            <a:ext cx="11089231" cy="60198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5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9" y="163901"/>
            <a:ext cx="3538727" cy="63662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26573" y="68010"/>
            <a:ext cx="2054653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Footer Component. </a:t>
            </a:r>
            <a:r>
              <a:rPr lang="en-US" dirty="0" smtClean="0">
                <a:solidFill>
                  <a:schemeClr val="accent5"/>
                </a:solidFill>
              </a:rPr>
              <a:t>Footer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774" y="5976729"/>
            <a:ext cx="3641222" cy="6493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3809342" y="391175"/>
            <a:ext cx="3639577" cy="5910232"/>
          </a:xfrm>
          <a:prstGeom prst="bentConnector3">
            <a:avLst>
              <a:gd name="adj1" fmla="val 47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752" y="669577"/>
            <a:ext cx="136596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Home Component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15481" y="992116"/>
            <a:ext cx="1523118" cy="647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Search Component 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72877" y="1405002"/>
            <a:ext cx="138331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Recipes Component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253871" y="853228"/>
            <a:ext cx="148055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Favourite</a:t>
            </a:r>
            <a:r>
              <a:rPr lang="en-US" b="1" dirty="0" smtClean="0"/>
              <a:t> Component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65264" y="1884475"/>
            <a:ext cx="158009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HomeButton</a:t>
            </a:r>
            <a:r>
              <a:rPr lang="en-US" dirty="0" smtClean="0"/>
              <a:t> Home Logo</a:t>
            </a:r>
            <a:r>
              <a:rPr lang="en-US" dirty="0" smtClean="0">
                <a:sym typeface="Wingdings" panose="05000000000000000000" pitchFamily="2" charset="2"/>
              </a:rPr>
              <a:t> when clicked will lead to the homepage</a:t>
            </a:r>
            <a:endParaRPr lang="en-US" dirty="0" smtClean="0"/>
          </a:p>
        </p:txBody>
      </p:sp>
      <p:cxnSp>
        <p:nvCxnSpPr>
          <p:cNvPr id="27" name="Elbow Connector 26"/>
          <p:cNvCxnSpPr>
            <a:stCxn id="16" idx="2"/>
            <a:endCxn id="21" idx="0"/>
          </p:cNvCxnSpPr>
          <p:nvPr/>
        </p:nvCxnSpPr>
        <p:spPr>
          <a:xfrm rot="5400000">
            <a:off x="4676739" y="1594480"/>
            <a:ext cx="568567" cy="114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49122" y="3834468"/>
            <a:ext cx="150024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SearchButton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Search Logo </a:t>
            </a:r>
            <a:r>
              <a:rPr lang="en-US" dirty="0" smtClean="0">
                <a:sym typeface="Wingdings" panose="05000000000000000000" pitchFamily="2" charset="2"/>
              </a:rPr>
              <a:t> when clicked will lead to a search page</a:t>
            </a:r>
            <a:endParaRPr lang="en-US" dirty="0"/>
          </a:p>
        </p:txBody>
      </p:sp>
      <p:cxnSp>
        <p:nvCxnSpPr>
          <p:cNvPr id="48" name="Elbow Connector 47"/>
          <p:cNvCxnSpPr>
            <a:endCxn id="16" idx="0"/>
          </p:cNvCxnSpPr>
          <p:nvPr/>
        </p:nvCxnSpPr>
        <p:spPr>
          <a:xfrm rot="10800000" flipV="1">
            <a:off x="4966734" y="546875"/>
            <a:ext cx="2459841" cy="1227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2" idx="2"/>
            <a:endCxn id="17" idx="0"/>
          </p:cNvCxnSpPr>
          <p:nvPr/>
        </p:nvCxnSpPr>
        <p:spPr>
          <a:xfrm rot="5400000">
            <a:off x="7426583" y="-35202"/>
            <a:ext cx="277775" cy="17768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7" idx="2"/>
            <a:endCxn id="32" idx="0"/>
          </p:cNvCxnSpPr>
          <p:nvPr/>
        </p:nvCxnSpPr>
        <p:spPr>
          <a:xfrm rot="5400000">
            <a:off x="5290758" y="2448186"/>
            <a:ext cx="2194768" cy="5777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2" idx="2"/>
            <a:endCxn id="18" idx="0"/>
          </p:cNvCxnSpPr>
          <p:nvPr/>
        </p:nvCxnSpPr>
        <p:spPr>
          <a:xfrm rot="5400000">
            <a:off x="8063887" y="1014988"/>
            <a:ext cx="690661" cy="89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2" idx="2"/>
            <a:endCxn id="19" idx="0"/>
          </p:cNvCxnSpPr>
          <p:nvPr/>
        </p:nvCxnSpPr>
        <p:spPr>
          <a:xfrm rot="16200000" flipH="1">
            <a:off x="9154581" y="13659"/>
            <a:ext cx="138887" cy="15402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94561" y="2362734"/>
            <a:ext cx="151472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RecipeButton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Recipe Logo </a:t>
            </a:r>
            <a:r>
              <a:rPr lang="en-US" dirty="0" smtClean="0">
                <a:sym typeface="Wingdings" panose="05000000000000000000" pitchFamily="2" charset="2"/>
              </a:rPr>
              <a:t> when clicked will lead to a recipe page/Card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105677" y="2491428"/>
            <a:ext cx="1480555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FavButton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 err="1" smtClean="0"/>
              <a:t>Favourite</a:t>
            </a:r>
            <a:r>
              <a:rPr lang="en-US" dirty="0" smtClean="0"/>
              <a:t> Logo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clicked will lead to user own liked recipes</a:t>
            </a:r>
            <a:endParaRPr lang="en-US" dirty="0"/>
          </a:p>
        </p:txBody>
      </p:sp>
      <p:cxnSp>
        <p:nvCxnSpPr>
          <p:cNvPr id="72" name="Elbow Connector 71"/>
          <p:cNvCxnSpPr>
            <a:stCxn id="18" idx="2"/>
            <a:endCxn id="69" idx="0"/>
          </p:cNvCxnSpPr>
          <p:nvPr/>
        </p:nvCxnSpPr>
        <p:spPr>
          <a:xfrm rot="5400000">
            <a:off x="7952527" y="1950727"/>
            <a:ext cx="311401" cy="5126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9" idx="2"/>
            <a:endCxn id="70" idx="0"/>
          </p:cNvCxnSpPr>
          <p:nvPr/>
        </p:nvCxnSpPr>
        <p:spPr>
          <a:xfrm rot="5400000">
            <a:off x="9424118" y="1921396"/>
            <a:ext cx="991869" cy="1481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03079" y="4711631"/>
            <a:ext cx="146615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Hamburger Component</a:t>
            </a:r>
            <a:endParaRPr lang="en-US" b="1" dirty="0"/>
          </a:p>
        </p:txBody>
      </p:sp>
      <p:cxnSp>
        <p:nvCxnSpPr>
          <p:cNvPr id="55" name="Elbow Connector 54"/>
          <p:cNvCxnSpPr>
            <a:stCxn id="12" idx="3"/>
            <a:endCxn id="52" idx="0"/>
          </p:cNvCxnSpPr>
          <p:nvPr/>
        </p:nvCxnSpPr>
        <p:spPr>
          <a:xfrm>
            <a:off x="9481226" y="391176"/>
            <a:ext cx="1854930" cy="43204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666383" y="63455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541796" y="5587426"/>
            <a:ext cx="228704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Refer to hamburger component page for further details. </a:t>
            </a:r>
            <a:endParaRPr lang="en-US" dirty="0"/>
          </a:p>
        </p:txBody>
      </p:sp>
      <p:cxnSp>
        <p:nvCxnSpPr>
          <p:cNvPr id="63" name="Straight Connector 62"/>
          <p:cNvCxnSpPr>
            <a:stCxn id="52" idx="2"/>
            <a:endCxn id="60" idx="0"/>
          </p:cNvCxnSpPr>
          <p:nvPr/>
        </p:nvCxnSpPr>
        <p:spPr>
          <a:xfrm flipH="1">
            <a:off x="10685316" y="5357962"/>
            <a:ext cx="650840" cy="22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7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9" y="163901"/>
            <a:ext cx="3538727" cy="63662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6136" y="5642043"/>
            <a:ext cx="3410860" cy="3696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59166" y="163901"/>
            <a:ext cx="279508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Hamburger Component.</a:t>
            </a:r>
            <a:endParaRPr lang="en-US" b="1" dirty="0" smtClean="0"/>
          </a:p>
          <a:p>
            <a:pPr algn="ctr"/>
            <a:r>
              <a:rPr lang="en-US" dirty="0" smtClean="0">
                <a:solidFill>
                  <a:schemeClr val="accent5"/>
                </a:solidFill>
              </a:rPr>
              <a:t>Hamburger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79466" y="163901"/>
            <a:ext cx="229983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Only occur when user is not logged in</a:t>
            </a:r>
            <a:endParaRPr lang="en-US" i="1" dirty="0"/>
          </a:p>
        </p:txBody>
      </p:sp>
      <p:cxnSp>
        <p:nvCxnSpPr>
          <p:cNvPr id="6" name="Straight Arrow Connector 5"/>
          <p:cNvCxnSpPr>
            <a:stCxn id="27" idx="3"/>
            <a:endCxn id="4" idx="1"/>
          </p:cNvCxnSpPr>
          <p:nvPr/>
        </p:nvCxnSpPr>
        <p:spPr>
          <a:xfrm>
            <a:off x="9254247" y="487067"/>
            <a:ext cx="42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3786996" y="434440"/>
            <a:ext cx="2672170" cy="5339802"/>
          </a:xfrm>
          <a:prstGeom prst="bentConnector3">
            <a:avLst>
              <a:gd name="adj1" fmla="val 248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75918" y="1080771"/>
            <a:ext cx="161124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Login/Logout/Signup (user account) Component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94118" y="2642382"/>
            <a:ext cx="1374842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UserAcc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clicked will lead the user  to login/logout/signup page.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640554" y="5532994"/>
            <a:ext cx="188260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Corinna noted: This to be stored in main store.</a:t>
            </a:r>
            <a:endParaRPr lang="en-US" dirty="0"/>
          </a:p>
        </p:txBody>
      </p:sp>
      <p:cxnSp>
        <p:nvCxnSpPr>
          <p:cNvPr id="48" name="Straight Connector 47"/>
          <p:cNvCxnSpPr>
            <a:stCxn id="45" idx="2"/>
            <a:endCxn id="46" idx="0"/>
          </p:cNvCxnSpPr>
          <p:nvPr/>
        </p:nvCxnSpPr>
        <p:spPr>
          <a:xfrm flipH="1">
            <a:off x="5781539" y="2281100"/>
            <a:ext cx="1" cy="36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2"/>
            <a:endCxn id="47" idx="0"/>
          </p:cNvCxnSpPr>
          <p:nvPr/>
        </p:nvCxnSpPr>
        <p:spPr>
          <a:xfrm flipH="1">
            <a:off x="5581859" y="4950706"/>
            <a:ext cx="199680" cy="58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7" idx="1"/>
            <a:endCxn id="45" idx="0"/>
          </p:cNvCxnSpPr>
          <p:nvPr/>
        </p:nvCxnSpPr>
        <p:spPr>
          <a:xfrm rot="10800000" flipV="1">
            <a:off x="5781540" y="487067"/>
            <a:ext cx="677626" cy="5937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34697" y="1080771"/>
            <a:ext cx="138331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Recipes Component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56381" y="2038503"/>
            <a:ext cx="1514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RecipeButton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Recipe Logo </a:t>
            </a:r>
            <a:r>
              <a:rPr lang="en-US" dirty="0" smtClean="0">
                <a:sym typeface="Wingdings" panose="05000000000000000000" pitchFamily="2" charset="2"/>
              </a:rPr>
              <a:t> when clicked will lead to a recipe page</a:t>
            </a:r>
            <a:endParaRPr lang="en-US" dirty="0"/>
          </a:p>
        </p:txBody>
      </p:sp>
      <p:cxnSp>
        <p:nvCxnSpPr>
          <p:cNvPr id="55" name="Elbow Connector 54"/>
          <p:cNvCxnSpPr>
            <a:stCxn id="53" idx="2"/>
            <a:endCxn id="54" idx="0"/>
          </p:cNvCxnSpPr>
          <p:nvPr/>
        </p:nvCxnSpPr>
        <p:spPr>
          <a:xfrm rot="5400000">
            <a:off x="8014347" y="1626496"/>
            <a:ext cx="311401" cy="5126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7" idx="2"/>
            <a:endCxn id="53" idx="0"/>
          </p:cNvCxnSpPr>
          <p:nvPr/>
        </p:nvCxnSpPr>
        <p:spPr>
          <a:xfrm rot="16200000" flipH="1">
            <a:off x="8006261" y="660678"/>
            <a:ext cx="270539" cy="5696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873538" y="2642382"/>
            <a:ext cx="16118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Good Girl Recommend Component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202962" y="4086172"/>
            <a:ext cx="1374842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GirlRec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clicked will lead the user to Good Girl Recommend Page. </a:t>
            </a:r>
            <a:endParaRPr lang="en-US" dirty="0"/>
          </a:p>
        </p:txBody>
      </p:sp>
      <p:cxnSp>
        <p:nvCxnSpPr>
          <p:cNvPr id="60" name="Straight Connector 59"/>
          <p:cNvCxnSpPr>
            <a:stCxn id="58" idx="2"/>
            <a:endCxn id="59" idx="0"/>
          </p:cNvCxnSpPr>
          <p:nvPr/>
        </p:nvCxnSpPr>
        <p:spPr>
          <a:xfrm>
            <a:off x="9679466" y="3565712"/>
            <a:ext cx="210917" cy="52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7" idx="2"/>
            <a:endCxn id="58" idx="0"/>
          </p:cNvCxnSpPr>
          <p:nvPr/>
        </p:nvCxnSpPr>
        <p:spPr>
          <a:xfrm rot="16200000" flipH="1">
            <a:off x="7852011" y="814927"/>
            <a:ext cx="1832150" cy="1822759"/>
          </a:xfrm>
          <a:prstGeom prst="bentConnector3">
            <a:avLst>
              <a:gd name="adj1" fmla="val 72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387554" y="1079181"/>
            <a:ext cx="130465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Contact Us </a:t>
            </a:r>
          </a:p>
          <a:p>
            <a:r>
              <a:rPr lang="en-US" b="1" dirty="0" smtClean="0"/>
              <a:t>Component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717854" y="2281100"/>
            <a:ext cx="126609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ContactUs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clicked will lead the user to Contact Us page form. 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2"/>
            <a:endCxn id="31" idx="0"/>
          </p:cNvCxnSpPr>
          <p:nvPr/>
        </p:nvCxnSpPr>
        <p:spPr>
          <a:xfrm rot="16200000" flipH="1">
            <a:off x="9313820" y="-646881"/>
            <a:ext cx="268949" cy="31831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2"/>
            <a:endCxn id="32" idx="0"/>
          </p:cNvCxnSpPr>
          <p:nvPr/>
        </p:nvCxnSpPr>
        <p:spPr>
          <a:xfrm rot="16200000" flipH="1">
            <a:off x="10917596" y="1847796"/>
            <a:ext cx="555588" cy="311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9" y="161029"/>
            <a:ext cx="3538727" cy="61747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8269" y="1258111"/>
            <a:ext cx="3538727" cy="46044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4757" y="161029"/>
            <a:ext cx="278859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Recipe Gallery Component</a:t>
            </a:r>
          </a:p>
          <a:p>
            <a:pPr algn="ctr"/>
            <a:r>
              <a:rPr lang="en-US" dirty="0" err="1" smtClean="0">
                <a:solidFill>
                  <a:schemeClr val="accent5"/>
                </a:solidFill>
              </a:rPr>
              <a:t>RecGallery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3786996" y="484195"/>
            <a:ext cx="3067761" cy="2764221"/>
          </a:xfrm>
          <a:prstGeom prst="bentConnector3">
            <a:avLst>
              <a:gd name="adj1" fmla="val 14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85029" y="1208765"/>
            <a:ext cx="252766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Background Image Component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chemeClr val="accent5"/>
                </a:solidFill>
              </a:rPr>
              <a:t>BgHeader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2" name="Elbow Connector 11"/>
          <p:cNvCxnSpPr>
            <a:stCxn id="6" idx="2"/>
            <a:endCxn id="33" idx="0"/>
          </p:cNvCxnSpPr>
          <p:nvPr/>
        </p:nvCxnSpPr>
        <p:spPr>
          <a:xfrm rot="5400000">
            <a:off x="6848257" y="-192034"/>
            <a:ext cx="401405" cy="24001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81247" y="1208765"/>
            <a:ext cx="199056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Recipe Image Gallery Component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RecPicGallery</a:t>
            </a:r>
            <a:r>
              <a:rPr lang="en-US" b="1" dirty="0" smtClean="0"/>
              <a:t>.</a:t>
            </a:r>
            <a:endParaRPr lang="en-US" i="1" dirty="0"/>
          </a:p>
        </p:txBody>
      </p:sp>
      <p:cxnSp>
        <p:nvCxnSpPr>
          <p:cNvPr id="14" name="Elbow Connector 13"/>
          <p:cNvCxnSpPr>
            <a:stCxn id="6" idx="2"/>
            <a:endCxn id="37" idx="0"/>
          </p:cNvCxnSpPr>
          <p:nvPr/>
        </p:nvCxnSpPr>
        <p:spPr>
          <a:xfrm rot="16200000" flipH="1">
            <a:off x="8112089" y="944325"/>
            <a:ext cx="401405" cy="1274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643352" y="1208764"/>
            <a:ext cx="221790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Recipe Gallery Title Props.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RecTitleGallery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63917" y="22530"/>
            <a:ext cx="172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Props Time Function.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ItIsTimeGallery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21" name="Elbow Connector 20"/>
          <p:cNvCxnSpPr>
            <a:stCxn id="6" idx="2"/>
            <a:endCxn id="15" idx="0"/>
          </p:cNvCxnSpPr>
          <p:nvPr/>
        </p:nvCxnSpPr>
        <p:spPr>
          <a:xfrm rot="16200000" flipH="1">
            <a:off x="9299978" y="-243564"/>
            <a:ext cx="401404" cy="25032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73056" y="2514043"/>
            <a:ext cx="208820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Recipe Gallery Summary Props. 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RecSumGallery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25" name="Straight Connector 24"/>
          <p:cNvCxnSpPr>
            <a:stCxn id="15" idx="2"/>
            <a:endCxn id="23" idx="0"/>
          </p:cNvCxnSpPr>
          <p:nvPr/>
        </p:nvCxnSpPr>
        <p:spPr>
          <a:xfrm>
            <a:off x="10752306" y="2132094"/>
            <a:ext cx="64852" cy="38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36851" y="4591455"/>
            <a:ext cx="4922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Notes from Corinna: Time determined recipes (rotates through a couple of choices each) – Local storage of data, breakfast, lunch, supper, dessert. 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6" idx="1"/>
            <a:endCxn id="6" idx="3"/>
          </p:cNvCxnSpPr>
          <p:nvPr/>
        </p:nvCxnSpPr>
        <p:spPr>
          <a:xfrm flipH="1">
            <a:off x="9643352" y="484195"/>
            <a:ext cx="82056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2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0" y="163901"/>
            <a:ext cx="3462165" cy="63662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7226" y="1232170"/>
            <a:ext cx="3411489" cy="4883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10009" y="163901"/>
            <a:ext cx="333334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Good Girls </a:t>
            </a:r>
            <a:r>
              <a:rPr lang="en-US" b="1" dirty="0" err="1" smtClean="0"/>
              <a:t>Faves</a:t>
            </a:r>
            <a:r>
              <a:rPr lang="en-US" b="1" dirty="0" smtClean="0"/>
              <a:t> Component</a:t>
            </a:r>
            <a:r>
              <a:rPr lang="en-US" dirty="0" smtClean="0"/>
              <a:t>. </a:t>
            </a:r>
          </a:p>
          <a:p>
            <a:pPr algn="ctr"/>
            <a:r>
              <a:rPr lang="en-US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GirlRec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0009" y="1047504"/>
            <a:ext cx="347601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Top 2 picks (?) of our </a:t>
            </a:r>
            <a:r>
              <a:rPr lang="en-US" dirty="0" err="1" smtClean="0"/>
              <a:t>favourite</a:t>
            </a:r>
            <a:r>
              <a:rPr lang="en-US" dirty="0" smtClean="0"/>
              <a:t> recipes. Displayed as a list.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17004" y="1047504"/>
            <a:ext cx="202335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Our Name Picks Array. </a:t>
            </a:r>
            <a:r>
              <a:rPr lang="en-US" dirty="0" err="1" smtClean="0">
                <a:solidFill>
                  <a:schemeClr val="accent5"/>
                </a:solidFill>
              </a:rPr>
              <a:t>OurName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10009" y="2120807"/>
            <a:ext cx="154994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Recipe Image Component 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RecPic</a:t>
            </a:r>
            <a:r>
              <a:rPr lang="en-US" b="1" dirty="0" smtClean="0"/>
              <a:t>. </a:t>
            </a:r>
            <a:r>
              <a:rPr lang="en-US" i="1" dirty="0" smtClean="0"/>
              <a:t>Refer to My Food Card Component page.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8375515" y="2120806"/>
            <a:ext cx="154994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Description Component. </a:t>
            </a:r>
            <a:r>
              <a:rPr lang="en-US" dirty="0" err="1" smtClean="0">
                <a:solidFill>
                  <a:schemeClr val="accent5"/>
                </a:solidFill>
              </a:rPr>
              <a:t>SumPick</a:t>
            </a:r>
            <a:r>
              <a:rPr lang="en-US" b="1" dirty="0" smtClean="0"/>
              <a:t>.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040221" y="2367064"/>
            <a:ext cx="156291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Our Name are </a:t>
            </a:r>
            <a:r>
              <a:rPr lang="en-US" dirty="0" err="1" smtClean="0"/>
              <a:t>Bibu</a:t>
            </a:r>
            <a:r>
              <a:rPr lang="en-US" dirty="0" smtClean="0"/>
              <a:t>, </a:t>
            </a:r>
            <a:r>
              <a:rPr lang="en-US" dirty="0" err="1" smtClean="0"/>
              <a:t>Osase</a:t>
            </a:r>
            <a:r>
              <a:rPr lang="en-US" dirty="0" smtClean="0"/>
              <a:t>, Jia, and Corinna.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61442" y="3618689"/>
            <a:ext cx="137808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 of why these recipes were picked 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1"/>
            <a:endCxn id="6" idx="3"/>
          </p:cNvCxnSpPr>
          <p:nvPr/>
        </p:nvCxnSpPr>
        <p:spPr>
          <a:xfrm flipH="1">
            <a:off x="5940357" y="1370670"/>
            <a:ext cx="369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>
            <a:off x="7976681" y="810232"/>
            <a:ext cx="71337" cy="237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9" idx="0"/>
          </p:cNvCxnSpPr>
          <p:nvPr/>
        </p:nvCxnSpPr>
        <p:spPr>
          <a:xfrm flipH="1">
            <a:off x="4821677" y="1693835"/>
            <a:ext cx="107004" cy="67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31" idx="0"/>
          </p:cNvCxnSpPr>
          <p:nvPr/>
        </p:nvCxnSpPr>
        <p:spPr>
          <a:xfrm flipH="1">
            <a:off x="7084979" y="1693835"/>
            <a:ext cx="963039" cy="42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32" idx="0"/>
          </p:cNvCxnSpPr>
          <p:nvPr/>
        </p:nvCxnSpPr>
        <p:spPr>
          <a:xfrm>
            <a:off x="8048018" y="1693835"/>
            <a:ext cx="1102467" cy="42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2" idx="2"/>
            <a:endCxn id="10" idx="0"/>
          </p:cNvCxnSpPr>
          <p:nvPr/>
        </p:nvCxnSpPr>
        <p:spPr>
          <a:xfrm>
            <a:off x="9150485" y="3321135"/>
            <a:ext cx="0" cy="29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05209" y="4385333"/>
            <a:ext cx="204280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Displays the image of the recipe.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00777" y="5329866"/>
            <a:ext cx="167590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display image click, will lead user to the recipe page. </a:t>
            </a:r>
            <a:endParaRPr lang="en-US" dirty="0"/>
          </a:p>
        </p:txBody>
      </p:sp>
      <p:cxnSp>
        <p:nvCxnSpPr>
          <p:cNvPr id="24" name="Straight Connector 23"/>
          <p:cNvCxnSpPr>
            <a:stCxn id="31" idx="2"/>
            <a:endCxn id="47" idx="0"/>
          </p:cNvCxnSpPr>
          <p:nvPr/>
        </p:nvCxnSpPr>
        <p:spPr>
          <a:xfrm flipH="1">
            <a:off x="7026613" y="4152132"/>
            <a:ext cx="58366" cy="233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7" idx="2"/>
            <a:endCxn id="48" idx="0"/>
          </p:cNvCxnSpPr>
          <p:nvPr/>
        </p:nvCxnSpPr>
        <p:spPr>
          <a:xfrm>
            <a:off x="7026613" y="5031664"/>
            <a:ext cx="112116" cy="298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0" y="327941"/>
            <a:ext cx="3462165" cy="603821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78168" y="486015"/>
            <a:ext cx="354735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My Food Card Component </a:t>
            </a:r>
            <a:r>
              <a:rPr lang="en-US" dirty="0" smtClean="0"/>
              <a:t>(User </a:t>
            </a:r>
            <a:r>
              <a:rPr lang="en-US" dirty="0" err="1" smtClean="0"/>
              <a:t>Favourited</a:t>
            </a:r>
            <a:r>
              <a:rPr lang="en-US" dirty="0" smtClean="0"/>
              <a:t> Recipes)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MyFavRec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4204" y="5346441"/>
            <a:ext cx="2631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user go from </a:t>
            </a:r>
            <a:r>
              <a:rPr lang="en-US" dirty="0" err="1" smtClean="0"/>
              <a:t>mainpage</a:t>
            </a:r>
            <a:r>
              <a:rPr lang="en-US" dirty="0" smtClean="0"/>
              <a:t>/hamburger to this.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6550" y="1343608"/>
            <a:ext cx="3604315" cy="4637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1" idx="3"/>
            <a:endCxn id="25" idx="1"/>
          </p:cNvCxnSpPr>
          <p:nvPr/>
        </p:nvCxnSpPr>
        <p:spPr>
          <a:xfrm flipV="1">
            <a:off x="3890865" y="947680"/>
            <a:ext cx="2487303" cy="27145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3198" y="1680162"/>
            <a:ext cx="154994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Recipe Image Component 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RecPic</a:t>
            </a:r>
            <a:r>
              <a:rPr lang="en-US" b="1" dirty="0" smtClean="0"/>
              <a:t>. 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80975" y="2899586"/>
            <a:ext cx="204280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Displays the image of the recipe.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09582" y="2566060"/>
            <a:ext cx="15693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Recipe Title. </a:t>
            </a:r>
            <a:r>
              <a:rPr lang="en-US" dirty="0" err="1" smtClean="0">
                <a:solidFill>
                  <a:schemeClr val="accent5"/>
                </a:solidFill>
              </a:rPr>
              <a:t>RecTitle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75836" y="4045940"/>
            <a:ext cx="195201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Displays the title of the recipe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659728" y="2461936"/>
            <a:ext cx="14980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Recipe Summary</a:t>
            </a:r>
            <a:r>
              <a:rPr lang="en-US" b="1" dirty="0" smtClean="0"/>
              <a:t>.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RecSum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84425" y="4152293"/>
            <a:ext cx="195201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Displays the summary of the recipe</a:t>
            </a:r>
            <a:endParaRPr lang="en-US" dirty="0"/>
          </a:p>
        </p:txBody>
      </p:sp>
      <p:cxnSp>
        <p:nvCxnSpPr>
          <p:cNvPr id="19" name="Straight Connector 18"/>
          <p:cNvCxnSpPr>
            <a:stCxn id="25" idx="2"/>
            <a:endCxn id="28" idx="0"/>
          </p:cNvCxnSpPr>
          <p:nvPr/>
        </p:nvCxnSpPr>
        <p:spPr>
          <a:xfrm flipH="1">
            <a:off x="6378168" y="1409345"/>
            <a:ext cx="1773677" cy="270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2"/>
            <a:endCxn id="29" idx="0"/>
          </p:cNvCxnSpPr>
          <p:nvPr/>
        </p:nvCxnSpPr>
        <p:spPr>
          <a:xfrm>
            <a:off x="6378168" y="2603492"/>
            <a:ext cx="124211" cy="29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30" idx="0"/>
          </p:cNvCxnSpPr>
          <p:nvPr/>
        </p:nvCxnSpPr>
        <p:spPr>
          <a:xfrm>
            <a:off x="8151845" y="1409345"/>
            <a:ext cx="842435" cy="115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2"/>
            <a:endCxn id="33" idx="0"/>
          </p:cNvCxnSpPr>
          <p:nvPr/>
        </p:nvCxnSpPr>
        <p:spPr>
          <a:xfrm flipH="1">
            <a:off x="8151845" y="3212391"/>
            <a:ext cx="842435" cy="833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3"/>
            <a:endCxn id="34" idx="0"/>
          </p:cNvCxnSpPr>
          <p:nvPr/>
        </p:nvCxnSpPr>
        <p:spPr>
          <a:xfrm>
            <a:off x="9925522" y="947680"/>
            <a:ext cx="1483236" cy="151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2"/>
            <a:endCxn id="35" idx="0"/>
          </p:cNvCxnSpPr>
          <p:nvPr/>
        </p:nvCxnSpPr>
        <p:spPr>
          <a:xfrm flipH="1">
            <a:off x="10560434" y="3385266"/>
            <a:ext cx="848324" cy="767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47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" y="159443"/>
            <a:ext cx="3412151" cy="61649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1012" y="1147864"/>
            <a:ext cx="3412151" cy="47470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03523" y="159443"/>
            <a:ext cx="354735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My Food Card Component </a:t>
            </a:r>
            <a:r>
              <a:rPr lang="en-US" dirty="0" smtClean="0"/>
              <a:t>(User </a:t>
            </a:r>
            <a:r>
              <a:rPr lang="en-US" dirty="0" err="1" smtClean="0"/>
              <a:t>Favourited</a:t>
            </a:r>
            <a:r>
              <a:rPr lang="en-US" dirty="0" smtClean="0"/>
              <a:t> Recipes)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MyFavRec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2" name="Elbow Connector 11"/>
          <p:cNvCxnSpPr>
            <a:stCxn id="7" idx="3"/>
            <a:endCxn id="10" idx="1"/>
          </p:cNvCxnSpPr>
          <p:nvPr/>
        </p:nvCxnSpPr>
        <p:spPr>
          <a:xfrm flipV="1">
            <a:off x="3743163" y="621108"/>
            <a:ext cx="2560360" cy="2620823"/>
          </a:xfrm>
          <a:prstGeom prst="bentConnector3">
            <a:avLst>
              <a:gd name="adj1" fmla="val 89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58128" y="1291673"/>
            <a:ext cx="363814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Favourited</a:t>
            </a:r>
            <a:r>
              <a:rPr lang="en-US" dirty="0" smtClean="0"/>
              <a:t> Recipe Displayed in a list </a:t>
            </a:r>
            <a:endParaRPr lang="en-US" dirty="0"/>
          </a:p>
        </p:txBody>
      </p:sp>
      <p:cxnSp>
        <p:nvCxnSpPr>
          <p:cNvPr id="20" name="Straight Connector 19"/>
          <p:cNvCxnSpPr>
            <a:stCxn id="10" idx="2"/>
            <a:endCxn id="17" idx="0"/>
          </p:cNvCxnSpPr>
          <p:nvPr/>
        </p:nvCxnSpPr>
        <p:spPr>
          <a:xfrm>
            <a:off x="8077200" y="1082773"/>
            <a:ext cx="0" cy="20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8373" y="1161011"/>
            <a:ext cx="154994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Recipe Image Component 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RecPic</a:t>
            </a:r>
            <a:r>
              <a:rPr lang="en-US" b="1" dirty="0" smtClean="0"/>
              <a:t>. 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26150" y="2380435"/>
            <a:ext cx="204280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Displays the image of the recipe.</a:t>
            </a:r>
            <a:endParaRPr lang="en-US" dirty="0"/>
          </a:p>
        </p:txBody>
      </p:sp>
      <p:cxnSp>
        <p:nvCxnSpPr>
          <p:cNvPr id="32" name="Straight Connector 31"/>
          <p:cNvCxnSpPr>
            <a:stCxn id="21" idx="3"/>
            <a:endCxn id="17" idx="1"/>
          </p:cNvCxnSpPr>
          <p:nvPr/>
        </p:nvCxnSpPr>
        <p:spPr>
          <a:xfrm flipV="1">
            <a:off x="5798313" y="1476339"/>
            <a:ext cx="459815" cy="146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54757" y="2046909"/>
            <a:ext cx="15693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Recipe Title. </a:t>
            </a:r>
            <a:r>
              <a:rPr lang="en-US" dirty="0" err="1" smtClean="0">
                <a:solidFill>
                  <a:schemeClr val="accent5"/>
                </a:solidFill>
              </a:rPr>
              <a:t>RecTitle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54493" y="3165266"/>
            <a:ext cx="195201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Displays the title of the recipe</a:t>
            </a:r>
            <a:endParaRPr lang="en-US" dirty="0"/>
          </a:p>
        </p:txBody>
      </p:sp>
      <p:cxnSp>
        <p:nvCxnSpPr>
          <p:cNvPr id="41" name="Straight Connector 40"/>
          <p:cNvCxnSpPr>
            <a:stCxn id="17" idx="2"/>
            <a:endCxn id="37" idx="0"/>
          </p:cNvCxnSpPr>
          <p:nvPr/>
        </p:nvCxnSpPr>
        <p:spPr>
          <a:xfrm flipH="1">
            <a:off x="7639455" y="1661005"/>
            <a:ext cx="437745" cy="38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7" idx="1"/>
            <a:endCxn id="38" idx="0"/>
          </p:cNvCxnSpPr>
          <p:nvPr/>
        </p:nvCxnSpPr>
        <p:spPr>
          <a:xfrm rot="10800000" flipV="1">
            <a:off x="6530503" y="2370074"/>
            <a:ext cx="324255" cy="7951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7268" y="2046909"/>
            <a:ext cx="14980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Recipe Summary Component.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RecSum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50" name="Straight Connector 49"/>
          <p:cNvCxnSpPr>
            <a:stCxn id="17" idx="2"/>
            <a:endCxn id="48" idx="0"/>
          </p:cNvCxnSpPr>
          <p:nvPr/>
        </p:nvCxnSpPr>
        <p:spPr>
          <a:xfrm>
            <a:off x="8077200" y="1661005"/>
            <a:ext cx="1699098" cy="38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29600" y="3633142"/>
            <a:ext cx="195201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Displays the summary of the recipe</a:t>
            </a:r>
            <a:endParaRPr lang="en-US" dirty="0"/>
          </a:p>
        </p:txBody>
      </p:sp>
      <p:cxnSp>
        <p:nvCxnSpPr>
          <p:cNvPr id="52" name="Straight Connector 51"/>
          <p:cNvCxnSpPr>
            <a:stCxn id="48" idx="2"/>
            <a:endCxn id="55" idx="0"/>
          </p:cNvCxnSpPr>
          <p:nvPr/>
        </p:nvCxnSpPr>
        <p:spPr>
          <a:xfrm flipH="1">
            <a:off x="9205609" y="3247238"/>
            <a:ext cx="570689" cy="38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703669" y="2041602"/>
            <a:ext cx="142672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Favourite</a:t>
            </a:r>
            <a:r>
              <a:rPr lang="en-US" dirty="0" smtClean="0"/>
              <a:t> Logo Prop.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FavCheckbox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57" name="Elbow Connector 56"/>
          <p:cNvCxnSpPr>
            <a:stCxn id="17" idx="3"/>
            <a:endCxn id="54" idx="0"/>
          </p:cNvCxnSpPr>
          <p:nvPr/>
        </p:nvCxnSpPr>
        <p:spPr>
          <a:xfrm>
            <a:off x="9896272" y="1476339"/>
            <a:ext cx="1520759" cy="56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53474" y="3807193"/>
            <a:ext cx="163947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Display liked or not liked like a To-Do list</a:t>
            </a:r>
            <a:endParaRPr lang="en-US" dirty="0"/>
          </a:p>
        </p:txBody>
      </p:sp>
      <p:cxnSp>
        <p:nvCxnSpPr>
          <p:cNvPr id="61" name="Straight Connector 60"/>
          <p:cNvCxnSpPr>
            <a:stCxn id="54" idx="2"/>
            <a:endCxn id="62" idx="0"/>
          </p:cNvCxnSpPr>
          <p:nvPr/>
        </p:nvCxnSpPr>
        <p:spPr>
          <a:xfrm flipH="1">
            <a:off x="11173211" y="2964932"/>
            <a:ext cx="243820" cy="842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1" idx="2"/>
            <a:endCxn id="22" idx="0"/>
          </p:cNvCxnSpPr>
          <p:nvPr/>
        </p:nvCxnSpPr>
        <p:spPr>
          <a:xfrm>
            <a:off x="5023343" y="2084341"/>
            <a:ext cx="124211" cy="29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31861" y="4268858"/>
            <a:ext cx="167590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display image click, will lead user to the recipe card page. </a:t>
            </a:r>
            <a:endParaRPr lang="en-US" dirty="0"/>
          </a:p>
        </p:txBody>
      </p:sp>
      <p:cxnSp>
        <p:nvCxnSpPr>
          <p:cNvPr id="70" name="Straight Connector 69"/>
          <p:cNvCxnSpPr>
            <a:stCxn id="22" idx="2"/>
            <a:endCxn id="68" idx="0"/>
          </p:cNvCxnSpPr>
          <p:nvPr/>
        </p:nvCxnSpPr>
        <p:spPr>
          <a:xfrm flipH="1">
            <a:off x="4769813" y="3026766"/>
            <a:ext cx="377741" cy="124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0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" y="159443"/>
            <a:ext cx="3412151" cy="61649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1012" y="1147864"/>
            <a:ext cx="3412151" cy="47470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7" idx="3"/>
          </p:cNvCxnSpPr>
          <p:nvPr/>
        </p:nvCxnSpPr>
        <p:spPr>
          <a:xfrm flipV="1">
            <a:off x="3743163" y="621108"/>
            <a:ext cx="2560360" cy="2620823"/>
          </a:xfrm>
          <a:prstGeom prst="bentConnector3">
            <a:avLst>
              <a:gd name="adj1" fmla="val 89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62383" y="1082773"/>
            <a:ext cx="15499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Recipe Image Component 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RecPic</a:t>
            </a:r>
            <a:r>
              <a:rPr lang="en-US" b="1" dirty="0" smtClean="0"/>
              <a:t>. </a:t>
            </a:r>
            <a:r>
              <a:rPr lang="en-US" i="1" dirty="0" smtClean="0"/>
              <a:t>Refer to My Food Card Page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74488" y="3057265"/>
            <a:ext cx="204280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Displays the image of the recipe.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9719" y="4016094"/>
            <a:ext cx="167590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display image click, will lead user to the recipe page.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38673" y="1907274"/>
            <a:ext cx="15693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Recipe Title</a:t>
            </a:r>
            <a:r>
              <a:rPr lang="en-US" b="1" dirty="0" smtClean="0"/>
              <a:t>.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RecTitle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74168" y="3341715"/>
            <a:ext cx="195201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Displays the title of the recipe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317840" y="148092"/>
            <a:ext cx="14980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Recipe Summary Component.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RecSum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66870" y="1840532"/>
            <a:ext cx="195201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Displays the summary of the recipe</a:t>
            </a:r>
            <a:endParaRPr lang="en-US" dirty="0"/>
          </a:p>
        </p:txBody>
      </p:sp>
      <p:cxnSp>
        <p:nvCxnSpPr>
          <p:cNvPr id="35" name="Straight Connector 34"/>
          <p:cNvCxnSpPr>
            <a:stCxn id="33" idx="2"/>
            <a:endCxn id="34" idx="0"/>
          </p:cNvCxnSpPr>
          <p:nvPr/>
        </p:nvCxnSpPr>
        <p:spPr>
          <a:xfrm>
            <a:off x="10066870" y="1348421"/>
            <a:ext cx="976009" cy="49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7" idx="2"/>
            <a:endCxn id="28" idx="0"/>
          </p:cNvCxnSpPr>
          <p:nvPr/>
        </p:nvCxnSpPr>
        <p:spPr>
          <a:xfrm>
            <a:off x="5237353" y="2560101"/>
            <a:ext cx="58539" cy="49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8" idx="2"/>
            <a:endCxn id="29" idx="0"/>
          </p:cNvCxnSpPr>
          <p:nvPr/>
        </p:nvCxnSpPr>
        <p:spPr>
          <a:xfrm flipH="1">
            <a:off x="4957671" y="3703596"/>
            <a:ext cx="338221" cy="31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8" idx="2"/>
            <a:endCxn id="30" idx="0"/>
          </p:cNvCxnSpPr>
          <p:nvPr/>
        </p:nvCxnSpPr>
        <p:spPr>
          <a:xfrm rot="16200000" flipH="1">
            <a:off x="6869900" y="1153803"/>
            <a:ext cx="1026916" cy="4800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0" idx="2"/>
            <a:endCxn id="31" idx="0"/>
          </p:cNvCxnSpPr>
          <p:nvPr/>
        </p:nvCxnSpPr>
        <p:spPr>
          <a:xfrm>
            <a:off x="7623371" y="2553605"/>
            <a:ext cx="26806" cy="78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8" idx="2"/>
          </p:cNvCxnSpPr>
          <p:nvPr/>
        </p:nvCxnSpPr>
        <p:spPr>
          <a:xfrm rot="5400000">
            <a:off x="6400003" y="492681"/>
            <a:ext cx="355667" cy="1131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69941" y="3335548"/>
            <a:ext cx="263969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Search Result Component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RecResult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42" name="Elbow Connector 41"/>
          <p:cNvCxnSpPr>
            <a:endCxn id="39" idx="1"/>
          </p:cNvCxnSpPr>
          <p:nvPr/>
        </p:nvCxnSpPr>
        <p:spPr>
          <a:xfrm>
            <a:off x="8255540" y="759608"/>
            <a:ext cx="914401" cy="28991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255540" y="621108"/>
            <a:ext cx="1062300" cy="1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543197" y="4461355"/>
            <a:ext cx="202335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Display results such as “the result of beef returns 6 recipes”</a:t>
            </a:r>
            <a:endParaRPr lang="en-US" dirty="0"/>
          </a:p>
        </p:txBody>
      </p:sp>
      <p:cxnSp>
        <p:nvCxnSpPr>
          <p:cNvPr id="56" name="Straight Connector 55"/>
          <p:cNvCxnSpPr>
            <a:stCxn id="39" idx="2"/>
            <a:endCxn id="51" idx="0"/>
          </p:cNvCxnSpPr>
          <p:nvPr/>
        </p:nvCxnSpPr>
        <p:spPr>
          <a:xfrm>
            <a:off x="10489790" y="3981879"/>
            <a:ext cx="65084" cy="479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237353" y="-42972"/>
            <a:ext cx="381198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My Food Card Component </a:t>
            </a:r>
            <a:r>
              <a:rPr lang="en-US" dirty="0" smtClean="0"/>
              <a:t>(User </a:t>
            </a:r>
            <a:r>
              <a:rPr lang="en-US" dirty="0" err="1" smtClean="0"/>
              <a:t>Favourited</a:t>
            </a:r>
            <a:r>
              <a:rPr lang="en-US" dirty="0" smtClean="0"/>
              <a:t> Recipes)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MyFavRec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8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" y="220842"/>
            <a:ext cx="3412151" cy="60421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6435" y="155643"/>
            <a:ext cx="3560322" cy="2230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61465" y="2684030"/>
            <a:ext cx="2527665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Background Image Component </a:t>
            </a:r>
            <a:r>
              <a:rPr lang="en-US" dirty="0" smtClean="0"/>
              <a:t>for header. Example of salad image with tomato here. </a:t>
            </a:r>
            <a:r>
              <a:rPr lang="en-US" dirty="0" err="1" smtClean="0">
                <a:solidFill>
                  <a:schemeClr val="accent5"/>
                </a:solidFill>
              </a:rPr>
              <a:t>BgHeader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7" name="Elbow Connector 16"/>
          <p:cNvCxnSpPr>
            <a:stCxn id="3" idx="3"/>
            <a:endCxn id="18" idx="1"/>
          </p:cNvCxnSpPr>
          <p:nvPr/>
        </p:nvCxnSpPr>
        <p:spPr>
          <a:xfrm flipV="1">
            <a:off x="3806757" y="610823"/>
            <a:ext cx="5350214" cy="660258"/>
          </a:xfrm>
          <a:prstGeom prst="bentConnector3">
            <a:avLst>
              <a:gd name="adj1" fmla="val 191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56971" y="149158"/>
            <a:ext cx="161479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Recipe </a:t>
            </a:r>
            <a:r>
              <a:rPr lang="en-US" b="1" dirty="0" err="1" smtClean="0"/>
              <a:t>Nav</a:t>
            </a:r>
            <a:r>
              <a:rPr lang="en-US" b="1" dirty="0" smtClean="0"/>
              <a:t> Bar Component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RecNav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75770" y="1433207"/>
            <a:ext cx="149157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Summary Button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SumButton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54894" y="1439692"/>
            <a:ext cx="173800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Ingredients Button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IngButton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700426" y="1453340"/>
            <a:ext cx="149157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Recipe Button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RecButton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23" name="Straight Connector 22"/>
          <p:cNvCxnSpPr>
            <a:stCxn id="18" idx="2"/>
            <a:endCxn id="21" idx="0"/>
          </p:cNvCxnSpPr>
          <p:nvPr/>
        </p:nvCxnSpPr>
        <p:spPr>
          <a:xfrm flipH="1">
            <a:off x="7921557" y="1072488"/>
            <a:ext cx="2042809" cy="360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2"/>
            <a:endCxn id="37" idx="0"/>
          </p:cNvCxnSpPr>
          <p:nvPr/>
        </p:nvCxnSpPr>
        <p:spPr>
          <a:xfrm flipH="1">
            <a:off x="9623898" y="1072488"/>
            <a:ext cx="340468" cy="36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2"/>
            <a:endCxn id="38" idx="0"/>
          </p:cNvCxnSpPr>
          <p:nvPr/>
        </p:nvCxnSpPr>
        <p:spPr>
          <a:xfrm>
            <a:off x="9964366" y="1072488"/>
            <a:ext cx="1481847" cy="38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94923" y="3241931"/>
            <a:ext cx="154994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clicked will lead to Summary Component/</a:t>
            </a:r>
          </a:p>
          <a:p>
            <a:r>
              <a:rPr lang="en-US" dirty="0" smtClean="0"/>
              <a:t>Page</a:t>
            </a:r>
          </a:p>
          <a:p>
            <a:r>
              <a:rPr lang="en-US" b="1" dirty="0" smtClean="0"/>
              <a:t>Summary Component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CardSum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40885" y="3241931"/>
            <a:ext cx="167639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clicked will lead to Ingredients Component/</a:t>
            </a:r>
          </a:p>
          <a:p>
            <a:r>
              <a:rPr lang="en-US" dirty="0" smtClean="0"/>
              <a:t>Page</a:t>
            </a:r>
          </a:p>
          <a:p>
            <a:r>
              <a:rPr lang="en-US" b="1" dirty="0" smtClean="0"/>
              <a:t>Ingredients Component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CardIngredients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515599" y="3241931"/>
            <a:ext cx="154994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clicked will lead to Recipe Component/</a:t>
            </a:r>
          </a:p>
          <a:p>
            <a:r>
              <a:rPr lang="en-US" dirty="0" smtClean="0"/>
              <a:t>Page</a:t>
            </a:r>
          </a:p>
          <a:p>
            <a:r>
              <a:rPr lang="en-US" b="1" dirty="0" smtClean="0"/>
              <a:t>Recipe Component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CardRec</a:t>
            </a:r>
            <a:endParaRPr lang="en-US" dirty="0" smtClean="0">
              <a:solidFill>
                <a:schemeClr val="accent5"/>
              </a:solidFill>
            </a:endParaRPr>
          </a:p>
        </p:txBody>
      </p:sp>
      <p:cxnSp>
        <p:nvCxnSpPr>
          <p:cNvPr id="54" name="Straight Connector 53"/>
          <p:cNvCxnSpPr>
            <a:stCxn id="21" idx="2"/>
            <a:endCxn id="48" idx="0"/>
          </p:cNvCxnSpPr>
          <p:nvPr/>
        </p:nvCxnSpPr>
        <p:spPr>
          <a:xfrm flipH="1">
            <a:off x="7569893" y="2356537"/>
            <a:ext cx="351664" cy="88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2"/>
            <a:endCxn id="52" idx="0"/>
          </p:cNvCxnSpPr>
          <p:nvPr/>
        </p:nvCxnSpPr>
        <p:spPr>
          <a:xfrm flipH="1">
            <a:off x="9379085" y="2363022"/>
            <a:ext cx="244813" cy="87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8" idx="2"/>
            <a:endCxn id="53" idx="0"/>
          </p:cNvCxnSpPr>
          <p:nvPr/>
        </p:nvCxnSpPr>
        <p:spPr>
          <a:xfrm flipH="1">
            <a:off x="11290569" y="2099671"/>
            <a:ext cx="155644" cy="114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8" idx="1"/>
            <a:endCxn id="32" idx="0"/>
          </p:cNvCxnSpPr>
          <p:nvPr/>
        </p:nvCxnSpPr>
        <p:spPr>
          <a:xfrm rot="10800000" flipV="1">
            <a:off x="5425299" y="610822"/>
            <a:ext cx="3731673" cy="20732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65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954</Words>
  <Application>Microsoft Office PowerPoint</Application>
  <PresentationFormat>Widescreen</PresentationFormat>
  <Paragraphs>198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Then</dc:creator>
  <cp:lastModifiedBy>Jia Then</cp:lastModifiedBy>
  <cp:revision>56</cp:revision>
  <dcterms:created xsi:type="dcterms:W3CDTF">2020-08-04T00:46:03Z</dcterms:created>
  <dcterms:modified xsi:type="dcterms:W3CDTF">2020-08-04T17:08:39Z</dcterms:modified>
</cp:coreProperties>
</file>