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 Defense Of Boring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Charles Darwin’s The Origin of Species Influenced </a:t>
            </a:r>
            <a:r>
              <a:rPr lang="en-US" dirty="0"/>
              <a:t>M</a:t>
            </a:r>
            <a:r>
              <a:rPr lang="en-US" dirty="0" smtClean="0"/>
              <a:t>y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8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85474"/>
            <a:ext cx="9601200" cy="37819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i="1" dirty="0" smtClean="0"/>
              <a:t>“According to Darwin’s Origin of Species, it is not the most intellectual of the species that survives; it is not the strongest that survives; but the species that survives is the one that is able best to adapt and adjust to the changing environment in which it finds itself.”</a:t>
            </a:r>
          </a:p>
          <a:p>
            <a:pPr marL="0" indent="0">
              <a:buNone/>
            </a:pPr>
            <a:r>
              <a:rPr lang="en-US" sz="2800" dirty="0" smtClean="0"/>
              <a:t>--Leon C. Megginson, </a:t>
            </a:r>
            <a:r>
              <a:rPr lang="en-US" sz="2800" i="1" dirty="0" smtClean="0"/>
              <a:t>Civilization Past and Present</a:t>
            </a:r>
            <a:r>
              <a:rPr lang="en-US" sz="2800" dirty="0" smtClean="0"/>
              <a:t>, 1963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725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 for Design: single cell organisms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5372100" cy="3581400"/>
          </a:xfrm>
        </p:spPr>
      </p:pic>
      <p:sp>
        <p:nvSpPr>
          <p:cNvPr id="5" name="TextBox 4"/>
          <p:cNvSpPr txBox="1"/>
          <p:nvPr/>
        </p:nvSpPr>
        <p:spPr>
          <a:xfrm>
            <a:off x="1371600" y="5753100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Source: </a:t>
            </a:r>
            <a:r>
              <a:rPr lang="en-US" sz="900" dirty="0"/>
              <a:t>Microbiology Society, 2020</a:t>
            </a:r>
            <a:br>
              <a:rPr lang="en-US" sz="900" dirty="0"/>
            </a:br>
            <a:r>
              <a:rPr lang="en-US" sz="900" dirty="0"/>
              <a:t>https://microbiologysociety.org/why-microbiology-matters/what-is-microbiology/bacteria.html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2287" y="2171700"/>
            <a:ext cx="429595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Body design that has not changed for 3.5 billion years – </a:t>
            </a:r>
            <a:r>
              <a:rPr lang="en-US" i="1" dirty="0" smtClean="0"/>
              <a:t>UCMP Berkeley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Lives in various extreme conditions such as underwater thermal vents, hot springs, and Antarctica.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2287" y="4552771"/>
            <a:ext cx="4295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To summarize, they look pretty boring to us common folks, as we consider ourselves highly intelligent species </a:t>
            </a:r>
            <a:r>
              <a:rPr lang="en-US" dirty="0"/>
              <a:t>t</a:t>
            </a:r>
            <a:r>
              <a:rPr lang="en-US" dirty="0" smtClean="0"/>
              <a:t>hat can learn to do C#, JavaScript, HTML, and CSS.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1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en-US" dirty="0" smtClean="0"/>
              <a:t>BUT!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88853"/>
            <a:ext cx="9601200" cy="5055079"/>
          </a:xfrm>
        </p:spPr>
        <p:txBody>
          <a:bodyPr/>
          <a:lstStyle/>
          <a:p>
            <a:r>
              <a:rPr lang="en-US" dirty="0" smtClean="0"/>
              <a:t>Simple designs found in Bacteria are robust that allow them to live everywhere and everywhere. </a:t>
            </a:r>
          </a:p>
          <a:p>
            <a:r>
              <a:rPr lang="en-US" dirty="0" smtClean="0"/>
              <a:t>It is my goal of for this project to emulate their survival strategy, hence the simple design of my resume.</a:t>
            </a:r>
          </a:p>
          <a:p>
            <a:pPr lvl="1"/>
            <a:r>
              <a:rPr lang="en-US" i="0" dirty="0" smtClean="0"/>
              <a:t>Font-family used: Verdana.</a:t>
            </a:r>
          </a:p>
          <a:p>
            <a:pPr lvl="1"/>
            <a:r>
              <a:rPr lang="en-US" i="0" dirty="0" smtClean="0"/>
              <a:t>Image Optimized photos to summarize my career to my client in three images.</a:t>
            </a:r>
          </a:p>
          <a:p>
            <a:pPr lvl="1"/>
            <a:r>
              <a:rPr lang="en-US" i="0" dirty="0" smtClean="0"/>
              <a:t>Three highlights of my skills. </a:t>
            </a:r>
          </a:p>
          <a:p>
            <a:pPr lvl="1"/>
            <a:r>
              <a:rPr lang="en-US" i="0" dirty="0" smtClean="0"/>
              <a:t>The current new skills I am learning</a:t>
            </a:r>
          </a:p>
          <a:p>
            <a:pPr lvl="1"/>
            <a:r>
              <a:rPr lang="en-US" i="0" dirty="0" smtClean="0"/>
              <a:t>Contact Info</a:t>
            </a:r>
          </a:p>
          <a:p>
            <a:r>
              <a:rPr lang="en-US" dirty="0" smtClean="0"/>
              <a:t>All these parameters were considered when I was designing this resume. A resume simple enough to be able to sell my services to people.</a:t>
            </a:r>
          </a:p>
          <a:p>
            <a:r>
              <a:rPr lang="en-US" i="0" dirty="0" smtClean="0"/>
              <a:t>I am assured that my resume can be seen in thick jungles of Amazon, the deepest point of Marianna Trench, and the highest point of Mount Everest.</a:t>
            </a:r>
          </a:p>
          <a:p>
            <a:pPr lvl="1"/>
            <a:endParaRPr lang="en-US" i="0" dirty="0" smtClean="0"/>
          </a:p>
        </p:txBody>
      </p:sp>
    </p:spTree>
    <p:extLst>
      <p:ext uri="{BB962C8B-B14F-4D97-AF65-F5344CB8AC3E}">
        <p14:creationId xmlns:p14="http://schemas.microsoft.com/office/powerpoint/2010/main" val="151345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1201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Struggles Encountered: The time JavaScript made me cried harder than my last breakup. 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97811"/>
            <a:ext cx="9601200" cy="3969589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As I have worked through the assignment. I am confident with my HTML5 and CSS skills. It may not be complex but I believe that I have understood the fundamentals needed in order to survive when I graduate from this course.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However, JavaScript has posed a very challenging language for me to even learn as it was slightly abstract for me to grasp compared to C# (basically I love C# for now). 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I realized while doing research for codes online, it came to my realization that there is a lot of bad codes out there. 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It is like learning a new language from Google Translate. I have decided to dump the copy and paste strategy as I believe I am continuing to pick up other people’s bad habits. 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To summarize: JavaScript is not the easiest for me to grasp. However given enough time, I will be able to master it. Moving forward I prefer learning from the fetus level and grasp the fundamentals and create a code I believe is best for my website. Even at the cost of not reaching the rubric for this assignment.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1679"/>
          </a:xfrm>
        </p:spPr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97479"/>
            <a:ext cx="9601200" cy="4469921"/>
          </a:xfrm>
        </p:spPr>
        <p:txBody>
          <a:bodyPr/>
          <a:lstStyle/>
          <a:p>
            <a:r>
              <a:rPr lang="en-US" dirty="0" smtClean="0"/>
              <a:t>For immediate improvement, I am itching to do is the profanity filter, I believe if I am able to complete the code for it will be a momentous step for me in JavaScript.</a:t>
            </a:r>
          </a:p>
          <a:p>
            <a:r>
              <a:rPr lang="en-US" dirty="0" smtClean="0"/>
              <a:t>Potential improvement on my resume:</a:t>
            </a:r>
          </a:p>
          <a:p>
            <a:pPr lvl="1"/>
            <a:r>
              <a:rPr lang="en-US" dirty="0" smtClean="0"/>
              <a:t>Dark mode/light mode.</a:t>
            </a:r>
          </a:p>
          <a:p>
            <a:pPr lvl="1"/>
            <a:r>
              <a:rPr lang="en-US" dirty="0" smtClean="0"/>
              <a:t>Implement my design for triangles I have shown you.</a:t>
            </a:r>
          </a:p>
          <a:p>
            <a:pPr lvl="1"/>
            <a:r>
              <a:rPr lang="en-US" dirty="0" smtClean="0"/>
              <a:t>Display my portfolio on my website using additional flexbox.</a:t>
            </a:r>
          </a:p>
          <a:p>
            <a:pPr lvl="1"/>
            <a:r>
              <a:rPr lang="en-US" dirty="0" smtClean="0"/>
              <a:t>Make a slideshow of my photos (but the rubric said no absolute values. A lot of website out there uses absolute values, there’s none I found that only purely use flexbox)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8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4811"/>
          </a:xfrm>
        </p:spPr>
        <p:txBody>
          <a:bodyPr/>
          <a:lstStyle/>
          <a:p>
            <a:pPr algn="r"/>
            <a:r>
              <a:rPr lang="en-US" dirty="0" smtClean="0"/>
              <a:t>Questions?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59" y="1664150"/>
            <a:ext cx="2490489" cy="4427537"/>
          </a:xfrm>
        </p:spPr>
      </p:pic>
      <p:sp>
        <p:nvSpPr>
          <p:cNvPr id="5" name="TextBox 4"/>
          <p:cNvSpPr txBox="1"/>
          <p:nvPr/>
        </p:nvSpPr>
        <p:spPr>
          <a:xfrm>
            <a:off x="4295954" y="5168357"/>
            <a:ext cx="587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If I ever get upset with assignments I always tell myself, “At least I am not selling zero efficacy gauze mask online”. – Jia, </a:t>
            </a:r>
            <a:r>
              <a:rPr lang="en-US" i="1" dirty="0" smtClean="0"/>
              <a:t>July 15, 2020.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904743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82</TotalTime>
  <Words>642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Franklin Gothic Book</vt:lpstr>
      <vt:lpstr>Arial</vt:lpstr>
      <vt:lpstr>Crop</vt:lpstr>
      <vt:lpstr>In Defense Of Boring </vt:lpstr>
      <vt:lpstr>PowerPoint Presentation</vt:lpstr>
      <vt:lpstr>Inspiration for Design: single cell organisms</vt:lpstr>
      <vt:lpstr>BUT! </vt:lpstr>
      <vt:lpstr>Struggles Encountered: The time JavaScript made me cried harder than my last breakup.  </vt:lpstr>
      <vt:lpstr>Discussions</vt:lpstr>
      <vt:lpstr>Questions?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Defence Of Boring</dc:title>
  <dc:creator>Jia Then</dc:creator>
  <cp:lastModifiedBy>Jia Then</cp:lastModifiedBy>
  <cp:revision>19</cp:revision>
  <dcterms:created xsi:type="dcterms:W3CDTF">2020-07-19T23:18:27Z</dcterms:created>
  <dcterms:modified xsi:type="dcterms:W3CDTF">2020-07-20T00:41:06Z</dcterms:modified>
</cp:coreProperties>
</file>