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34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27850.000000 45100.000000,'150.000000'250.000000,"-100.000000"-150.000000,0.000000 0.000000,-25.000000-75.000000,0.000000 0.000000,25.000000 125.000000,0.000000 0.000000,-25.000000-100.000000,0.000000 0.000000,75.000000 150.000000,0.000000 0.000000,-25.000000-50.000000,0.000000 0.000000,-25.000000-100.000000,0.000000 0.000000,-50.000000-75.000000,0.000000 0.000000,-25.000000-50.000000,0.000000 0.000000,0.000000 25.000000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3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45500.000000 32950.000000,'0.000000'-150.000000,"0.000000"100.000000,0.000000 0.000000,0.000000 25.000000,0.000000 0.000000,75.000000 0.000000,0.000000 0.000000,25.000000 25.000000,0.000000 0.000000,-75.000000 0.000000,0.000000 0.000000,150.000000-25.000000,0.000000 0.000000,-100.000000 25.000000,0.000000 0.000000,225.000000-25.000000,0.000000 0.000000,25.000000 0.000000,0.000000 0.000000,0.000000 25.000000,0.000000 0.000000,25.000000-25.000000,0.000000 0.000000,-25.000000 25.000000,0.000000 0.000000,-100.000000 0.000000,0.000000 0.000000,-125.000000 0.000000,0.000000 0.000000,175.000000 0.000000,0.000000 0.000000,-175.000000 0.000000,0.000000 0.000000,275.000000-25.000000,0.000000 0.000000,25.000000-25.000000,0.000000 0.000000,0.000000 0.000000,0.000000 0.000000,0.000000 50.000000,0.000000 0.000000,75.000000-25.000000,0.000000 0.000000,0.000000 0.000000,0.000000 0.000000,-25.000000 0.000000,0.000000 0.000000,-75.000000 25.000000,0.000000 0.000000,-250.000000 0.000000,0.000000 0.000000,225.000000 0.000000,0.000000 0.000000,-200.000000 0.000000,0.000000 0.000000,225.000000 0.000000,0.000000 0.000000,-225.000000 0.000000,0.000000 0.000000,425.000000-50.000000,0.000000 0.000000,0.000000 0.000000,0.000000 0.000000,-50.000000 50.000000,0.000000 0.000000,50.000000 0.000000,0.000000 0.000000,0.000000-50.000000,0.000000 0.000000,-25.000000 0.000000,0.000000 0.000000,0.000000 0.000000,0.000000 0.000000,-175.000000 25.000000,0.000000 0.000000,-225.000000 25.000000,0.000000 0.000000,200.000000-25.000000,0.000000 0.000000,-250.000000 25.000000,0.000000 0.000000,375.000000-50.000000,0.000000 0.000000,-25.000000 0.000000,0.000000 0.000000,-75.000000-50.000000,0.000000 0.000000,0.000000 0.000000,0.000000 0.000000,-75.000000 0.000000,0.000000 0.000000,-50.000000 25.000000,0.000000 0.000000,25.000000 25.000000,0.000000 0.000000,-75.000000 25.000000,0.000000 0.000000,-125.000000 0.000000,0.000000 0.000000,0.000000 0.000000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68650.000000 25700.000000,'0.000000'-50.000000,"0.000000"25.000000,0.000000 0.000000,0.000000-25.000000,0.000000 0.000000,0.000000-25.000000,0.000000 0.000000,25.000000 25.000000,0.000000 0.000000,-25.000000 0.000000,0.000000 0.000000,-25.000000 50.000000,0.000000 0.000000,0.000000 100.000000,0.000000 0.000000,25.000000-75.000000,0.000000 0.000000,0.000000 75.000000,0.000000 0.000000,0.000000-25.000000,0.000000 0.000000,25.000000-75.000000,0.000000 0.000000,25.000000 0.000000,0.000000 0.000000,25.000000 0.000000,0.000000 0.000000,-25.000000-50.000000,0.000000 0.000000,0.000000 0.000000,0.000000 0.000000,0.000000 25.000000,0.000000 0.000000,0.000000 0.000000,0.000000 0.000000,-25.000000 25.000000,0.000000 0.000000,0.000000 0.000000,0.000000 0.000000,25.000000 0.000000,0.000000 0.000000,25.000000 0.000000,0.000000 0.000000,25.000000 0.000000,0.000000 0.000000,-50.000000-75.000000,0.000000 0.000000,0.000000-25.000000,0.000000 0.000000,-50.000000 75.000000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69700.000000 24600.000000,'-150.000000'0.000000,"125.000000"0.000000,0.000000 0.000000,50.000000 0.000000,0.000000 0.000000,25.000000-50.000000,0.000000 0.000000,0.000000 25.000000,0.000000 0.000000,100.000000-125.000000,0.000000 0.000000,0.000000 0.000000,0.000000 0.000000,-50.000000 25.000000,0.000000 0.000000,-75.000000 75.000000,0.000000 0.000000,-75.000000 150.000000,0.000000 0.000000,-25.000000 150.000000,0.000000 0.000000,50.000000-25.000000,0.000000 0.000000,25.000000-150.000000,0.000000 0.000000,0.000000 150.000000,0.000000 0.000000,0.000000-175.000000,0.000000 0.000000,50.000000 75.000000,0.000000 0.000000,-25.000000-100.000000,0.000000 0.000000,25.000000-25.000000,0.000000 0.000000,0.000000 25.000000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74050.000000 24950.000000,'-100.000000'-100.000000,"50.000000"25.000000,0.000000 0.000000,50.000000 25.000000,0.000000 0.000000,75.000000 75.000000,0.000000 0.000000,-25.000000 100.000000,0.000000 0.000000,-25.000000-75.000000,0.000000 0.000000,0.000000 150.000000,0.000000 0.000000,-25.000000-150.000000,0.000000 0.000000,0.000000 75.000000,0.000000 0.000000,0.000000-75.000000,0.000000 0.000000,0.000000 0.000000,0.000000 0.000000,0.000000-200.000000,0.000000 0.000000,50.000000-150.000000,0.000000 0.000000,0.000000 75.000000,0.000000 0.000000,0.000000 150.000000,0.000000 0.000000,-25.000000 75.000000,0.000000 0.000000,0.000000 0.000000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75150.000000 25100.000000,'-50.000000'100.000000,"50.000000"-75.000000,0.000000 0.000000,25.000000-100.000000,0.000000 0.000000,0.000000-25.000000,0.000000 0.000000,-25.000000 25.000000,0.000000 0.000000,-50.000000 50.000000,0.000000 0.000000,25.000000 0.000000,0.000000 0.000000,-100.000000 75.000000,0.000000 0.000000,25.000000 75.000000,0.000000 0.000000,75.000000 50.000000,0.000000 0.000000,50.000000-50.000000,0.000000 0.000000,75.000000-125.000000,0.000000 0.000000,25.000000-75.000000,0.000000 0.000000,-50.000000-25.000000,0.000000 0.000000,-50.000000 50.000000,0.000000 0.000000,-25.000000 0.000000,0.000000 0.000000,0.000000 25.000000,0.000000 0.000000,25.000000 25.000000,0.000000 0.000000,0.000000 50.000000,0.000000 0.000000,0.000000 0.000000,0.000000 0.000000,25.000000-50.000000,0.000000 0.000000,25.000000 0.000000,0.000000 0.000000,0.000000-25.000000,0.000000 0.000000,-25.000000-25.000000,0.000000 0.000000,0.000000 25.000000,0.000000 0.000000,-25.000000 25.000000,0.000000 0.000000,0.000000 0.000000,0.000000 0.000000,25.000000 0.000000,0.000000 0.000000,0.000000-25.000000,0.000000 0.000000,25.000000 25.000000,0.000000 0.000000,-25.000000 0.000000,0.000000 0.000000,-25.000000-25.000000,0.000000 0.000000,0.000000 25.000000,0.000000 0.000000,0.000000 0.000000,0.000000 0.000000,-25.000000-25.000000,0.000000 0.000000,0.000000 0.000000,0.000000 0.000000,0.000000 0.000000,0.000000 0.000000,0.000000-25.000000,0.000000 0.000000,-50.000000 0.000000,0.000000 0.000000,-25.000000 0.000000,0.000000 0.000000,-50.000000 50.000000,0.000000 0.000000,50.000000 100.000000,0.000000 0.000000,25.000000 50.000000,0.000000 0.000000,50.000000-75.000000,0.000000 0.000000,0.000000-50.000000,0.000000 0.000000,75.000000-25.000000,0.000000 0.000000,-50.000000 0.000000,0.000000 0.000000,100.000000-50.000000,0.000000 0.000000,-100.000000 25.000000,0.000000 0.000000,125.000000-150.000000,0.000000 0.000000,-25.000000-50.000000,0.000000 0.000000,-75.000000 50.000000,0.000000 0.000000,-25.000000 50.000000,0.000000 0.000000,-50.000000 100.000000,0.000000 0.000000,-25.000000 150.000000,0.000000 0.000000,25.000000 0.000000,0.000000 0.000000,25.000000-75.000000,0.000000 0.000000,-25.000000 125.000000,0.000000 0.000000,25.000000-150.000000,0.000000 0.000000,0.000000 150.000000,0.000000 0.000000,25.000000-50.000000,0.000000 0.000000,0.000000-100.000000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6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77550.000000 24650.000000,'0.000000'50.000000,"0.000000"-100.000000,0.000000 0.000000,0.000000 0.000000,0.000000 0.000000,-25.000000 25.000000,0.000000 0.000000,0.000000 0.000000,0.000000 0.000000,0.000000 100.000000,0.000000 0.000000,0.000000-25.000000,0.000000 0.000000,25.000000-25.000000,0.000000 0.000000,0.000000 50.000000,0.000000 0.000000,50.000000-50.000000,0.000000 0.000000,25.000000-25.000000,0.000000 0.000000,0.000000-75.000000,0.000000 0.000000,0.000000 25.000000,0.000000 0.000000,-25.000000-25.000000,0.000000 0.000000,0.000000 25.000000,0.000000 0.000000,0.000000 50.000000,0.000000 0.000000,-25.000000 0.000000,0.000000 0.000000,-25.000000 25.000000,0.000000 0.000000,0.000000 0.000000,0.000000 0.000000,25.000000 0.000000,0.000000 0.000000,-25.000000 0.000000,0.000000 0.000000,25.000000 0.000000,0.000000 0.000000,0.000000-25.000000,0.000000 0.000000,0.000000 0.000000,0.000000 0.000000,0.000000 0.000000,0.000000 0.000000,0.000000 0.000000,0.000000 0.000000,0.000000 0.000000,0.000000 0.000000,0.000000-50.000000,0.000000 0.000000,0.000000 0.000000,0.000000 0.000000,0.000000 50.000000,0.000000 0.000000,25.000000-50.000000,0.000000 0.000000,-50.000000 25.000000,0.000000 0.000000,50.000000 0.000000,0.000000 0.000000,-25.000000 25.000000,0.000000 0.000000,25.000000 0.000000,0.000000 0.000000,0.000000 25.000000,0.000000 0.000000,0.000000-25.000000,0.000000 0.000000,-25.000000 0.000000,0.000000 0.000000,0.000000-25.000000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6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81750.000000 24500.000000,'-50.000000'0.000000,"25.000000"25.000000,0.000000 0.000000,0.000000 25.000000,0.000000 0.000000,25.000000 25.000000,0.000000 0.000000,0.000000 0.000000,0.000000 0.000000,0.000000-50.000000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6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81600.000000 23650.000000,'-50.000000'0.000000,"25.000000"0.000000,0.000000 0.000000,25.000000 25.000000,0.000000 0.000000,0.000000 0.000000,0.000000 0.000000,50.000000 0.000000,0.000000 0.000000,0.000000 0.000000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6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83000.000000 24750.000000,'-50.000000'50.000000,"25.000000"-25.000000,0.000000 0.000000,25.000000-75.000000,0.000000 0.000000,0.000000-50.000000,0.000000 0.000000,-25.000000-25.000000,0.000000 0.000000,-50.000000 75.000000,0.000000 0.000000,-75.000000 50.000000,0.000000 0.000000,-25.000000 175.000000,0.000000 0.000000,75.000000 50.000000,0.000000 0.000000,150.000000-100.000000,0.000000 0.000000,150.000000-150.000000,0.000000 0.000000,-25.000000-100.000000,0.000000 0.000000,-50.000000 25.000000,0.000000 0.000000,-100.000000 50.000000,0.000000 0.000000,0.000000 25.000000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60950.000000 32950.000000,'-50.000000'300.000000,"50.000000"-250.000000,0.000000 0.000000,0.000000 175.000000,0.000000 0.000000,25.000000 75.000000,0.000000 0.000000,-25.000000-100.000000,0.000000 0.000000,25.000000-125.000000,0.000000 0.000000,0.000000-200.000000,0.000000 0.000000,0.000000-225.000000,0.000000 0.000000,0.000000 50.000000,0.000000 0.000000,-25.000000 200.000000,0.000000 0.000000,0.000000-225.000000,0.000000 0.000000,0.000000 225.000000,0.000000 0.000000,75.000000 175.000000,0.000000 0.000000,50.000000 150.000000,0.000000 0.000000,-25.000000 25.000000,0.000000 0.000000,-50.000000 0.000000,0.000000 0.000000,-50.000000-100.000000,0.000000 0.000000,25.000000-100.000000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61200.000000 34050.000000,'0.000000'-200.000000,"0.000000"150.000000,0.000000 0.000000,100.000000 25.000000,0.000000 0.000000,75.000000 0.000000,0.000000 0.000000,-100.000000 0.000000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3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76700.000000 27450.000000,'150.000000'200.000000,"-125.000000"-125.000000,0.000000 0.000000,0.000000 0.000000,0.000000 0.000000,0.000000 25.000000,0.000000 0.000000,-25.000000-50.000000,0.000000 0.000000,-25.000000-25.000000,0.000000 0.000000,0.000000-25.000000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62550.000000 33100.000000,'0.000000'-200.000000,"-25.000000"100.000000,0.000000 0.000000,25.000000-25.000000,0.000000 0.000000,0.000000-25.000000,0.000000 0.000000,0.000000 100.000000,0.000000 0.000000,-75.000000 50.000000,0.000000 0.000000,0.000000 250.000000,0.000000 0.000000,50.000000 75.000000,0.000000 0.000000,50.000000-50.000000,0.000000 0.000000,50.000000-75.000000,0.000000 0.000000,-50.000000-150.000000,0.000000 0.000000,0.000000-25.000000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62200.000000 33900.000000,'0.000000'-200.000000,"75.000000"150.000000,0.000000 0.000000,75.000000 25.000000,0.000000 0.000000,0.000000 25.000000,0.000000 0.000000,-125.000000 25.000000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63050.000000 33200.000000,'-50.000000'0.000000,"25.000000"0.000000,0.000000 0.000000,100.000000-25.000000,0.000000 0.000000,50.000000-25.000000,0.000000 0.000000,0.000000 0.000000,0.000000 0.000000,-50.000000 25.000000,0.000000 0.000000,-50.000000 25.000000,0.000000 0.000000,-75.000000 75.000000,0.000000 0.000000,-50.000000 75.000000,0.000000 0.000000,50.000000 50.000000,0.000000 0.000000,50.000000-75.000000,0.000000 0.000000,0.000000-75.000000,0.000000 0.000000,25.000000 75.000000,0.000000 0.000000,50.000000-100.000000,0.000000 0.000000,-50.000000-25.000000,0.000000 0.000000,0.000000 0.000000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63750.000000 33900.000000,'0.000000'50.000000,"0.000000"-25.000000,0.000000 0.000000,75.000000-25.000000,0.000000 0.000000,25.000000-50.000000,0.000000 0.000000,-25.000000-25.000000,0.000000 0.000000,0.000000 0.000000,0.000000 0.000000,-75.000000 25.000000,0.000000 0.000000,-50.000000 50.000000,0.000000 0.000000,-25.000000 75.000000,0.000000 0.000000,50.000000-25.000000,0.000000 0.000000,0.000000 25.000000,0.000000 0.000000,25.000000-50.000000,0.000000 0.000000,25.000000 50.000000,0.000000 0.000000,0.000000-50.000000,0.000000 0.000000,125.000000 0.000000,0.000000 0.000000,25.000000 0.000000,0.000000 0.000000,-75.000000 25.000000,0.000000 0.000000,-100.000000-25.000000,0.000000 0.000000,-25.000000-75.000000,0.000000 0.000000,25.000000-150.000000,0.000000 0.000000,25.000000 50.000000,0.000000 0.000000,0.000000 100.000000,0.000000 0.000000,50.000000-75.000000,0.000000 0.000000,-50.000000 100.000000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67800.000000 33100.000000,'-50.000000'250.000000,"25.000000"-125.000000,0.000000 0.000000,25.000000 0.000000,0.000000 0.000000,0.000000 25.000000,0.000000 0.000000,-25.000000-25.000000,0.000000 0.000000,25.000000-75.000000,0.000000 0.000000,-25.000000-50.000000,0.000000 0.000000,25.000000-50.000000,0.000000 0.000000,25.000000-200.000000,0.000000 0.000000,50.000000-50.000000,0.000000 0.000000,0.000000 50.000000,0.000000 0.000000,-25.000000 100.000000,0.000000 0.000000,0.000000 175.000000,0.000000 0.000000,-25.000000 0.000000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68450.000000 33200.000000,'-50.000000'100.000000,"50.000000"-50.000000,0.000000 0.000000,50.000000-25.000000,0.000000 0.000000,50.000000-50.000000,0.000000 0.000000,0.000000-75.000000,0.000000 0.000000,-50.000000 25.000000,0.000000 0.000000,-50.000000 50.000000,0.000000 0.000000,0.000000-50.000000,0.000000 0.000000,-75.000000 50.000000,0.000000 0.000000,-25.000000 125.000000,0.000000 0.000000,25.000000 75.000000,0.000000 0.000000,50.000000 25.000000,0.000000 0.000000,75.000000-75.000000,0.000000 0.000000,150.000000-125.000000,0.000000 0.000000,-75.000000-100.000000,0.000000 0.000000,-75.000000 50.000000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69700.000000 33550.000000,'50.000000'50.000000,"-25.000000"-75.000000,0.000000 0.000000,-25.000000-100.000000,0.000000 0.000000,0.000000 25.000000,0.000000 0.000000,-50.000000 50.000000,0.000000 0.000000,25.000000 50.000000,0.000000 0.000000,-50.000000 25.000000,0.000000 0.000000,25.000000 0.000000,0.000000 0.000000,-25.000000 75.000000,0.000000 0.000000,50.000000 0.000000,0.000000 0.000000,50.000000-25.000000,0.000000 0.000000,50.000000-75.000000,0.000000 0.000000,25.000000-75.000000,0.000000 0.000000,-25.000000-50.000000,0.000000 0.000000,-25.000000 75.000000,0.000000 0.000000,-50.000000 25.000000,0.000000 0.000000,25.000000 25.000000,0.000000 0.000000,0.000000 75.000000,0.000000 0.000000,0.000000-25.000000,0.000000 0.000000,25.000000-25.000000,0.000000 0.000000,0.000000-25.000000,0.000000 0.000000,-25.000000 0.000000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70450.000000 33400.000000,'100.000000'100.000000,"-100.000000"-75.000000,0.000000 0.000000,25.000000-25.000000,0.000000 0.000000,25.000000-25.000000,0.000000 0.000000,0.000000-75.000000,0.000000 0.000000,-50.000000-25.000000,0.000000 0.000000,0.000000 25.000000,0.000000 0.000000,-125.000000 50.000000,0.000000 0.000000,0.000000 75.000000,0.000000 0.000000,25.000000 125.000000,0.000000 0.000000,50.000000 0.000000,0.000000 0.000000,50.000000-50.000000,0.000000 0.000000,25.000000-100.000000,0.000000 0.000000,100.000000-25.000000,0.000000 0.000000,50.000000-175.000000,0.000000 0.000000,-50.000000-50.000000,0.000000 0.000000,-25.000000 0.000000,0.000000 0.000000,-100.000000 125.000000,0.000000 0.000000,0.000000 275.000000,0.000000 0.000000,-25.000000 0.000000,0.000000 0.000000,25.000000-100.000000,0.000000 0.000000,0.000000 100.000000,0.000000 0.000000,0.000000-100.000000,0.000000 0.000000,0.000000 100.000000,0.000000 0.000000,0.000000-125.000000,0.000000 0.000000,25.000000 50.000000,0.000000 0.000000,75.000000-75.000000,0.000000 0.000000,-75.000000-25.000000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7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71600.000000 33050.000000,'100.000000'-50.000000,"-50.000000"25.000000,0.000000 0.000000,-50.000000 50.000000,0.000000 0.000000,0.000000 25.000000,0.000000 0.000000,0.000000-25.000000,0.000000 0.000000,-25.000000 50.000000,0.000000 0.000000,25.000000-50.000000,0.000000 0.000000,0.000000 0.000000,0.000000 0.000000,-25.000000 0.000000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71750.000000 32450.000000,'50.000000'0.000000,"-50.000000"-25.000000,0.000000 0.000000,25.000000 25.000000,0.000000 0.000000,0.000000 0.000000,0.000000 0.000000,25.000000 50.000000,0.000000 0.000000,0.000000 25.000000,0.000000 0.000000,-25.000000-25.000000,0.000000 0.000000,0.000000-25.000000,0.000000 0.000000,25.000000 0.000000,0.000000 0.000000,-50.000000 25.000000,0.000000 0.000000,50.000000 25.000000,0.000000 0.000000,-25.000000-25.000000,0.000000 0.000000,25.000000 0.000000,0.000000 0.000000,0.000000-50.000000,0.000000 0.000000,-25.000000 0.000000,0.000000 0.000000,25.000000-75.000000,0.000000 0.000000,-25.000000-25.000000,0.000000 0.000000,-25.000000 25.000000,0.000000 0.000000,-50.000000 25.000000,0.000000 0.000000,-25.000000 75.000000,0.000000 0.000000,50.000000 75.000000,0.000000 0.000000,25.000000-75.000000,0.000000 0.000000,0.000000 75.000000,0.000000 0.000000,0.000000-75.000000,0.000000 0.000000,100.000000 100.000000,0.000000 0.000000,50.000000-25.000000,0.000000 0.000000,0.000000 25.000000,0.000000 0.000000,-50.000000 0.000000,0.000000 0.000000,-125.000000 0.000000,0.000000 0.000000,-150.000000 25.000000,0.000000 0.000000,-50.000000-50.000000,0.000000 0.000000,50.000000-100.000000,0.000000 0.000000,125.000000 0.000000,0.000000 0.000000,0.000000-50.000000,0.000000 0.000000,25.000000-25.000000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3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77150.000000 27350.000000,'0.000000'-100.000000,"-25.000000"25.000000,0.000000 0.000000,25.000000 50.000000,0.000000 0.000000,0.000000 50.000000,0.000000 0.000000,0.000000 175.000000,0.000000 0.000000,-25.000000 200.000000,0.000000 0.000000,25.000000-25.000000,0.000000 0.000000,-25.000000-225.000000,0.000000 0.000000,25.000000 150.000000,0.000000 0.000000,0.000000-200.000000,0.000000 0.000000,50.000000 75.000000,0.000000 0.000000,0.000000-175.000000,0.000000 0.000000,-25.000000-25.000000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7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74850.000000 32550.000000,'-150.000000'-50.000000,"125.000000"50.000000,0.000000 0.000000,75.000000-25.000000,0.000000 0.000000,50.000000 0.000000,0.000000 0.000000,-75.000000 25.000000,0.000000 0.000000,100.000000-50.000000,0.000000 0.000000,-75.000000 50.000000,0.000000 0.000000,100.000000-100.000000,0.000000 0.000000,-50.000000 0.000000,0.000000 0.000000,-100.000000 25.000000,0.000000 0.000000,-75.000000 50.000000,0.000000 0.000000,-50.000000 150.000000,0.000000 0.000000,25.000000 75.000000,0.000000 0.000000,50.000000 50.000000,0.000000 0.000000,50.000000-100.000000,0.000000 0.000000,0.000000-100.000000,0.000000 0.000000,100.000000-25.000000,0.000000 0.000000,50.000000-100.000000,0.000000 0.000000,-125.000000 25.000000,0.000000 0.000000,150.000000-200.000000,0.000000 0.000000,-75.000000 0.000000,0.000000 0.000000,-75.000000 125.000000,0.000000 0.000000,-50.000000 125.000000,0.000000 0.000000,-50.000000 150.000000,0.000000 0.000000,25.000000 50.000000,0.000000 0.000000,50.000000-100.000000,0.000000 0.000000,0.000000-50.000000,0.000000 0.000000,0.000000 50.000000,0.000000 0.000000,25.000000-100.000000,0.000000 0.000000,25.000000 50.000000,0.000000 0.000000,25.000000-100.000000,0.000000 0.000000,0.000000-50.000000,0.000000 0.000000,-50.000000 0.000000,0.000000 0.000000,0.000000 75.000000,0.000000 0.000000,0.000000 50.000000,0.000000 0.000000,25.000000 0.000000,0.000000 0.000000,-25.000000 0.000000,0.000000 0.000000,25.000000 0.000000,0.000000 0.000000,-50.000000 0.000000,0.000000 0.000000,50.000000-25.000000,0.000000 0.000000,-25.000000 0.000000,0.000000 0.000000,25.000000 0.000000,0.000000 0.000000,0.000000-75.000000,0.000000 0.000000,-25.000000-25.000000,0.000000 0.000000,-75.000000 75.000000,0.000000 0.000000,-25.000000 25.000000,0.000000 0.000000,0.000000 125.000000,0.000000 0.000000,50.000000-50.000000,0.000000 0.000000,25.000000-50.000000,0.000000 0.000000,50.000000 50.000000,0.000000 0.000000,-25.000000-50.000000,0.000000 0.000000,125.000000-25.000000,0.000000 0.000000,-75.000000-25.000000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79150.000000 32350.000000,'-100.000000'-50.000000,"75.000000"25.000000,0.000000 0.000000,25.000000 0.000000,0.000000 0.000000,-50.000000 25.000000,0.000000 0.000000,0.000000 0.000000,0.000000 0.000000,-50.000000 50.000000,0.000000 0.000000,25.000000 100.000000,0.000000 0.000000,25.000000 25.000000,0.000000 0.000000,50.000000 0.000000,0.000000 0.000000,125.000000-100.000000,0.000000 0.000000,25.000000-100.000000,0.000000 0.000000,-100.000000 0.000000,0.000000 0.000000,75.000000-50.000000,0.000000 0.000000,-100.000000 50.000000,0.000000 0.000000,25.000000-25.000000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7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79750.000000 32750.000000,'-50.000000'0.000000,"25.000000"0.000000,0.000000 0.000000,25.000000 25.000000,0.000000 0.000000,0.000000 25.000000,0.000000 0.000000,0.000000 25.000000,0.000000 0.000000,25.000000-25.000000,0.000000 0.000000,0.000000-25.000000,0.000000 0.000000,0.000000-25.000000,0.000000 0.000000,25.000000-50.000000,0.000000 0.000000,25.000000-75.000000,0.000000 0.000000,-25.000000 25.000000,0.000000 0.000000,-50.000000 25.000000,0.000000 0.000000,0.000000 100.000000,0.000000 0.000000,0.000000 75.000000,0.000000 0.000000,25.000000-25.000000,0.000000 0.000000,0.000000-25.000000,0.000000 0.000000,25.000000-25.000000,0.000000 0.000000,-25.000000-25.000000,0.000000 0.000000,25.000000-25.000000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80700.000000 32550.000000,'100.000000'0.000000,"-100.000000"25.000000,0.000000 0.000000,25.000000-25.000000,0.000000 0.000000,-25.000000 50.000000,0.000000 0.000000,0.000000 0.000000,0.000000 0.000000,0.000000 25.000000,0.000000 0.000000,-25.000000 0.000000,0.000000 0.000000,25.000000-50.000000,0.000000 0.000000,0.000000-100.000000,0.000000 0.000000,50.000000-100.000000,0.000000 0.000000,0.000000 50.000000,0.000000 0.000000,-25.000000 100.000000,0.000000 0.000000,25.000000-50.000000,0.000000 0.000000,-50.000000 50.000000,0.000000 0.000000,50.000000 25.000000,0.000000 0.000000,-25.000000 0.000000,0.000000 0.000000,0.000000 50.000000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7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81750.000000 32650.000000,'-50.000000'0.000000,"25.000000"50.000000,0.000000 0.000000,0.000000 0.000000,0.000000 0.000000,0.000000 25.000000,0.000000 0.000000,25.000000-50.000000,0.000000 0.000000,0.000000 100.000000,0.000000 0.000000,0.000000-50.000000,0.000000 0.000000,25.000000-125.000000,0.000000 0.000000,50.000000-125.000000,0.000000 0.000000,25.000000-75.000000,0.000000 0.000000,-25.000000 100.000000,0.000000 0.000000,-75.000000 125.000000,0.000000 0.000000,50.000000-25.000000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84350.000000 32200.000000,'-100.000000'-200.000000,"25.000000"100.000000,0.000000 0.000000,25.000000 50.000000,0.000000 0.000000,75.000000 0.000000,0.000000 0.000000,75.000000-25.000000,0.000000 0.000000,0.000000 0.000000,0.000000 0.000000,-50.000000 25.000000,0.000000 0.000000,75.000000-75.000000,0.000000 0.000000,-75.000000 100.000000,0.000000 0.000000,-75.000000 175.000000,0.000000 0.000000,-75.000000 150.000000,0.000000 0.000000,50.000000-25.000000,0.000000 0.000000,50.000000-75.000000,0.000000 0.000000,100.000000-125.000000,0.000000 0.000000,25.000000-75.000000,0.000000 0.000000,-25.000000-75.000000,0.000000 0.000000,-50.000000 50.000000,0.000000 0.000000,-50.000000 50.000000,0.000000 0.000000,0.000000 75.000000,0.000000 0.000000,-50.000000-25.000000,0.000000 0.000000,25.000000-50.000000,0.000000 0.000000,25.000000-75.000000,0.000000 0.000000,25.000000-125.000000,0.000000 0.000000,50.000000 0.000000,0.000000 0.000000,-25.000000 125.000000,0.000000 0.000000,25.000000-50.000000,0.000000 0.000000,-50.000000 75.000000,0.000000 0.000000,50.000000 25.000000,0.000000 0.000000,-50.000000 0.000000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7:2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86100.000000 32600.000000,'-100.000000'50.000000,"75.000000"-50.000000,0.000000 0.000000,50.000000-25.000000,0.000000 0.000000,0.000000 0.000000,0.000000 0.000000,-25.000000-50.000000,0.000000 0.000000,25.000000 25.000000,0.000000 0.000000,-50.000000 0.000000,0.000000 0.000000,-25.000000 50.000000,0.000000 0.000000,0.000000 125.000000,0.000000 0.000000,25.000000 0.000000,0.000000 0.000000,25.000000-50.000000,0.000000 0.000000,75.000000-75.000000,0.000000 0.000000,25.000000-50.000000,0.000000 0.000000,-25.000000-25.000000,0.000000 0.000000,-75.000000 50.000000,0.000000 0.000000,75.000000-50.000000,0.000000 0.000000,-50.000000 25.000000,0.000000 0.000000,25.000000 25.000000,0.000000 0.000000,-25.000000 50.000000,0.000000 0.000000,0.000000 25.000000,0.000000 0.000000,0.000000 0.000000,0.000000 0.000000,25.000000-50.000000,0.000000 0.000000,-50.000000 25.000000,0.000000 0.000000,50.000000-25.000000,0.000000 0.000000,-25.000000 0.000000,0.000000 0.000000,25.000000-25.000000,0.000000 0.000000,-25.000000 0.000000,0.000000 0.000000,50.000000-50.000000,0.000000 0.000000,-25.000000-25.000000,0.000000 0.000000,-25.000000 50.000000,0.000000 0.000000,-25.000000 25.000000,0.000000 0.000000,-75.000000 50.000000,0.000000 0.000000,-25.000000 100.000000,0.000000 0.000000,25.000000 0.000000,0.000000 0.000000,25.000000 0.000000,0.000000 0.000000,50.000000-100.000000,0.000000 0.000000,25.000000 75.000000,0.000000 0.000000,75.000000-100.000000,0.000000 0.000000,50.000000-150.000000,0.000000 0.000000,-25.000000-50.000000,0.000000 0.000000,-50.000000 25.000000,0.000000 0.000000,-25.000000 50.000000,0.000000 0.000000,-25.000000 100.000000,0.000000 0.000000,-25.000000 50.000000,0.000000 0.000000,0.000000 50.000000,0.000000 0.000000,-25.000000 25.000000,0.000000 0.000000,25.000000 0.000000,0.000000 0.000000,0.000000-25.000000,0.000000 0.000000,50.000000 25.000000,0.000000 0.000000,50.000000-100.000000,0.000000 0.000000,25.000000-50.000000,0.000000 0.000000,0.000000-50.000000,0.000000 0.000000,-25.000000 50.000000,0.000000 0.000000,-75.000000 25.000000,0.000000 0.000000,0.000000 25.000000,0.000000 0.000000,-25.000000 25.000000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7:2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60250.000000 38650.000000,'0.000000'-100.000000,"0.000000"75.000000,0.000000 0.000000,0.000000 0.000000,0.000000 0.000000,25.000000 125.000000,0.000000 0.000000,0.000000 25.000000,0.000000 0.000000,0.000000 0.000000,0.000000 0.000000,-25.000000-75.000000,0.000000 0.000000,25.000000-25.000000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7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60300.000000 37650.000000,'0.000000'-100.000000,"25.000000"50.000000,0.000000 0.000000,25.000000 25.000000,0.000000 0.000000,25.000000 25.000000,0.000000 0.000000,-50.000000 0.000000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7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60750.000000 38050.000000,'50.000000'50.000000,"-25.000000"-50.000000,0.000000 0.000000,75.000000-75.000000,0.000000 0.000000,25.000000-25.000000,0.000000 0.000000,0.000000 0.000000,0.000000 0.000000,-50.000000 25.000000,0.000000 0.000000,-75.000000 50.000000,0.000000 0.000000,25.000000 0.000000,0.000000 0.000000,-25.000000 0.000000,0.000000 0.000000,-75.000000 25.000000,0.000000 0.000000,0.000000 125.000000,0.000000 0.000000,50.000000 25.000000,0.000000 0.000000,25.000000 50.000000,0.000000 0.000000,100.000000-50.000000,0.000000 0.000000,25.000000-75.000000,0.000000 0.000000,-75.000000-75.000000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3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78150.000000 28050.000000,'150.000000'-300.000000,"-125.000000"250.000000,0.000000 0.000000,0.000000 25.000000,0.000000 0.000000,0.000000-25.000000,0.000000 0.000000,0.000000 25.000000,0.000000 0.000000,-25.000000 75.000000,0.000000 0.000000,-75.000000 100.000000,0.000000 0.000000,-25.000000 150.000000,0.000000 0.000000,0.000000 25.000000,0.000000 0.000000,50.000000-25.000000,0.000000 0.000000,100.000000-150.000000,0.000000 0.000000,25.000000-125.000000,0.000000 0.000000,-25.000000-25.000000,0.000000 0.000000,50.000000-100.000000,0.000000 0.000000,-75.000000 50.000000,0.000000 0.000000,50.000000-50.000000,0.000000 0.000000,-50.000000 50.000000,0.000000 0.000000,0.000000-100.000000,0.000000 0.000000,-25.000000 25.000000,0.000000 0.000000,-75.000000 50.000000,0.000000 0.000000,-50.000000 100.000000,0.000000 0.000000,25.000000 75.000000,0.000000 0.000000,50.000000-25.000000,0.000000 0.000000,50.000000-50.000000,0.000000 0.000000,50.000000 25.000000,0.000000 0.000000,-25.000000-25.000000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7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63200.000000 38050.000000,'0.000000'150.000000,"-25.000000"-100.000000,0.000000 0.000000,25.000000-25.000000,0.000000 0.000000,0.000000 0.000000,0.000000 0.000000,25.000000 25.000000,0.000000 0.000000,0.000000-25.000000,0.000000 0.000000,25.000000 25.000000,0.000000 0.000000,-50.000000-25.000000,0.000000 0.000000,75.000000 25.000000,0.000000 0.000000,0.000000-25.000000,0.000000 0.000000,0.000000-50.000000,0.000000 0.000000,0.000000-100.000000,0.000000 0.000000,-25.000000-50.000000,0.000000 0.000000,-25.000000 100.000000,0.000000 0.000000,0.000000 50.000000,0.000000 0.000000,0.000000 0.000000,0.000000 0.000000,0.000000 125.000000,0.000000 0.000000,25.000000-25.000000,0.000000 0.000000,0.000000-25.000000,0.000000 0.000000,25.000000-50.000000,0.000000 0.000000,0.000000-100.000000,0.000000 0.000000,0.000000-25.000000,0.000000 0.000000,-25.000000 75.000000,0.000000 0.000000,-25.000000 25.000000,0.000000 0.000000,0.000000 25.000000,0.000000 0.000000,0.000000 25.000000,0.000000 0.000000,0.000000 0.000000,0.000000 0.000000,0.000000 75.000000,0.000000 0.000000,-25.000000-75.000000,0.000000 0.000000,75.000000 50.000000,0.000000 0.000000,25.000000-50.000000,0.000000 0.000000,-50.000000-25.000000,0.000000 0.000000,0.000000-25.000000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7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66650.000000 38100.000000,'-100.000000'150.000000,"100.000000"-75.000000,0.000000 0.000000,0.000000-100.000000,0.000000 0.000000,25.000000-50.000000,0.000000 0.000000,-25.000000-25.000000,0.000000 0.000000,-25.000000 25.000000,0.000000 0.000000,0.000000 25.000000,0.000000 0.000000,-50.000000 25.000000,0.000000 0.000000,-25.000000 25.000000,0.000000 0.000000,0.000000 100.000000,0.000000 0.000000,75.000000 0.000000,0.000000 0.000000,100.000000-25.000000,0.000000 0.000000,25.000000-50.000000,0.000000 0.000000,-50.000000-25.000000,0.000000 0.000000,100.000000 0.000000,0.000000 0.000000,-75.000000-50.000000,0.000000 0.000000,-50.000000 0.000000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66850.000000 37650.000000,'0.000000'100.000000,"0.000000"-50.000000,0.000000 0.000000,0.000000 25.000000,0.000000 0.000000,25.000000 0.000000,0.000000 0.000000,25.000000 0.000000,0.000000 0.000000,-25.000000-75.000000,0.000000 0.000000,25.000000 0.000000,0.000000 0.000000,-25.000000 0.000000,0.000000 0.000000,75.000000-100.000000,0.000000 0.000000,0.000000-125.000000,0.000000 0.000000,-50.000000 75.000000,0.000000 0.000000,-50.000000 125.000000,0.000000 0.000000,0.000000 0.000000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67650.000000 37700.000000,'50.000000'200.000000,"-25.000000"-125.000000,0.000000 0.000000,25.000000-25.000000,0.000000 0.000000,25.000000 0.000000,0.000000 0.000000,0.000000-75.000000,0.000000 0.000000,-25.000000-75.000000,0.000000 0.000000,-25.000000-50.000000,0.000000 0.000000,-25.000000 50.000000,0.000000 0.000000,-25.000000 75.000000,0.000000 0.000000,0.000000 25.000000,0.000000 0.000000,0.000000 25.000000,0.000000 0.000000,25.000000 50.000000,0.000000 0.000000,0.000000-50.000000,0.000000 0.000000,25.000000 75.000000,0.000000 0.000000,100.000000-50.000000,0.000000 0.000000,75.000000-50.000000,0.000000 0.000000,-50.000000-75.000000,0.000000 0.000000,-100.000000 25.000000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69300.000000 37600.000000,'100.000000'-100.000000,"-50.000000"25.000000,0.000000 0.000000,-50.000000 50.000000,0.000000 0.000000,-75.000000 0.000000,0.000000 0.000000,50.000000 25.000000,0.000000 0.000000,-50.000000 50.000000,0.000000 0.000000,25.000000-50.000000,0.000000 0.000000,0.000000 125.000000,0.000000 0.000000,25.000000-25.000000,0.000000 0.000000,100.000000-25.000000,0.000000 0.000000,75.000000-50.000000,0.000000 0.000000,0.000000 50.000000,0.000000 0.000000,-50.000000 25.000000,0.000000 0.000000,-100.000000 25.000000,0.000000 0.000000,-75.000000-50.000000,0.000000 0.000000,50.000000-75.000000,0.000000 0.000000,0.000000 0.000000,0.000000 0.000000,0.000000 0.000000,0.000000 0.000000,25.000000-25.000000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70750.000000 37700.000000,'100.000000'0.000000,"-75.000000"-25.000000,0.000000 0.000000,50.000000 0.000000,0.000000 0.000000,-50.000000 0.000000,0.000000 0.000000,100.000000-75.000000,0.000000 0.000000,-50.000000-25.000000,0.000000 0.000000,-50.000000 25.000000,0.000000 0.000000,-75.000000 100.000000,0.000000 0.000000,-50.000000 100.000000,0.000000 0.000000,0.000000 100.000000,0.000000 0.000000,75.000000-50.000000,0.000000 0.000000,0.000000-100.000000,0.000000 0.000000,25.000000 125.000000,0.000000 0.000000,0.000000-150.000000,0.000000 0.000000,75.000000 75.000000,0.000000 0.000000,-50.000000-75.000000,0.000000 0.000000,25.000000-25.000000,0.000000 0.000000,0.000000 0.000000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71900.000000 38000.000000,'250.000000'50.000000,"-225.000000"-25.000000,0.000000 0.000000,0.000000-25.000000,0.000000 0.000000,0.000000 0.000000,0.000000 0.000000,-25.000000-75.000000,0.000000 0.000000,0.000000 50.000000,0.000000 0.000000,0.000000-75.000000,0.000000 0.000000,-100.000000 25.000000,0.000000 0.000000,0.000000 75.000000,0.000000 0.000000,25.000000 50.000000,0.000000 0.000000,50.000000 50.000000,0.000000 0.000000,75.000000 0.000000,0.000000 0.000000,100.000000-75.000000,0.000000 0.000000,-125.000000-25.000000,0.000000 0.000000,50.000000 0.000000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73850.000000 37750.000000,'100.000000'0.000000,"-75.000000"0.000000,0.000000 0.000000,25.000000-25.000000,0.000000 0.000000,50.000000-25.000000,0.000000 0.000000,0.000000-25.000000,0.000000 0.000000,25.000000-50.000000,0.000000 0.000000,-50.000000-50.000000,0.000000 0.000000,-75.000000 125.000000,0.000000 0.000000,-25.000000 100.000000,0.000000 0.000000,-25.000000-25.000000,0.000000 0.000000,-25.000000 150.000000,0.000000 0.000000,50.000000-125.000000,0.000000 0.000000,-50.000000 175.000000,0.000000 0.000000,50.000000-75.000000,0.000000 0.000000,125.000000-100.000000,0.000000 0.000000,75.000000-125.000000,0.000000 0.000000,0.000000-125.000000,0.000000 0.000000,-75.000000 25.000000,0.000000 0.000000,-100.000000 125.000000,0.000000 0.000000,-25.000000 50.000000,0.000000 0.000000,0.000000 100.000000,0.000000 0.000000,25.000000-75.000000,0.000000 0.000000,0.000000 125.000000,0.000000 0.000000,25.000000-50.000000,0.000000 0.000000,50.000000-75.000000,0.000000 0.000000,0.000000-50.000000,0.000000 0.000000,25.000000-100.000000,0.000000 0.000000,-50.000000 50.000000,0.000000 0.000000,-50.000000 100.000000,0.000000 0.000000,25.000000 25.000000,0.000000 0.000000,-25.000000-25.000000,0.000000 0.000000,50.000000 0.000000,0.000000 0.000000,50.000000-25.000000,0.000000 0.000000,-25.000000 0.000000,0.000000 0.000000,0.000000-100.000000,0.000000 0.000000,-25.000000 0.000000,0.000000 0.000000,-50.000000 0.000000,0.000000 0.000000,-50.000000 75.000000,0.000000 0.000000,0.000000 75.000000,0.000000 0.000000,25.000000-25.000000,0.000000 0.000000,-25.000000 100.000000,0.000000 0.000000,25.000000-75.000000,0.000000 0.000000,25.000000 75.000000,0.000000 0.000000,100.000000-25.000000,0.000000 0.000000,100.000000-100.000000,0.000000 0.000000,-125.000000-25.000000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79000.000000 37100.000000,'-50.000000'0.000000,"25.000000"-25.000000,0.000000 0.000000,25.000000 150.000000,0.000000 0.000000,0.000000 25.000000,0.000000 0.000000,0.000000-25.000000,0.000000 0.000000,50.000000-125.000000,0.000000 0.000000,25.000000-75.000000,0.000000 0.000000,-50.000000 25.000000,0.000000 0.000000,75.000000-200.000000,0.000000 0.000000,-50.000000 50.000000,0.000000 0.000000,-25.000000 150.000000,0.000000 0.000000,-25.000000 175.000000,0.000000 0.000000,25.000000 50.000000,0.000000 0.000000,0.000000-25.000000,0.000000 0.000000,50.000000-50.000000,0.000000 0.000000,0.000000-100.000000,0.000000 0.000000,-50.000000 0.000000,0.000000 0.000000,25.000000-50.000000,0.000000 0.000000,-50.000000 25.000000,0.000000 0.000000,25.000000-25.000000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80100.000000 37200.000000,'100.000000'50.000000,"-75.000000"-25.000000,0.000000 0.000000,0.000000-25.000000,0.000000 0.000000,25.000000 0.000000,0.000000 0.000000,0.000000-75.000000,0.000000 0.000000,-25.000000-25.000000,0.000000 0.000000,-25.000000 75.000000,0.000000 0.000000,0.000000-100.000000,0.000000 0.000000,-50.000000 50.000000,0.000000 0.000000,-50.000000 150.000000,0.000000 0.000000,50.000000 75.000000,0.000000 0.000000,50.000000 25.000000,0.000000 0.000000,125.000000-75.000000,0.000000 0.000000,-25.000000-75.000000,0.000000 0.000000,-75.000000-25.000000,0.000000 0.000000,100.000000-25.000000,0.000000 0.000000,-75.000000 0.000000,0.000000 0.000000,50.000000-50.000000,0.000000 0.000000,-25.000000-25.000000,0.000000 0.000000,0.000000 0.000000,0.000000 0.000000,-25.000000 50.000000,0.000000 0.000000,-25.000000 25.000000,0.000000 0.000000,25.000000 125.000000,0.000000 0.000000,-25.000000 25.000000,0.000000 0.000000,25.000000-25.000000,0.000000 0.000000,0.000000-75.000000,0.000000 0.000000,-25.000000-25.000000,0.000000 0.000000,-25.000000-25.000000,0.000000 0.000000,0.000000 0.000000,0.000000 0.000000,25.000000 0.000000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3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80050.000000 29050.000000,'-250.000000'0.000000,"200.000000"0.000000,0.000000 0.000000,225.000000-25.000000,0.000000 0.000000,50.000000 25.000000,0.000000 0.000000,-125.000000-25.000000,0.000000 0.000000,-25.000000 0.000000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82050.000000 36600.000000,'-50.000000'-100.000000,"-25.000000"75.000000,0.000000 0.000000,-50.000000 100.000000,0.000000 0.000000,0.000000 175.000000,0.000000 0.000000,25.000000-50.000000,0.000000 0.000000,75.000000-150.000000,0.000000 0.000000,0.000000 175.000000,0.000000 0.000000,25.000000-175.000000,0.000000 0.000000,25.000000-25.000000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82300.000000 36900.000000,'100.000000'-150.000000,"0.000000"100.000000,0.000000 0.000000,0.000000-25.000000,0.000000 0.000000,0.000000-50.000000,0.000000 0.000000,0.000000 0.000000,0.000000 0.000000,-75.000000 0.000000,0.000000 0.000000,-50.000000 75.000000,0.000000 0.000000,-50.000000 125.000000,0.000000 0.000000,50.000000-50.000000,0.000000 0.000000,-25.000000 150.000000,0.000000 0.000000,25.000000-100.000000,0.000000 0.000000,0.000000 100.000000,0.000000 0.000000,25.000000-100.000000,0.000000 0.000000,-25.000000 150.000000,0.000000 0.000000,50.000000-100.000000,0.000000 0.000000,0.000000-100.000000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86100.000000 35250.000000,'-250.000000'250.000000,"200.000000"-225.000000,0.000000 0.000000,-25.000000 175.000000,0.000000 0.000000,75.000000 25.000000,0.000000 0.000000,25.000000 0.000000,0.000000 0.000000,50.000000-100.000000,0.000000 0.000000,75.000000-100.000000,0.000000 0.000000,75.000000-125.000000,0.000000 0.000000,-75.000000-50.000000,0.000000 0.000000,-75.000000 75.000000,0.000000 0.000000,-100.000000 150.000000,0.000000 0.000000,-25.000000 100.000000,0.000000 0.000000,25.000000-25.000000,0.000000 0.000000,25.000000-75.000000,0.000000 0.000000,0.000000-50.000000,0.000000 0.000000,25.000000-125.000000,0.000000 0.000000,0.000000 50.000000,0.000000 0.000000,25.000000-100.000000,0.000000 0.000000,0.000000 75.000000,0.000000 0.000000,25.000000-75.000000,0.000000 0.000000,-50.000000 100.000000,0.000000 0.000000,25.000000-25.000000,0.000000 0.000000,-25.000000 50.000000,0.000000 0.000000,50.000000 50.000000,0.000000 0.000000,-50.000000 0.000000,0.000000 0.000000,-25.000000 0.000000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87800.000000 36800.000000,'50.000000'200.000000,"-50.000000"-125.000000,0.000000 0.000000,25.000000-50.000000,0.000000 0.000000,0.000000-50.000000,0.000000 0.000000,0.000000-50.000000,0.000000 0.000000,0.000000-50.000000,0.000000 0.000000,-25.000000 25.000000,0.000000 0.000000,-50.000000 50.000000,0.000000 0.000000,-25.000000 50.000000,0.000000 0.000000,0.000000 25.000000,0.000000 0.000000,25.000000 75.000000,0.000000 0.000000,50.000000-50.000000,0.000000 0.000000,0.000000-25.000000,0.000000 0.000000,25.000000 50.000000,0.000000 0.000000,50.000000 0.000000,0.000000 0.000000,25.000000-75.000000,0.000000 0.000000,0.000000-50.000000,0.000000 0.000000,-50.000000-50.000000,0.000000 0.000000,-25.000000 25.000000,0.000000 0.000000,0.000000 50.000000,0.000000 0.000000,-25.000000 50.000000,0.000000 0.000000,25.000000 25.000000,0.000000 0.000000,25.000000-25.000000,0.000000 0.000000,25.000000-25.000000,0.000000 0.000000,-50.000000 0.000000,0.000000 0.000000,0.000000 0.000000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89050.000000 36500.000000,'150.000000'-150.000000,"-100.000000"75.000000,0.000000 0.000000,-50.000000 50.000000,0.000000 0.000000,0.000000-50.000000,0.000000 0.000000,-25.000000 50.000000,0.000000 0.000000,-75.000000 50.000000,0.000000 0.000000,-50.000000 125.000000,0.000000 0.000000,50.000000 50.000000,0.000000 0.000000,50.000000 0.000000,0.000000 0.000000,75.000000-75.000000,0.000000 0.000000,0.000000-100.000000,0.000000 0.000000,100.000000-25.000000,0.000000 0.000000,-75.000000 0.000000,0.000000 0.000000,75.000000-100.000000,0.000000 0.000000,-100.000000 50.000000,0.000000 0.000000,100.000000-125.000000,0.000000 0.000000,-100.000000 125.000000,0.000000 0.000000,50.000000-150.000000,0.000000 0.000000,-25.000000-25.000000,0.000000 0.000000,25.000000-25.000000,0.000000 0.000000,-50.000000 100.000000,0.000000 0.000000,-100.000000 350.000000,0.000000 0.000000,50.000000 0.000000,0.000000 0.000000,25.000000-125.000000,0.000000 0.000000,-25.000000 150.000000,0.000000 0.000000,25.000000-175.000000,0.000000 0.000000,0.000000 175.000000,0.000000 0.000000,25.000000-75.000000,0.000000 0.000000,25.000000-125.000000,0.000000 0.000000,50.000000-175.000000,0.000000 0.000000,50.000000-50.000000,0.000000 0.000000,-75.000000 0.000000,0.000000 0.000000,-25.000000 150.000000,0.000000 0.000000,-50.000000 75.000000,0.000000 0.000000,0.000000 25.000000,0.000000 0.000000,-25.000000 75.000000,0.000000 0.000000,25.000000-100.000000,0.000000 0.000000,0.000000 75.000000,0.000000 0.000000,0.000000-50.000000,0.000000 0.000000,0.000000 0.000000,0.000000 0.000000,0.000000-25.000000,0.000000 0.000000,-50.000000-25.000000,0.000000 0.000000,25.000000-25.000000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7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84150.000000 36950.000000,'0.000000'-150.000000,"250.000000"-25.000000,0.000000 0.000000,350.000000-150.000000,0.000000 0.000000,75.000000 75.000000,0.000000 0.000000,-300.000000 200.000000,0.000000 0.000000,-275.000000 50.000000,0.000000 0.000000,50.000000-25.000000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16750.000000 51550.000000,'50.000000'-250.000000,"-75.000000"125.000000,0.000000 0.000000,-25.000000 25.000000,0.000000 0.000000,0.000000 75.000000,0.000000 0.000000,-100.000000-25.000000,0.000000 0.000000,-25.000000 150.000000,0.000000 0.000000,-50.000000 225.000000,0.000000 0.000000,50.000000 100.000000,0.000000 0.000000,100.000000 25.000000,0.000000 0.000000,200.000000-225.000000,0.000000 0.000000,175.000000-275.000000,0.000000 0.000000,75.000000-150.000000,0.000000 0.000000,-300.000000 125.000000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17750.000000 53000.000000,'-100.000000'200.000000,"100.000000"-175.000000,0.000000 0.000000,25.000000-50.000000,0.000000 0.000000,25.000000-50.000000,0.000000 0.000000,-50.000000 50.000000,0.000000 0.000000,25.000000-125.000000,0.000000 0.000000,-50.000000 25.000000,0.000000 0.000000,-100.000000 75.000000,0.000000 0.000000,-25.000000 100.000000,0.000000 0.000000,50.000000 125.000000,0.000000 0.000000,75.000000-25.000000,0.000000 0.000000,125.000000-75.000000,0.000000 0.000000,25.000000-75.000000,0.000000 0.000000,-25.000000-50.000000,0.000000 0.000000,0.000000-25.000000,0.000000 0.000000,-25.000000 25.000000,0.000000 0.000000,-50.000000 25.000000,0.000000 0.000000,50.000000 0.000000,0.000000 0.000000,-25.000000 25.000000,0.000000 0.000000,25.000000 75.000000,0.000000 0.000000,0.000000 0.000000,0.000000 0.000000,25.000000-50.000000,0.000000 0.000000,0.000000-75.000000,0.000000 0.000000,-75.000000 25.000000,0.000000 0.000000,75.000000-75.000000,0.000000 0.000000,-75.000000 75.000000,0.000000 0.000000,50.000000-25.000000,0.000000 0.000000,-50.000000 25.000000,0.000000 0.000000,0.000000 25.000000,0.000000 0.000000,0.000000 0.000000,0.000000 0.000000,0.000000 50.000000,0.000000 0.000000,50.000000 0.000000,0.000000 0.000000,0.000000-25.000000,0.000000 0.000000,25.000000-25.000000,0.000000 0.000000,-50.000000-25.000000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21450.000000 51950.000000,'50.000000'0.000000,"-50.000000"25.000000,0.000000 0.000000,25.000000 50.000000,0.000000 0.000000,0.000000 100.000000,0.000000 0.000000,0.000000 50.000000,0.000000 0.000000,-25.000000-125.000000,0.000000 0.000000,25.000000-175.000000,0.000000 0.000000,25.000000-200.000000,0.000000 0.000000,0.000000 100.000000,0.000000 0.000000,-25.000000 100.000000,0.000000 0.000000,25.000000-50.000000,0.000000 0.000000,-25.000000 100.000000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22300.000000 52300.000000,'0.000000'100.000000,"25.000000"-50.000000,0.000000 0.000000,50.000000-25.000000,0.000000 0.000000,-25.000000-50.000000,0.000000 0.000000,-25.000000 25.000000,0.000000 0.000000,50.000000-75.000000,0.000000 0.000000,-50.000000 50.000000,0.000000 0.000000,25.000000-75.000000,0.000000 0.000000,-50.000000 75.000000,0.000000 0.000000,25.000000-50.000000,0.000000 0.000000,-50.000000 75.000000,0.000000 0.000000,-75.000000-25.000000,0.000000 0.000000,-25.000000 100.000000,0.000000 0.000000,50.000000 50.000000,0.000000 0.000000,75.000000 25.000000,0.000000 0.000000,150.000000-75.000000,0.000000 0.000000,100.000000-75.000000,0.000000 0.000000,-100.000000-75.000000,0.000000 0.000000,-100.000000 50.000000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3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81900.000000 27850.000000,'0.000000'-100.000000,"0.000000"75.000000,0.000000 0.000000,50.000000 0.000000,0.000000 0.000000,0.000000 0.000000,0.000000 0.000000,0.000000 25.000000,0.000000 0.000000,100.000000 25.000000,0.000000 0.000000,-25.000000 75.000000,0.000000 0.000000,-75.000000 0.000000,0.000000 0.000000,-50.000000 25.000000,0.000000 0.000000,-100.000000-25.000000,0.000000 0.000000,0.000000 0.000000,0.000000 0.000000,50.000000-50.000000,0.000000 0.000000,50.000000 0.000000,0.000000 0.000000,25.000000-50.000000,0.000000 0.000000,0.000000 25.000000,0.000000 0.000000,50.000000 0.000000,0.000000 0.000000,0.000000 75.000000,0.000000 0.000000,-50.000000 50.000000,0.000000 0.000000,-75.000000 25.000000,0.000000 0.000000,-50.000000-75.000000,0.000000 0.000000,50.000000-75.000000,0.000000 0.000000,75.000000-100.000000,0.000000 0.000000,0.000000 0.000000,0.000000 0.000000,25.000000 0.000000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22800.000000 52300.000000,'0.000000'50.000000,"50.000000"-50.000000,0.000000 0.000000,0.000000 0.000000,0.000000 0.000000,25.000000 0.000000,0.000000 0.000000,0.000000 0.000000,0.000000 0.000000,-50.000000 0.000000,0.000000 0.000000,0.000000-25.000000,0.000000 0.000000,0.000000 0.000000,0.000000 0.000000,-25.000000-25.000000,0.000000 0.000000,-25.000000 50.000000,0.000000 0.000000,-50.000000-50.000000,0.000000 0.000000,-50.000000 50.000000,0.000000 0.000000,50.000000 75.000000,0.000000 0.000000,0.000000 50.000000,0.000000 0.000000,50.000000 50.000000,0.000000 0.000000,75.000000-50.000000,0.000000 0.000000,50.000000-75.000000,0.000000 0.000000,-75.000000-50.000000,0.000000 0.000000,125.000000-25.000000,0.000000 0.000000,-100.000000 0.000000,0.000000 0.000000,25.000000-50.000000,0.000000 0.000000,-25.000000 25.000000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24350.000000 52600.000000,'0.000000'50.000000,"-25.000000"-50.000000,0.000000 0.000000,25.000000 25.000000,0.000000 0.000000,25.000000-75.000000,0.000000 0.000000,0.000000-50.000000,0.000000 0.000000,-50.000000 0.000000,0.000000 0.000000,-25.000000 25.000000,0.000000 0.000000,-50.000000 75.000000,0.000000 0.000000,0.000000 75.000000,0.000000 0.000000,75.000000 25.000000,0.000000 0.000000,25.000000-50.000000,0.000000 0.000000,25.000000-25.000000,0.000000 0.000000,50.000000 0.000000,0.000000 0.000000,-25.000000-25.000000,0.000000 0.000000,75.000000 0.000000,0.000000 0.000000,0.000000-75.000000,0.000000 0.000000,-50.000000-25.000000,0.000000 0.000000,0.000000 25.000000,0.000000 0.000000,-50.000000 50.000000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25450.000000 52300.000000,'50.000000'0.000000,"0.000000"25.000000,0.000000 0.000000,-25.000000-25.000000,0.000000 0.000000,25.000000-50.000000,0.000000 0.000000,-25.000000-50.000000,0.000000 0.000000,0.000000-25.000000,0.000000 0.000000,-75.000000 25.000000,0.000000 0.000000,-25.000000 75.000000,0.000000 0.000000,50.000000 25.000000,0.000000 0.000000,-75.000000 75.000000,0.000000 0.000000,50.000000-25.000000,0.000000 0.000000,0.000000 75.000000,0.000000 0.000000,50.000000-75.000000,0.000000 0.000000,0.000000 100.000000,0.000000 0.000000,0.000000-125.000000,0.000000 0.000000,150.000000 25.000000,0.000000 0.000000,50.000000-200.000000,0.000000 0.000000,-25.000000-125.000000,0.000000 0.000000,-50.000000-25.000000,0.000000 0.000000,-100.000000 75.000000,0.000000 0.000000,-25.000000 150.000000,0.000000 0.000000,-25.000000 75.000000,0.000000 0.000000,-25.000000 75.000000,0.000000 0.000000,25.000000 75.000000,0.000000 0.000000,25.000000-75.000000,0.000000 0.000000,0.000000 150.000000,0.000000 0.000000,25.000000 0.000000,0.000000 0.000000,125.000000-100.000000,0.000000 0.000000,-75.000000-100.000000,0.000000 0.000000,0.000000 0.000000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29100.000000 51500.000000,'0.000000'-50.000000,"-25.000000"25.000000,0.000000 0.000000,25.000000 0.000000,0.000000 0.000000,25.000000 50.000000,0.000000 0.000000,25.000000 75.000000,0.000000 0.000000,-25.000000 25.000000,0.000000 0.000000,25.000000-50.000000,0.000000 0.000000,-25.000000-50.000000,0.000000 0.000000,50.000000-50.000000,0.000000 0.000000,0.000000-75.000000,0.000000 0.000000,-75.000000 50.000000,0.000000 0.000000,50.000000-50.000000,0.000000 0.000000,-50.000000 75.000000,0.000000 0.000000,25.000000 0.000000,0.000000 0.000000,25.000000 25.000000,0.000000 0.000000,0.000000 50.000000,0.000000 0.000000,25.000000 0.000000,0.000000 0.000000,-25.000000-50.000000,0.000000 0.000000,25.000000 0.000000,0.000000 0.000000,0.000000-25.000000,0.000000 0.000000,-50.000000 25.000000,0.000000 0.000000,25.000000-25.000000,0.000000 0.000000,-50.000000 0.000000,0.000000 0.000000,25.000000 25.000000,0.000000 0.000000,-25.000000 25.000000,0.000000 0.000000,0.000000 0.000000,0.000000 0.000000,25.000000 0.000000,0.000000 0.000000,25.000000-25.000000,0.000000 0.000000,25.000000 0.000000,0.000000 0.000000,-50.000000 0.000000,0.000000 0.000000,0.000000-25.000000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31450.000000 51100.000000,'0.000000'50.000000,"0.000000"0.000000,0.000000 0.000000,0.000000 25.000000,0.000000 0.000000,0.000000 25.000000,0.000000 0.000000,25.000000 0.000000,0.000000 0.000000,0.000000-75.000000,0.000000 0.000000,25.000000-75.000000,0.000000 0.000000,-25.000000-50.000000,0.000000 0.000000,-25.000000 75.000000,0.000000 0.000000,0.000000-75.000000,0.000000 0.000000,25.000000 50.000000,0.000000 0.000000,-25.000000 75.000000,0.000000 0.000000,50.000000 50.000000,0.000000 0.000000,0.000000-25.000000,0.000000 0.000000,0.000000-25.000000,0.000000 0.000000,25.000000-50.000000,0.000000 0.000000,-25.000000-100.000000,0.000000 0.000000,-25.000000 75.000000,0.000000 0.000000,0.000000 0.000000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32400.000000 50200.000000,'50.000000'-200.000000,"-50.000000"225.000000,0.000000 0.000000,0.000000 200.000000,0.000000 0.000000,0.000000 100.000000,0.000000 0.000000,25.000000-50.000000,0.000000 0.000000,25.000000-50.000000,0.000000 0.000000,0.000000-175.000000,0.000000 0.000000,-25.000000-25.000000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33000.000000 51000.000000,'-100.000000'100.000000,"125.000000"-100.000000,0.000000 0.000000,50.000000-25.000000,0.000000 0.000000,-50.000000 0.000000,0.000000 0.000000,75.000000-50.000000,0.000000 0.000000,-75.000000 50.000000,0.000000 0.000000,100.000000-75.000000,0.000000 0.000000,-100.000000 75.000000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33600.000000 50400.000000,'-100.000000'200.000000,"75.000000"-100.000000,0.000000 0.000000,25.000000 50.000000,0.000000 0.000000,0.000000 25.000000,0.000000 0.000000,50.000000-50.000000,0.000000 0.000000,-50.000000-100.000000,0.000000 0.000000,50.000000 50.000000,0.000000 0.000000,-25.000000-75.000000,0.000000 0.000000,0.000000 25.000000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34200.000000 51200.000000,'0.000000'200.000000,"-25.000000"-150.000000,0.000000 0.000000,25.000000-25.000000,0.000000 0.000000,0.000000 0.000000,0.000000 0.000000,0.000000-50.000000,0.000000 0.000000,0.000000 0.000000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34200.000000 50400.000000,'0.000000'100.000000,"0.000000"-75.000000,0.000000 0.000000,0.000000 0.000000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3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83800.000000 28200.000000,'0.000000'-50.000000,"-25.000000"25.000000,0.000000 0.000000,75.000000 0.000000,0.000000 0.000000,50.000000 25.000000,0.000000 0.000000,0.000000 50.000000,0.000000 0.000000,-75.000000-25.000000,0.000000 0.000000,25.000000 50.000000,0.000000 0.000000,-25.000000-50.000000,0.000000 0.000000,-25.000000 75.000000,0.000000 0.000000,-25.000000-50.000000,0.000000 0.000000,-25.000000 50.000000,0.000000 0.000000,25.000000-50.000000,0.000000 0.000000,-75.000000 75.000000,0.000000 0.000000,50.000000 0.000000,0.000000 0.000000,25.000000-25.000000,0.000000 0.000000,150.000000-50.000000,0.000000 0.000000,125.000000-50.000000,0.000000 0.000000,-200.000000-25.000000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34650.000000 50900.000000,'50.000000'200.000000,"-50.000000"-100.000000,0.000000 0.000000,50.000000 100.000000,0.000000 0.000000,0.000000 25.000000,0.000000 0.000000,-50.000000-150.000000,0.000000 0.000000,25.000000 225.000000,0.000000 0.000000,-25.000000-150.000000,0.000000 0.000000,0.000000-100.000000,0.000000 0.000000,0.000000-25.000000,0.000000 0.000000,-25.000000-175.000000,0.000000 0.000000,25.000000-125.000000,0.000000 0.000000,0.000000-50.000000,0.000000 0.000000,0.000000 50.000000,0.000000 0.000000,25.000000 50.000000,0.000000 0.000000,25.000000 150.000000,0.000000 0.000000,0.000000 100.000000,0.000000 0.000000,-25.000000-25.000000,0.000000 0.000000,25.000000 75.000000,0.000000 0.000000,-25.000000-25.000000,0.000000 0.000000,25.000000 75.000000,0.000000 0.000000,-50.000000 0.000000,0.000000 0.000000,-25.000000 0.000000,0.000000 0.000000,-75.000000-25.000000,0.000000 0.000000,-25.000000-75.000000,0.000000 0.000000,75.000000-150.000000,0.000000 0.000000,50.000000 50.000000,0.000000 0.000000,0.000000-25.000000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35500.000000 49950.000000,'50.000000'-50.000000,"-25.000000"50.000000,0.000000 0.000000,50.000000 125.000000,0.000000 0.000000,-25.000000 100.000000,0.000000 0.000000,-25.000000 50.000000,0.000000 0.000000,-25.000000-50.000000,0.000000 0.000000,-25.000000-100.000000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36250.000000 51150.000000,'50.000000'0.000000,"-25.000000"25.000000,0.000000 0.000000,0.000000-25.000000,0.000000 0.000000,50.000000 0.000000,0.000000 0.000000,25.000000-100.000000,0.000000 0.000000,-25.000000-50.000000,0.000000 0.000000,-50.000000 50.000000,0.000000 0.000000,-75.000000 75.000000,0.000000 0.000000,-75.000000 200.000000,0.000000 0.000000,100.000000 50.000000,0.000000 0.000000,25.000000-50.000000,0.000000 0.000000,100.000000-50.000000,0.000000 0.000000,175.000000-125.000000,0.000000 0.000000,-200.000000-25.000000,0.000000 0.000000,25.000000-25.000000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40000.000000 51050.000000,'0.000000'-50.000000,"0.000000"25.000000,0.000000 0.000000,25.000000 75.000000,0.000000 0.000000,50.000000 150.000000,0.000000 0.000000,25.000000 75.000000,0.000000 0.000000,-75.000000-25.000000,0.000000 0.000000,-25.000000-125.000000,0.000000 0.000000,0.000000-150.000000,0.000000 0.000000,-25.000000-25.000000,0.000000 0.000000,0.000000-100.000000,0.000000 0.000000,0.000000 75.000000,0.000000 0.000000,0.000000-150.000000,0.000000 0.000000,25.000000 125.000000,0.000000 0.000000,0.000000-200.000000,0.000000 0.000000,25.000000 75.000000,0.000000 0.000000,100.000000 125.000000,0.000000 0.000000,0.000000 75.000000,0.000000 0.000000,-75.000000 125.000000,0.000000 0.000000,-25.000000 50.000000,0.000000 0.000000,-50.000000 0.000000,0.000000 0.000000,-50.000000-25.000000,0.000000 0.000000,50.000000-100.000000,0.000000 0.000000,-50.000000 75.000000,0.000000 0.000000,50.000000-100.000000,0.000000 0.000000,-50.000000 50.000000,0.000000 0.000000,50.000000-50.000000,0.000000 0.000000,-25.000000-50.000000,0.000000 0.000000,50.000000 25.000000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41900.000000 50700.000000,'0.000000'50.000000,"-25.000000"0.000000,0.000000 0.000000,50.000000-125.000000,0.000000 0.000000,-25.000000-25.000000,0.000000 0.000000,-50.000000 25.000000,0.000000 0.000000,-25.000000 50.000000,0.000000 0.000000,50.000000 25.000000,0.000000 0.000000,-75.000000 50.000000,0.000000 0.000000,75.000000-25.000000,0.000000 0.000000,-25.000000 75.000000,0.000000 0.000000,75.000000-25.000000,0.000000 0.000000,100.000000-75.000000,0.000000 0.000000,-25.000000-25.000000,0.000000 0.000000,-25.000000-50.000000,0.000000 0.000000,0.000000 0.000000,0.000000 0.000000,-25.000000 25.000000,0.000000 0.000000,0.000000 50.000000,0.000000 0.000000,-25.000000 0.000000,0.000000 0.000000,25.000000 0.000000,0.000000 0.000000,25.000000 0.000000,0.000000 0.000000,-75.000000-25.000000,0.000000 0.000000,75.000000 25.000000,0.000000 0.000000,-50.000000-50.000000,0.000000 0.000000,0.000000 0.000000,0.000000 0.000000,-75.000000 25.000000,0.000000 0.000000,-50.000000 0.000000,0.000000 0.000000,25.000000 125.000000,0.000000 0.000000,75.000000-25.000000,0.000000 0.000000,0.000000-25.000000,0.000000 0.000000,25.000000 50.000000,0.000000 0.000000,0.000000-50.000000,0.000000 0.000000,75.000000 75.000000,0.000000 0.000000,-50.000000-75.000000,0.000000 0.000000,50.000000 125.000000,0.000000 0.000000,-75.000000 50.000000,0.000000 0.000000,-50.000000-75.000000,0.000000 0.000000,-75.000000-100.000000,0.000000 0.000000,25.000000-100.000000,0.000000 0.000000,75.000000-125.000000,0.000000 0.000000,0.000000 0.000000,0.000000 0.000000,0.000000 125.000000,0.000000 0.000000,75.000000-150.000000,0.000000 0.000000,0.000000 75.000000,0.000000 0.000000,25.000000 50.000000,0.000000 0.000000,0.000000 25.000000,0.000000 0.000000,0.000000 0.000000,0.000000 0.000000,-75.000000-25.000000,0.000000 0.000000,-50.000000 50.000000,0.000000 0.000000,-75.000000 25.000000,0.000000 0.000000,50.000000 75.000000,0.000000 0.000000,50.000000 0.000000,0.000000 0.000000,0.000000-50.000000,0.000000 0.000000,25.000000 25.000000,0.000000 0.000000,0.000000-50.000000,0.000000 0.000000,125.000000 0.000000,0.000000 0.000000,0.000000-25.000000,0.000000 0.000000,-50.000000-25.000000,0.000000 0.000000,-50.000000 0.000000,0.000000 0.000000,-50.000000 25.000000,0.000000 0.000000,-25.000000 0.000000,0.000000 0.000000,-50.000000 0.000000,0.000000 0.000000,50.000000 25.000000,0.000000 0.000000,-50.000000 50.000000,0.000000 0.000000,50.000000-25.000000,0.000000 0.000000,-50.000000 50.000000,0.000000 0.000000,50.000000-50.000000,0.000000 0.000000,25.000000 75.000000,0.000000 0.000000,125.000000-25.000000,0.000000 0.000000,100.000000-25.000000,0.000000 0.000000,-50.000000-25.000000,0.000000 0.000000,-100.000000 0.000000,0.000000 0.000000,-75.000000 25.000000,0.000000 0.000000,0.000000-25.000000,0.000000 0.000000,-75.000000 25.000000,0.000000 0.000000,50.000000-25.000000,0.000000 0.000000,-75.000000 25.000000,0.000000 0.000000,75.000000-50.000000,0.000000 0.000000,-75.000000 50.000000,0.000000 0.000000,50.000000-50.000000,0.000000 0.000000,-100.000000 25.000000,0.000000 0.000000,100.000000-25.000000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47650.000000 50900.000000,'50.000000'0.000000,"-50.000000"-25.000000,0.000000 0.000000,0.000000-25.000000,0.000000 0.000000,0.000000-25.000000,0.000000 0.000000,0.000000-100.000000,0.000000 0.000000,-25.000000 75.000000,0.000000 0.000000,25.000000 75.000000,0.000000 0.000000,-75.000000-25.000000,0.000000 0.000000,-25.000000 150.000000,0.000000 0.000000,50.000000 100.000000,0.000000 0.000000,75.000000-50.000000,0.000000 0.000000,50.000000-100.000000,0.000000 0.000000,50.000000-50.000000,0.000000 0.000000,-25.000000-125.000000,0.000000 0.000000,-25.000000 0.000000,0.000000 0.000000,-50.000000 100.000000,0.000000 0.000000,0.000000 0.000000,0.000000 0.000000,0.000000 25.000000,0.000000 0.000000,0.000000 50.000000,0.000000 0.000000,-25.000000-25.000000,0.000000 0.000000,125.000000 50.000000,0.000000 0.000000,0.000000-50.000000,0.000000 0.000000,-50.000000-25.000000,0.000000 0.000000,-25.000000-25.000000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48600.000000 49950.000000,'-100.000000'-100.000000,"100.000000"75.000000,0.000000 0.000000,25.000000 0.000000,0.000000 0.000000,0.000000 0.000000,0.000000 0.000000,125.000000-25.000000,0.000000 0.000000,0.000000-25.000000,0.000000 0.000000,0.000000 50.000000,0.000000 0.000000,-150.000000 50.000000,0.000000 0.000000,-75.000000 175.000000,0.000000 0.000000,-25.000000 75.000000,0.000000 0.000000,75.000000-50.000000,0.000000 0.000000,25.000000-150.000000,0.000000 0.000000,75.000000 125.000000,0.000000 0.000000,-25.000000-175.000000,0.000000 0.000000,75.000000 25.000000,0.000000 0.000000,-50.000000-25.000000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51800.000000 50350.000000,'-200.000000'0.000000,"250.000000"-25.000000,0.000000 0.000000,0.000000 0.000000,0.000000 0.000000,100.000000-50.000000,0.000000 0.000000,25.000000-25.000000,0.000000 0.000000,-75.000000 25.000000,0.000000 0.000000,-100.000000 50.000000,0.000000 0.000000,-75.000000 125.000000,0.000000 0.000000,-50.000000 100.000000,0.000000 0.000000,25.000000 0.000000,0.000000 0.000000,100.000000-75.000000,0.000000 0.000000,0.000000-100.000000,0.000000 0.000000,0.000000 25.000000,0.000000 0.000000,75.000000-50.000000,0.000000 0.000000,-50.000000-25.000000,0.000000 0.000000,100.000000-100.000000,0.000000 0.000000,-50.000000 0.000000,0.000000 0.000000,-50.000000 0.000000,0.000000 0.000000,0.000000 75.000000,0.000000 0.000000,-25.000000 75.000000,0.000000 0.000000,0.000000 75.000000,0.000000 0.000000,-25.000000-25.000000,0.000000 0.000000,25.000000-50.000000,0.000000 0.000000,0.000000 25.000000,0.000000 0.000000,0.000000-25.000000,0.000000 0.000000,0.000000 0.000000,0.000000 0.000000,25.000000-25.000000,0.000000 0.000000,25.000000-25.000000,0.000000 0.000000,0.000000-25.000000,0.000000 0.000000,25.000000 0.000000,0.000000 0.000000,-50.000000 25.000000,0.000000 0.000000,25.000000 25.000000,0.000000 0.000000,25.000000 0.000000,0.000000 0.000000,-25.000000 0.000000,0.000000 0.000000,25.000000 0.000000,0.000000 0.000000,-50.000000 0.000000,0.000000 0.000000,75.000000-25.000000,0.000000 0.000000,-25.000000-25.000000,0.000000 0.000000,-25.000000 0.000000,0.000000 0.000000,-50.000000 0.000000,0.000000 0.000000,-75.000000 25.000000,0.000000 0.000000,0.000000 25.000000,0.000000 0.000000,0.000000 50.000000,0.000000 0.000000,50.000000 75.000000,0.000000 0.000000,25.000000-25.000000,0.000000 0.000000,0.000000-75.000000,0.000000 0.000000,150.000000 50.000000,0.000000 0.000000,100.000000-100.000000,0.000000 0.000000,-75.000000-50.000000,0.000000 0.000000,-100.000000 25.000000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57450.000000 49850.000000,'-50.000000'0.000000,"-25.000000"-50.000000,0.000000 0.000000,25.000000-25.000000,0.000000 0.000000,0.000000-25.000000,0.000000 0.000000,50.000000 25.000000,0.000000 0.000000,-50.000000 50.000000,0.000000 0.000000,-50.000000 100.000000,0.000000 0.000000,50.000000 50.000000,0.000000 0.000000,25.000000-100.000000,0.000000 0.000000,25.000000 100.000000,0.000000 0.000000,0.000000-100.000000,0.000000 0.000000,100.000000 50.000000,0.000000 0.000000,-75.000000-50.000000,0.000000 0.000000,175.000000 75.000000,0.000000 0.000000,-50.000000-25.000000,0.000000 0.000000,-75.000000 25.000000,0.000000 0.000000,-100.000000 0.000000,0.000000 0.000000,-150.000000-50.000000,0.000000 0.000000,-25.000000 0.000000,0.000000 0.000000,75.000000-50.000000,0.000000 0.000000,100.000000-25.000000,0.000000 0.000000,-25.000000-50.000000,0.000000 0.000000,75.000000 50.000000,0.000000 0.000000,25.000000-25.000000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58950.000000 50400.000000,'-150.000000'0.000000,"125.000000"0.000000,0.000000 0.000000,0.000000-50.000000,0.000000 0.000000,25.000000 25.000000,0.000000 0.000000,0.000000-50.000000,0.000000 0.000000,-25.000000 75.000000,0.000000 0.000000,-25.000000-75.000000,0.000000 0.000000,-50.000000 75.000000,0.000000 0.000000,25.000000 100.000000,0.000000 0.000000,25.000000 25.000000,0.000000 0.000000,50.000000-25.000000,0.000000 0.000000,100.000000-75.000000,0.000000 0.000000,25.000000-75.000000,0.000000 0.000000,-25.000000 0.000000,0.000000 0.000000,-75.000000 25.000000,0.000000 0.000000,50.000000-25.000000,0.000000 0.000000,0.000000-25.000000,0.000000 0.000000,-25.000000 50.000000,0.000000 0.000000,-25.000000 100.000000,0.000000 0.000000,-25.000000-25.000000,0.000000 0.000000,50.000000 0.000000,0.000000 0.000000,-25.000000-50.000000,0.000000 0.000000,25.000000-50.000000,0.000000 0.000000,0.000000 0.000000,0.000000 0.000000,-25.000000 0.000000,0.000000 0.000000,0.000000 50.000000,0.000000 0.000000,0.000000-25.000000,0.000000 0.000000,25.000000 0.000000,0.000000 0.000000,0.000000 25.000000,0.000000 0.000000,25.000000 0.000000,0.000000 0.000000,25.000000 25.000000,0.000000 0.000000,0.000000 0.000000,0.000000 0.000000,-25.000000-25.000000,0.000000 0.000000,0.000000-25.000000,0.000000 0.000000,-50.000000-25.000000,0.000000 0.000000,0.000000 25.000000,0.000000 0.000000,-25.000000-25.000000,0.000000 0.000000,-50.000000 0.000000,0.000000 0.000000,-50.000000 50.000000,0.000000 0.000000,25.000000 100.000000,0.000000 0.000000,25.000000 25.000000,0.000000 0.000000,50.000000 0.000000,0.000000 0.000000,75.000000-50.000000,0.000000 0.000000,-25.000000-50.000000,0.000000 0.000000,175.000000-25.000000,0.000000 0.000000,-125.000000 0.000000,0.000000 0.000000,75.000000-50.000000,0.000000 0.000000,-50.000000 0.000000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3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87100.000000 27450.000000,'0.000000'-350.000000,"0.000000"300.000000,0.000000 0.000000,-25.000000 25.000000,0.000000 0.000000,50.000000 50.000000,0.000000 0.000000,-25.000000 0.000000,0.000000 0.000000,25.000000 100.000000,0.000000 0.000000,-25.000000-75.000000,0.000000 0.000000,-25.000000 250.000000,0.000000 0.000000,-25.000000 0.000000,0.000000 0.000000,25.000000-50.000000,0.000000 0.000000,25.000000-150.000000,0.000000 0.000000,100.000000-175.000000,0.000000 0.000000,100.000000-175.000000,0.000000 0.000000,-50.000000 75.000000,0.000000 0.000000,-100.000000 150.000000,0.000000 0.000000,-25.000000 25.000000,0.000000 0.000000,-25.000000 125.000000,0.000000 0.000000,-75.000000 100.000000,0.000000 0.000000,50.000000-50.000000,0.000000 0.000000,75.000000-100.000000,0.000000 0.000000,75.000000-75.000000,0.000000 0.000000,50.000000-150.000000,0.000000 0.000000,-75.000000 75.000000,0.000000 0.000000,-50.000000 25.000000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63550.000000 49400.000000,'-250.000000'-100.000000,"225.000000"75.000000,0.000000 0.000000,150.000000-25.000000,0.000000 0.000000,50.000000 0.000000,0.000000 0.000000,50.000000-50.000000,0.000000 0.000000,-75.000000 25.000000,0.000000 0.000000,-75.000000 25.000000,0.000000 0.000000,-75.000000 25.000000,0.000000 0.000000,-75.000000 125.000000,0.000000 0.000000,50.000000-75.000000,0.000000 0.000000,-50.000000 100.000000,0.000000 0.000000,50.000000-75.000000,0.000000 0.000000,0.000000 75.000000,0.000000 0.000000,25.000000-100.000000,0.000000 0.000000,0.000000 125.000000,0.000000 0.000000,50.000000-25.000000,0.000000 0.000000,50.000000-75.000000,0.000000 0.000000,25.000000-75.000000,0.000000 0.000000,-75.000000-25.000000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65500.000000 49250.000000,'-150.000000'250.000000,"125.000000"-225.000000,0.000000 0.000000,-25.000000 150.000000,0.000000 0.000000,50.000000-50.000000,0.000000 0.000000,25.000000-50.000000,0.000000 0.000000,25.000000-100.000000,0.000000 0.000000,-25.000000 0.000000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65650.000000 48650.000000,'-50.000000'0.000000,"25.000000"0.000000,0.000000 0.000000,50.000000 25.000000,0.000000 0.000000,0.000000 0.000000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8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66250.000000 49500.000000,'-150.000000'150.000000,"150.000000"-125.000000,0.000000 0.000000,-25.000000 100.000000,0.000000 0.000000,50.000000-25.000000,0.000000 0.000000,50.000000-50.000000,0.000000 0.000000,-25.000000-50.000000,0.000000 0.000000,25.000000-100.000000,0.000000 0.000000,0.000000-50.000000,0.000000 0.000000,-25.000000 50.000000,0.000000 0.000000,-25.000000 25.000000,0.000000 0.000000,0.000000 100.000000,0.000000 0.000000,-25.000000 25.000000,0.000000 0.000000,25.000000 0.000000,0.000000 0.000000,25.000000 0.000000,0.000000 0.000000,-25.000000-50.000000,0.000000 0.000000,25.000000 0.000000,0.000000 0.000000,25.000000-50.000000,0.000000 0.000000,0.000000 0.000000,0.000000 0.000000,0.000000 25.000000,0.000000 0.000000,0.000000 25.000000,0.000000 0.000000,0.000000 25.000000,0.000000 0.000000,25.000000 25.000000,0.000000 0.000000,-25.000000-50.000000,0.000000 0.000000,25.000000 0.000000,0.000000 0.000000,0.000000-75.000000,0.000000 0.000000,-25.000000-25.000000,0.000000 0.000000,-50.000000 0.000000,0.000000 0.000000,-50.000000 50.000000,0.000000 0.000000,-100.000000 75.000000,0.000000 0.000000,25.000000 125.000000,0.000000 0.000000,50.000000 25.000000,0.000000 0.000000,50.000000-25.000000,0.000000 0.000000,175.000000-50.000000,0.000000 0.000000,100.000000-100.000000,0.000000 0.000000,-200.000000-25.000000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17150.000000 59150.000000,'0.000000'-50.000000,"-25.000000"75.000000,0.000000 0.000000,50.000000 100.000000,0.000000 0.000000,50.000000 75.000000,0.000000 0.000000,-25.000000-25.000000,0.000000 0.000000,-25.000000-125.000000,0.000000 0.000000,50.000000 75.000000,0.000000 0.000000,-25.000000-125.000000,0.000000 0.000000,-25.000000-200.000000,0.000000 0.000000,25.000000-75.000000,0.000000 0.000000,-50.000000 75.000000,0.000000 0.000000,0.000000 150.000000,0.000000 0.000000,25.000000 100.000000,0.000000 0.000000,25.000000 75.000000,0.000000 0.000000,-50.000000-75.000000,0.000000 0.000000,75.000000 100.000000,0.000000 0.000000,-25.000000-50.000000,0.000000 0.000000,50.000000-100.000000,0.000000 0.000000,-25.000000-150.000000,0.000000 0.000000,0.000000-25.000000,0.000000 0.000000,-50.000000 75.000000,0.000000 0.000000,0.000000 75.000000,0.000000 0.000000,-25.000000 125.000000,0.000000 0.000000,25.000000 50.000000,0.000000 0.000000,25.000000-50.000000,0.000000 0.000000,-50.000000-75.000000,0.000000 0.000000,75.000000 25.000000,0.000000 0.000000,0.000000-50.000000,0.000000 0.000000,0.000000-150.000000,0.000000 0.000000,-50.000000 100.000000,0.000000 0.000000,0.000000 0.000000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19700.000000 58850.000000,'100.000000'50.000000,"-75.000000"0.000000,0.000000 0.000000,-25.000000 75.000000,0.000000 0.000000,0.000000-75.000000,0.000000 0.000000,25.000000 100.000000,0.000000 0.000000,0.000000-100.000000,0.000000 0.000000,0.000000-75.000000,0.000000 0.000000,0.000000-25.000000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19800.000000 57950.000000,'-50.000000'-50.000000,"25.000000"25.000000,0.000000 0.000000,25.000000 50.000000,0.000000 0.000000,50.000000 75.000000,0.000000 0.000000,-25.000000-50.000000,0.000000 0.000000,0.000000-25.000000,0.000000 0.000000,25.000000 0.000000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20400.000000 58700.000000,'-50.000000'150.000000,"50.000000"-75.000000,0.000000 0.000000,-25.000000 0.000000,0.000000 0.000000,50.000000 0.000000,0.000000 0.000000,-25.000000-50.000000,0.000000 0.000000,25.000000 75.000000,0.000000 0.000000,0.000000-75.000000,0.000000 0.000000,25.000000 25.000000,0.000000 0.000000,0.000000-50.000000,0.000000 0.000000,-50.000000-25.000000,0.000000 0.000000,75.000000-175.000000,0.000000 0.000000,-25.000000-50.000000,0.000000 0.000000,-25.000000 125.000000,0.000000 0.000000,25.000000 100.000000,0.000000 0.000000,-25.000000 100.000000,0.000000 0.000000,25.000000 75.000000,0.000000 0.000000,0.000000-25.000000,0.000000 0.000000,-25.000000-75.000000,0.000000 0.000000,0.000000-25.000000,0.000000 0.000000,25.000000-25.000000,0.000000 0.000000,-25.000000 0.000000,0.000000 0.000000,0.000000-25.000000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21950.000000 58600.000000,'0.000000'150.000000,"0.000000"-75.000000,0.000000 0.000000,0.000000 0.000000,0.000000 0.000000,0.000000-50.000000,0.000000 0.000000,25.000000 25.000000,0.000000 0.000000,-25.000000-25.000000,0.000000 0.000000,25.000000-25.000000,0.000000 0.000000,0.000000 0.000000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21900.000000 57800.000000,'-100.000000'0.000000,"100.000000"25.000000,0.000000 0.000000,25.000000 25.000000,0.000000 0.000000,25.000000 0.000000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3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89100.000000 28500.000000,'150.000000'0.000000,"-125.000000"50.000000,0.000000 0.000000,-25.000000 25.000000,0.000000 0.000000,-25.000000 25.000000,0.000000 0.000000,0.000000 0.000000,0.000000 0.000000,25.000000-75.000000,0.000000 0.000000,0.000000-50.000000,0.000000 0.000000,0.000000-25.000000,0.000000 0.000000,25.000000-100.000000,0.000000 0.000000,0.000000 100.000000,0.000000 0.000000,0.000000-125.000000,0.000000 0.000000,0.000000 125.000000,0.000000 0.000000,0.000000-150.000000,0.000000 0.000000,-25.000000 175.000000,0.000000 0.000000,-25.000000-100.000000,0.000000 0.000000,0.000000 125.000000,0.000000 0.000000,0.000000 25.000000,0.000000 0.000000,25.000000 0.000000,0.000000 0.000000,25.000000-25.000000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22750.000000 58450.000000,'-100.000000'100.000000,"75.000000"-50.000000,0.000000 0.000000,25.000000-25.000000,0.000000 0.000000,0.000000 50.000000,0.000000 0.000000,25.000000-25.000000,0.000000 0.000000,25.000000 50.000000,0.000000 0.000000,-50.000000-75.000000,0.000000 0.000000,75.000000 75.000000,0.000000 0.000000,0.000000-100.000000,0.000000 0.000000,-25.000000-75.000000,0.000000 0.000000,0.000000-75.000000,0.000000 0.000000,-25.000000 50.000000,0.000000 0.000000,0.000000 25.000000,0.000000 0.000000,0.000000 50.000000,0.000000 0.000000,0.000000 25.000000,0.000000 0.000000,25.000000 25.000000,0.000000 0.000000,25.000000 100.000000,0.000000 0.000000,0.000000-25.000000,0.000000 0.000000,0.000000-25.000000,0.000000 0.000000,25.000000-75.000000,0.000000 0.000000,0.000000-125.000000,0.000000 0.000000,-25.000000-25.000000,0.000000 0.000000,-50.000000 50.000000,0.000000 0.000000,-25.000000 75.000000,0.000000 0.000000,25.000000-75.000000,0.000000 0.000000,0.000000 100.000000,0.000000 0.000000,0.000000-50.000000,0.000000 0.000000,25.000000 50.000000,0.000000 0.000000,25.000000 50.000000,0.000000 0.000000,-25.000000 25.000000,0.000000 0.000000,25.000000-25.000000,0.000000 0.000000,0.000000-25.000000,0.000000 0.000000,-50.000000 25.000000,0.000000 0.000000,0.000000-50.000000,0.000000 0.000000,-25.000000 25.000000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25300.000000 57150.000000,'-50.000000'-50.000000,"0.000000"25.000000,0.000000 0.000000,25.000000 0.000000,0.000000 0.000000,75.000000 25.000000,0.000000 0.000000,-25.000000 0.000000,0.000000 0.000000,0.000000 0.000000,0.000000 0.000000,0.000000 0.000000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25900.000000 58100.000000,'0.000000'-50.000000,"0.000000"25.000000,0.000000 0.000000,-25.000000 0.000000,0.000000 0.000000,25.000000 100.000000,0.000000 0.000000,25.000000 75.000000,0.000000 0.000000,25.000000-75.000000,0.000000 0.000000,-25.000000-50.000000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26650.000000 57750.000000,'-100.000000'-50.000000,"100.000000"25.000000,0.000000 0.000000,50.000000 25.000000,0.000000 0.000000,50.000000-25.000000,0.000000 0.000000,-25.000000 0.000000,0.000000 0.000000,-25.000000 25.000000,0.000000 0.000000,-50.000000 50.000000,0.000000 0.000000,0.000000 0.000000,0.000000 0.000000,-25.000000 75.000000,0.000000 0.000000,-25.000000 0.000000,0.000000 0.000000,50.000000-75.000000,0.000000 0.000000,-25.000000 50.000000,0.000000 0.000000,50.000000 0.000000,0.000000 0.000000,75.000000-50.000000,0.000000 0.000000,25.000000-50.000000,0.000000 0.000000,-25.000000 0.000000,0.000000 0.000000,-75.000000 0.000000,0.000000 0.000000,0.000000-25.000000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27050.000000 58200.000000,'-200.000000'0.000000,"225.000000"0.000000,0.000000 0.000000,150.000000-25.000000,0.000000 0.000000,25.000000 0.000000,0.000000 0.000000,-150.000000 0.000000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31050.000000 57550.000000,'0.000000'-50.000000,"25.000000"75.000000,0.000000 0.000000,0.000000 75.000000,0.000000 0.000000,25.000000 75.000000,0.000000 0.000000,0.000000-75.000000,0.000000 0.000000,0.000000-75.000000,0.000000 0.000000,-25.000000-25.000000,0.000000 0.000000,50.000000-150.000000,0.000000 0.000000,-25.000000-75.000000,0.000000 0.000000,0.000000 100.000000,0.000000 0.000000,-50.000000 75.000000,0.000000 0.000000,25.000000 150.000000,0.000000 0.000000,0.000000 50.000000,0.000000 0.000000,0.000000-75.000000,0.000000 0.000000,-25.000000-50.000000,0.000000 0.000000,50.000000 0.000000,0.000000 0.000000,-25.000000-25.000000,0.000000 0.000000,75.000000 0.000000,0.000000 0.000000,-75.000000 0.000000,0.000000 0.000000,0.000000-50.000000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9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32700.000000 57400.000000,'0.000000'50.000000,"0.000000"0.000000,0.000000 0.000000,-25.000000 0.000000,0.000000 0.000000,25.000000-25.000000,0.000000 0.000000,0.000000 25.000000,0.000000 0.000000,0.000000-25.000000,0.000000 0.000000,0.000000 25.000000,0.000000 0.000000,0.000000 0.000000,0.000000 0.000000,50.000000-50.000000,0.000000 0.000000,-25.000000 0.000000,0.000000 0.000000,25.000000-75.000000,0.000000 0.000000,0.000000-25.000000,0.000000 0.000000,-25.000000 50.000000,0.000000 0.000000,-25.000000 25.000000,0.000000 0.000000,0.000000 50.000000,0.000000 0.000000,0.000000 0.000000,0.000000 0.000000,0.000000 0.000000,0.000000 0.000000,0.000000 0.000000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33000.000000 57400.000000,'-50.000000'50.000000,"25.000000"-25.000000,0.000000 0.000000,25.000000 0.000000,0.000000 0.000000,0.000000 0.000000,0.000000 0.000000,0.000000 50.000000,0.000000 0.000000,0.000000-25.000000,0.000000 0.000000,0.000000-25.000000,0.000000 0.000000,0.000000 25.000000,0.000000 0.000000,0.000000-25.000000,0.000000 0.000000,50.000000 0.000000,0.000000 0.000000,25.000000-25.000000,0.000000 0.000000,-25.000000-100.000000,0.000000 0.000000,-25.000000-25.000000,0.000000 0.000000,-25.000000 50.000000,0.000000 0.000000,0.000000 50.000000,0.000000 0.000000,0.000000 50.000000,0.000000 0.000000,0.000000 0.000000,0.000000 0.000000,0.000000 25.000000,0.000000 0.000000,25.000000-25.000000,0.000000 0.000000,0.000000 0.000000,0.000000 0.000000,0.000000-25.000000,0.000000 0.000000,0.000000 0.000000,0.000000 0.000000,0.000000 25.000000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9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33850.000000 57250.000000,'-50.000000'50.000000,"25.000000"-50.000000,0.000000 0.000000,25.000000 50.000000,0.000000 0.000000,0.000000 0.000000,0.000000 0.000000,25.000000 0.000000,0.000000 0.000000,-25.000000-25.000000,0.000000 0.000000,50.000000 0.000000,0.000000 0.000000,-50.000000 0.000000,0.000000 0.000000,50.000000-25.000000,0.000000 0.000000,0.000000 0.000000,0.000000 0.000000,-25.000000-75.000000,0.000000 0.000000,0.000000 0.000000,0.000000 0.000000,0.000000 25.000000,0.000000 0.000000,0.000000 25.000000,0.000000 0.000000,0.000000 25.000000,0.000000 0.000000,0.000000 25.000000,0.000000 0.000000,-25.000000 0.000000,0.000000 0.000000,25.000000 0.000000,0.000000 0.000000,0.000000-25.000000,0.000000 0.000000,-25.000000 25.000000,0.000000 0.000000,25.000000-25.000000,0.000000 0.000000,0.000000 0.000000,0.000000 0.000000,0.000000-25.000000,0.000000 0.000000,0.000000-50.000000,0.000000 0.000000,0.000000-25.000000,0.000000 0.000000,0.000000-25.000000,0.000000 0.000000,-25.000000-25.000000,0.000000 0.000000,25.000000 0.000000,0.000000 0.000000,-25.000000 75.000000,0.000000 0.000000,0.000000 50.000000,0.000000 0.000000,0.000000 100.000000,0.000000 0.000000,0.000000 75.000000,0.000000 0.000000,50.000000 25.000000,0.000000 0.000000,-25.000000 25.000000,0.000000 0.000000,50.000000-100.000000,0.000000 0.000000,0.000000-75.000000,0.000000 0.000000,0.000000-75.000000,0.000000 0.000000,-50.000000 0.000000,0.000000 0.000000,25.000000-25.000000,0.000000 0.000000,-50.000000 50.000000,0.000000 0.000000,50.000000 0.000000,0.000000 0.000000,-25.000000 50.000000,0.000000 0.000000,-50.000000 100.000000,0.000000 0.000000,-25.000000 0.000000,0.000000 0.000000,-25.000000-25.000000,0.000000 0.000000,0.000000-75.000000,0.000000 0.000000,150.000000-125.000000,0.000000 0.000000,0.000000 50.000000,0.000000 0.000000,-50.000000 50.000000,0.000000 0.000000,75.000000-50.000000,0.000000 0.000000,-75.000000 50.000000,0.000000 0.000000,100.000000-25.000000,0.000000 0.000000,-50.000000-50.000000,0.000000 0.000000,0.000000 0.000000,0.000000 0.000000,-75.000000 0.000000,0.000000 0.000000,-25.000000 25.000000,0.000000 0.000000,-75.000000 75.000000,0.000000 0.000000,75.000000 25.000000,0.000000 0.000000,25.000000-25.000000,0.000000 0.000000,0.000000 75.000000,0.000000 0.000000,100.000000 0.000000,0.000000 0.000000,50.000000-25.000000,0.000000 0.000000,0.000000 0.000000,0.000000 0.000000,-75.000000-25.000000,0.000000 0.000000,-50.000000-50.000000,0.000000 0.000000,-75.000000-50.000000,0.000000 0.000000,0.000000-50.000000,0.000000 0.000000,25.000000 75.000000,0.000000 0.000000,0.000000-100.000000,0.000000 0.000000,25.000000 100.000000,0.000000 0.000000,25.000000-100.000000,0.000000 0.000000,25.000000 100.000000,0.000000 0.000000,150.000000-100.000000,0.000000 0.000000,-125.000000 125.000000,0.000000 0.000000,25.000000-25.000000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40200.000000 57200.000000,'-100.000000'50.000000,"75.000000"0.000000,0.000000 0.000000,75.000000-100.000000,0.000000 0.000000,-50.000000 25.000000,0.000000 0.000000,75.000000-100.000000,0.000000 0.000000,-50.000000 75.000000,0.000000 0.000000,0.000000-75.000000,0.000000 0.000000,-25.000000 75.000000,0.000000 0.000000,0.000000-50.000000,0.000000 0.000000,-100.000000 100.000000,0.000000 0.000000,-25.000000 175.000000,0.000000 0.000000,100.000000-25.000000,0.000000 0.000000,100.000000-125.000000,0.000000 0.000000,75.000000-175.000000,0.000000 0.000000,-25.000000-50.000000,0.000000 0.000000,-100.000000 125.000000,0.000000 0.000000,50.000000-200.000000,0.000000 0.000000,-50.000000 200.000000,0.000000 0.000000,-25.000000-150.000000,0.000000 0.000000,0.000000 175.000000,0.000000 0.000000,0.000000-25.000000,0.000000 0.000000,-50.000000 250.000000,0.000000 0.000000,25.000000 125.000000,0.000000 0.000000,25.000000 50.000000,0.000000 0.000000,0.000000 0.000000,0.000000 0.000000,25.000000-150.000000,0.000000 0.000000,-25.000000-150.000000,0.000000 0.000000,0.000000-100.000000,0.000000 0.000000,0.000000 25.000000,0.000000 0.000000,25.000000-175.000000,0.000000 0.000000,50.000000 25.000000,0.000000 0.000000,25.000000 50.000000,0.000000 0.000000,0.000000 100.000000,0.000000 0.000000,-50.000000-25.000000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3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90700.000000 27000.000000,'0.000000'-50.000000,"0.000000"0.000000,0.000000 0.000000,-25.000000-25.000000,0.000000 0.000000,25.000000 50.000000,0.000000 0.000000,0.000000 0.000000,0.000000 0.000000,-25.000000 25.000000,0.000000 0.000000,25.000000 50.000000,0.000000 0.000000,0.000000 0.000000,0.000000 0.000000,0.000000 125.000000,0.000000 0.000000,0.000000-100.000000,0.000000 0.000000,0.000000 300.000000,0.000000 0.000000,-50.000000 50.000000,0.000000 0.000000,25.000000-125.000000,0.000000 0.000000,0.000000-175.000000,0.000000 0.000000,125.000000-225.000000,0.000000 0.000000,-75.000000 50.000000,0.000000 0.000000,25.000000-25.000000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9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42500.000000 56950.000000,'0.000000'-50.000000,"-25.000000"50.000000,0.000000 0.000000,25.000000 25.000000,0.000000 0.000000,25.000000 25.000000,0.000000 0.000000,-25.000000 0.000000,0.000000 0.000000,25.000000 0.000000,0.000000 0.000000,-25.000000-25.000000,0.000000 0.000000,25.000000 0.000000,0.000000 0.000000,0.000000-25.000000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9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42600.000000 55600.000000,'-150.000000'0.000000,"125.000000"0.000000,0.000000 0.000000,0.000000 0.000000,0.000000 0.000000,25.000000 25.000000,0.000000 0.000000,25.000000 0.000000,0.000000 0.000000,75.000000 25.000000,0.000000 0.000000,-75.000000-25.000000,0.000000 0.000000,25.000000-25.000000,0.000000 0.000000,0.000000 50.000000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9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43650.000000 56650.000000,'0.000000'100.000000,"0.000000"-50.000000,0.000000 0.000000,25.000000-50.000000,0.000000 0.000000,0.000000-25.000000,0.000000 0.000000,-25.000000-50.000000,0.000000 0.000000,-75.000000-25.000000,0.000000 0.000000,-25.000000 25.000000,0.000000 0.000000,-25.000000 25.000000,0.000000 0.000000,25.000000 75.000000,0.000000 0.000000,75.000000 75.000000,0.000000 0.000000,25.000000-75.000000,0.000000 0.000000,25.000000 75.000000,0.000000 0.000000,0.000000-75.000000,0.000000 0.000000,100.000000 25.000000,0.000000 0.000000,-25.000000-50.000000,0.000000 0.000000,-75.000000 0.000000,0.000000 0.000000,25.000000-25.000000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9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46250.000000 33600.000000,'-50.000000'-250.000000,"50.000000"200.000000,0.000000 0.000000,175.000000-75.000000,0.000000 0.000000,300.000000-50.000000,0.000000 0.000000,450.000000 50.000000,0.000000 0.000000,150.000000 50.000000,0.000000 0.000000,-275.000000 75.000000,0.000000 0.000000,-175.000000 0.000000,0.000000 0.000000,-175.000000 0.000000,0.000000 0.000000,-250.000000-25.000000,0.000000 0.000000,-175.000000 0.000000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9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31950.000000 38200.000000,'-50.000000'0.000000,"50.000000"-50.000000,0.000000 0.000000,175.000000-50.000000,0.000000 0.000000,425.000000-125.000000,0.000000 0.000000,525.000000-75.000000,0.000000 0.000000,0.000000 100.000000,0.000000 0.000000,-400.000000 150.000000,0.000000 0.000000,-475.000000 50.000000,0.000000 0.000000,600.000000-25.000000,0.000000 0.000000,-525.000000 0.000000,0.000000 0.000000,-175.000000 0.000000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7700.000000 59900.000000,'0.000000'-50.000000,"0.000000"25.000000,0.000000 0.000000,0.000000 0.000000,0.000000 0.000000,25.000000-25.000000,0.000000 0.000000,-25.000000 0.000000,0.000000 0.000000,-75.000000 25.000000,0.000000 0.000000,0.000000 0.000000,0.000000 0.000000,0.000000 75.000000,0.000000 0.000000,50.000000 50.000000,0.000000 0.000000,25.000000 0.000000,0.000000 0.000000,50.000000-50.000000,0.000000 0.000000,25.000000-50.000000,0.000000 0.000000,-25.000000 0.000000,0.000000 0.000000,0.000000-75.000000,0.000000 0.000000,-50.000000 0.000000,0.000000 0.000000,0.000000 50.000000,0.000000 0.000000,0.000000 0.000000,0.000000 0.000000,-25.000000 25.000000,0.000000 0.000000,25.000000 25.000000,0.000000 0.000000,0.000000 25.000000,0.000000 0.000000,-25.000000-25.000000,0.000000 0.000000,25.000000 50.000000,0.000000 0.000000,25.000000-50.000000,0.000000 0.000000,25.000000-25.000000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10300.000000 59650.000000,'0.000000'150.000000,"0.000000"-125.000000,0.000000 0.000000,50.000000-25.000000,0.000000 0.000000,-50.000000-25.000000,0.000000 0.000000,75.000000-75.000000,0.000000 0.000000,-50.000000-50.000000,0.000000 0.000000,-50.000000 25.000000,0.000000 0.000000,-75.000000 50.000000,0.000000 0.000000,-75.000000 100.000000,0.000000 0.000000,0.000000 150.000000,0.000000 0.000000,100.000000 50.000000,0.000000 0.000000,75.000000-100.000000,0.000000 0.000000,25.000000-100.000000,0.000000 0.000000,100.000000 0.000000,0.000000 0.000000,-75.000000-25.000000,0.000000 0.000000,100.000000-50.000000,0.000000 0.000000,-125.000000 25.000000,0.000000 0.000000,125.000000-100.000000,0.000000 0.000000,-25.000000 25.000000,0.000000 0.000000,-100.000000 50.000000,0.000000 0.000000,0.000000 50.000000,0.000000 0.000000,-25.000000 75.000000,0.000000 0.000000,0.000000 50.000000,0.000000 0.000000,25.000000-50.000000,0.000000 0.000000,-25.000000-50.000000,0.000000 0.000000,50.000000 25.000000,0.000000 0.000000,-25.000000-50.000000,0.000000 0.000000,50.000000 0.000000,0.000000 0.000000,0.000000-50.000000,0.000000 0.000000,-25.000000-50.000000,0.000000 0.000000,0.000000 25.000000,0.000000 0.000000,0.000000 50.000000,0.000000 0.000000,0.000000 0.000000,0.000000 0.000000,0.000000 50.000000,0.000000 0.000000,0.000000 50.000000,0.000000 0.000000,-25.000000-50.000000,0.000000 0.000000,75.000000 50.000000,0.000000 0.000000,-25.000000-25.000000,0.000000 0.000000,-25.000000-50.000000,0.000000 0.000000,75.000000 0.000000,0.000000 0.000000,0.000000-50.000000,0.000000 0.000000,-25.000000-25.000000,0.000000 0.000000,-50.000000-50.000000,0.000000 0.000000,-50.000000 25.000000,0.000000 0.000000,-25.000000 50.000000,0.000000 0.000000,-50.000000 50.000000,0.000000 0.000000,50.000000 0.000000,0.000000 0.000000,-50.000000 100.000000,0.000000 0.000000,75.000000-50.000000,0.000000 0.000000,-25.000000 125.000000,0.000000 0.000000,25.000000 0.000000,0.000000 0.000000,175.000000-125.000000,0.000000 0.000000,0.000000-75.000000,0.000000 0.000000,-75.000000 0.000000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17500.000000 59850.000000,'-150.000000'0.000000,"100.000000"0.000000,0.000000 0.000000,50.000000-75.000000,0.000000 0.000000,0.000000-75.000000,0.000000 0.000000,25.000000 0.000000,0.000000 0.000000,-25.000000 25.000000,0.000000 0.000000,-75.000000 50.000000,0.000000 0.000000,-25.000000 75.000000,0.000000 0.000000,75.000000 25.000000,0.000000 0.000000,-100.000000 100.000000,0.000000 0.000000,100.000000-75.000000,0.000000 0.000000,-50.000000 125.000000,0.000000 0.000000,75.000000-125.000000,0.000000 0.000000,-25.000000 75.000000,0.000000 0.000000,100.000000-75.000000,0.000000 0.000000,50.000000-75.000000,0.000000 0.000000,-25.000000-75.000000,0.000000 0.000000,0.000000 0.000000,0.000000 0.000000,-50.000000 25.000000,0.000000 0.000000,-25.000000 50.000000,0.000000 0.000000,-25.000000 50.000000,0.000000 0.000000,0.000000 25.000000,0.000000 0.000000,0.000000-25.000000,0.000000 0.000000,25.000000 0.000000,0.000000 0.000000,50.000000 0.000000,0.000000 0.000000,25.000000-100.000000,0.000000 0.000000,-25.000000 0.000000,0.000000 0.000000,-25.000000 25.000000,0.000000 0.000000,-50.000000 100.000000,0.000000 0.000000,0.000000 150.000000,0.000000 0.000000,0.000000 25.000000,0.000000 0.000000,0.000000-150.000000,0.000000 0.000000,0.000000 200.000000,0.000000 0.000000,0.000000-200.000000,0.000000 0.000000,0.000000 175.000000,0.000000 0.000000,-25.000000-100.000000,0.000000 0.000000,0.000000-225.000000,0.000000 0.000000,25.000000-175.000000,0.000000 0.000000,-25.000000-100.000000,0.000000 0.000000,25.000000 75.000000,0.000000 0.000000,0.000000 175.000000,0.000000 0.000000,50.000000-225.000000,0.000000 0.000000,-50.000000 250.000000,0.000000 0.000000,75.000000-100.000000,0.000000 0.000000,-50.000000 150.000000,0.000000 0.000000,50.000000 0.000000,0.000000 0.000000,-25.000000 125.000000,0.000000 0.000000,-25.000000 50.000000,0.000000 0.000000,-25.000000 0.000000,0.000000 0.000000,-25.000000-50.000000,0.000000 0.000000,-50.000000 25.000000,0.000000 0.000000,-25.000000-50.000000,0.000000 0.000000,75.000000-75.000000,0.000000 0.000000,-75.000000 25.000000,0.000000 0.000000,75.000000-50.000000,0.000000 0.000000,25.000000-25.000000,0.000000 0.000000,50.000000 0.000000,0.000000 0.000000,0.000000-25.000000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19150.000000 58750.000000,'0.000000'250.000000,"25.000000"-125.000000,0.000000 0.000000,0.000000 0.000000,0.000000 0.000000,-25.000000-75.000000,0.000000 0.000000,25.000000 125.000000,0.000000 0.000000,0.000000-100.000000,0.000000 0.000000,0.000000 125.000000,0.000000 0.000000,-25.000000-125.000000,0.000000 0.000000,0.000000 100.000000,0.000000 0.000000,0.000000-150.000000,0.000000 0.000000,0.000000 100.000000,0.000000 0.000000,-25.000000-150.000000,0.000000 0.000000,-25.000000-175.000000,0.000000 0.000000,25.000000-125.000000,0.000000 0.000000,25.000000-25.000000,0.000000 0.000000,50.000000 75.000000,0.000000 0.000000,25.000000 125.000000,0.000000 0.000000,-50.000000 125.000000,0.000000 0.000000,75.000000 0.000000,0.000000 0.000000,-75.000000 25.000000,0.000000 0.000000,25.000000 50.000000,0.000000 0.000000,-50.000000-25.000000,0.000000 0.000000,50.000000 100.000000,0.000000 0.000000,-25.000000 0.000000,0.000000 0.000000,-25.000000-25.000000,0.000000 0.000000,-50.000000 50.000000,0.000000 0.000000,-75.000000-50.000000,0.000000 0.000000,25.000000-100.000000,0.000000 0.000000,75.000000-75.000000,0.000000 0.000000,100.000000-50.000000,0.000000 0.000000,-50.000000 75.000000,0.000000 0.000000,150.000000-100.000000,0.000000 0.000000,-50.000000 100.000000,0.000000 0.000000,-50.000000 75.000000,0.000000 0.000000,-50.000000 75.000000,0.000000 0.000000,-25.000000 25.000000,0.000000 0.000000,-25.000000-25.000000,0.000000 0.000000,25.000000-125.000000,0.000000 0.000000,0.000000-25.000000,0.000000 0.000000,25.000000-100.000000,0.000000 0.000000,0.000000 100.000000,0.000000 0.000000,50.000000-150.000000,0.000000 0.000000,-25.000000 125.000000,0.000000 0.000000,0.000000 75.000000,0.000000 0.000000,-25.000000 50.000000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20950.000000 59000.000000,'150.000000'250.000000,"-150.000000"-225.000000,0.000000 0.000000,0.000000 0.000000,0.000000 0.000000,25.000000-25.000000,0.000000 0.000000,-25.000000-50.000000,0.000000 0.000000,25.000000-50.000000,0.000000 0.000000,-25.000000 0.000000,0.000000 0.000000,-50.000000 50.000000,0.000000 0.000000,-25.000000 50.000000,0.000000 0.000000,-25.000000 50.000000,0.000000 0.000000,75.000000 50.000000,0.000000 0.000000,25.000000-75.000000,0.000000 0.000000,25.000000 50.000000,0.000000 0.000000,0.000000-50.000000,0.000000 0.000000,50.000000-25.000000,0.000000 0.000000,-25.000000 25.000000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34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28050.000000 45350.000000,'50.000000'-150.000000,"-50.000000"125.000000,0.000000 0.000000,0.000000-50.000000,0.000000 0.000000,0.000000-25.000000,0.000000 0.000000,25.000000 25.000000,0.000000 0.000000,0.000000 50.000000,0.000000 0.000000,0.000000-50.000000,0.000000 0.000000,0.000000 50.000000,0.000000 0.000000,0.000000-25.000000,0.000000 0.000000,0.000000 50.000000,0.000000 0.000000,0.000000 0.000000,0.000000 0.000000,0.000000 25.000000,0.000000 0.000000,-25.000000 0.000000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3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91500.000000 28900.000000,'50.000000'200.000000,"-50.000000"-150.000000,0.000000 0.000000,0.000000-75.000000,0.000000 0.000000,25.000000-100.000000,0.000000 0.000000,0.000000-25.000000,0.000000 0.000000,-25.000000 25.000000,0.000000 0.000000,-25.000000 25.000000,0.000000 0.000000,-75.000000 100.000000,0.000000 0.000000,25.000000 125.000000,0.000000 0.000000,0.000000 75.000000,0.000000 0.000000,75.000000-50.000000,0.000000 0.000000,75.000000-100.000000,0.000000 0.000000,-25.000000-50.000000,0.000000 0.000000,100.000000-25.000000,0.000000 0.000000,-100.000000 0.000000,0.000000 0.000000,0.000000-25.000000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21750.000000 58950.000000,'-50.000000'-50.000000,"25.000000"50.000000,0.000000 0.000000,0.000000 0.000000,0.000000 0.000000,25.000000-25.000000,0.000000 0.000000,-25.000000 0.000000,0.000000 0.000000,0.000000-25.000000,0.000000 0.000000,-25.000000 0.000000,0.000000 0.000000,0.000000 25.000000,0.000000 0.000000,0.000000 100.000000,0.000000 0.000000,25.000000 75.000000,0.000000 0.000000,25.000000-50.000000,0.000000 0.000000,25.000000-50.000000,0.000000 0.000000,0.000000-50.000000,0.000000 0.000000,50.000000 0.000000,0.000000 0.000000,-50.000000-25.000000,0.000000 0.000000,25.000000 0.000000,0.000000 0.000000,-25.000000 0.000000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22600.000000 58900.000000,'50.000000'-150.000000,"0.000000"75.000000,0.000000 0.000000,-50.000000 50.000000,0.000000 0.000000,25.000000-75.000000,0.000000 0.000000,0.000000 50.000000,0.000000 0.000000,-25.000000-25.000000,0.000000 0.000000,0.000000 25.000000,0.000000 0.000000,-25.000000 0.000000,0.000000 0.000000,-50.000000 50.000000,0.000000 0.000000,-25.000000 125.000000,0.000000 0.000000,50.000000 50.000000,0.000000 0.000000,25.000000 0.000000,0.000000 0.000000,25.000000-50.000000,0.000000 0.000000,75.000000-100.000000,0.000000 0.000000,-50.000000-25.000000,0.000000 0.000000,75.000000-50.000000,0.000000 0.000000,-50.000000-25.000000,0.000000 0.000000,-25.000000 50.000000,0.000000 0.000000,50.000000-75.000000,0.000000 0.000000,0.000000 0.000000,0.000000 0.000000,-25.000000 25.000000,0.000000 0.000000,-25.000000 25.000000,0.000000 0.000000,-25.000000 25.000000,0.000000 0.000000,0.000000 75.000000,0.000000 0.000000,0.000000 25.000000,0.000000 0.000000,0.000000-50.000000,0.000000 0.000000,25.000000 25.000000,0.000000 0.000000,-25.000000-25.000000,0.000000 0.000000,25.000000 0.000000,0.000000 0.000000,25.000000 0.000000,0.000000 0.000000,0.000000-25.000000,0.000000 0.000000,25.000000-75.000000,0.000000 0.000000,-25.000000 0.000000,0.000000 0.000000,0.000000 25.000000,0.000000 0.000000,-25.000000 25.000000,0.000000 0.000000,0.000000 25.000000,0.000000 0.000000,25.000000 25.000000,0.000000 0.000000,-25.000000-25.000000,0.000000 0.000000,0.000000 25.000000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25800.000000 58300.000000,'-50.000000'-100.000000,"25.000000"100.000000,0.000000 0.000000,0.000000-50.000000,0.000000 0.000000,0.000000 25.000000,0.000000 0.000000,25.000000 0.000000,0.000000 0.000000,75.000000 50.000000,0.000000 0.000000,-75.000000 0.000000,0.000000 0.000000,50.000000 25.000000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25750.000000 59300.000000,'-50.000000'0.000000,"0.000000"0.000000,0.000000 0.000000,50.000000 25.000000,0.000000 0.000000,25.000000-25.000000,0.000000 0.000000,0.000000 0.000000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27750.000000 58100.000000,'0.000000'-200.000000,"75.000000"125.000000,0.000000 0.000000,-50.000000 50.000000,0.000000 0.000000,100.000000-25.000000,0.000000 0.000000,-75.000000 50.000000,0.000000 0.000000,175.000000 0.000000,0.000000 0.000000,-25.000000 0.000000,0.000000 0.000000,-100.000000 25.000000,0.000000 0.000000,-75.000000 0.000000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28800.000000 58000.000000,'-200.000000'300.000000,"200.000000"-250.000000,0.000000 0.000000,-25.000000 75.000000,0.000000 0.000000,25.000000-75.000000,0.000000 0.000000,0.000000 100.000000,0.000000 0.000000,0.000000-100.000000,0.000000 0.000000,0.000000 125.000000,0.000000 0.000000,0.000000-50.000000,0.000000 0.000000,-25.000000-100.000000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28150.000000 59750.000000,'0.000000'-100.000000,"0.000000"75.000000,0.000000 0.000000,50.000000-25.000000,0.000000 0.000000,25.000000 0.000000,0.000000 0.000000,-50.000000 50.000000,0.000000 0.000000,175.000000-25.000000,0.000000 0.000000,-25.000000 0.000000,0.000000 0.000000,-75.000000 0.000000,0.000000 0.000000,-75.000000 0.000000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29550.000000 59050.000000,'0.000000'50.000000,"25.000000"25.000000,0.000000 0.000000,25.000000 0.000000,0.000000 0.000000,-25.000000-25.000000,0.000000 0.000000,25.000000-50.000000,0.000000 0.000000,0.000000-50.000000,0.000000 0.000000,-25.000000 25.000000,0.000000 0.000000,25.000000-75.000000,0.000000 0.000000,-25.000000 50.000000,0.000000 0.000000,-25.000000 25.000000,0.000000 0.000000,25.000000 0.000000,0.000000 0.000000,0.000000 25.000000,0.000000 0.000000,0.000000 25.000000,0.000000 0.000000,0.000000 25.000000,0.000000 0.000000,25.000000-50.000000,0.000000 0.000000,25.000000 0.000000,0.000000 0.000000,-25.000000-50.000000,0.000000 0.000000,0.000000 0.000000,0.000000 0.000000,-50.000000 25.000000,0.000000 0.000000,50.000000 0.000000,0.000000 0.000000,-50.000000 0.000000,0.000000 0.000000,25.000000 25.000000,0.000000 0.000000,0.000000 25.000000,0.000000 0.000000,0.000000 50.000000,0.000000 0.000000,25.000000-25.000000,0.000000 0.000000,0.000000-50.000000,0.000000 0.000000,25.000000 0.000000,0.000000 0.000000,-50.000000-75.000000,0.000000 0.000000,0.000000 0.000000,0.000000 0.000000,0.000000 50.000000,0.000000 0.000000,-25.000000 50.000000,0.000000 0.000000,0.000000 125.000000,0.000000 0.000000,0.000000 125.000000,0.000000 0.000000,0.000000 25.000000,0.000000 0.000000,-25.000000-50.000000,0.000000 0.000000,25.000000-150.000000,0.000000 0.000000,-25.000000-100.000000,0.000000 0.000000,25.000000-175.000000,0.000000 0.000000,0.000000-50.000000,0.000000 0.000000,0.000000 150.000000,0.000000 0.000000,25.000000-175.000000,0.000000 0.000000,0.000000 150.000000,0.000000 0.000000,50.000000-200.000000,0.000000 0.000000,50.000000 100.000000,0.000000 0.000000,-25.000000 175.000000,0.000000 0.000000,-50.000000 150.000000,0.000000 0.000000,-25.000000 50.000000,0.000000 0.000000,-25.000000-50.000000,0.000000 0.000000,0.000000-75.000000,0.000000 0.000000,0.000000 50.000000,0.000000 0.000000,-25.000000-75.000000,0.000000 0.000000,-25.000000 25.000000,0.000000 0.000000,25.000000-25.000000,0.000000 0.000000,-50.000000-50.000000,0.000000 0.000000,75.000000-75.000000,0.000000 0.000000,0.000000 0.000000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32600.000000 57250.000000,'50.000000'50.000000,"-50.000000"75.000000,0.000000 0.000000,0.000000 50.000000,0.000000 0.000000,0.000000-75.000000,0.000000 0.000000,0.000000 100.000000,0.000000 0.000000,0.000000-125.000000,0.000000 0.000000,0.000000 100.000000,0.000000 0.000000,0.000000-150.000000,0.000000 0.000000,0.000000 75.000000,0.000000 0.000000,25.000000-75.000000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33100.000000 58600.000000,'50.000000'0.000000,"-25.000000"0.000000,0.000000 0.000000,0.000000 0.000000,0.000000 0.000000,0.000000 0.000000,0.000000 0.000000,25.000000-50.000000,0.000000 0.000000,-25.000000 0.000000,0.000000 0.000000,-25.000000-25.000000,0.000000 0.000000,-50.000000 75.000000,0.000000 0.000000,-25.000000 100.000000,0.000000 0.000000,50.000000 0.000000,0.000000 0.000000,25.000000-25.000000,0.000000 0.000000,25.000000-50.000000,0.000000 0.000000,50.000000 0.000000,0.000000 0.000000,-25.000000-25.000000,0.000000 0.000000,75.000000 0.000000,0.000000 0.000000,-50.000000-50.000000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4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93400.000000 26650.000000,'0.000000'50.000000,"0.000000"-25.000000,0.000000 0.000000,0.000000 0.000000,0.000000 0.000000,0.000000 0.000000,0.000000 0.000000,-25.000000-25.000000,0.000000 0.000000,25.000000 25.000000,0.000000 0.000000,0.000000 0.000000,0.000000 0.000000,0.000000 0.000000,0.000000 0.000000,0.000000 0.000000,0.000000 0.000000,0.000000-50.000000,0.000000 0.000000,0.000000 0.000000,0.000000 0.000000,25.000000 25.000000,0.000000 0.000000,-25.000000-25.000000,0.000000 0.000000,0.000000 75.000000,0.000000 0.000000,0.000000 150.000000,0.000000 0.000000,-50.000000 125.000000,0.000000 0.000000,0.000000-100.000000,0.000000 0.000000,50.000000-175.000000,0.000000 0.000000,-25.000000 75.000000,0.000000 0.000000,25.000000-100.000000,0.000000 0.000000,0.000000 0.000000,0.000000 0.000000,0.000000-50.000000,0.000000 0.000000,0.000000 0.000000,0.000000 0.000000,25.000000-75.000000,0.000000 0.000000,75.000000 25.000000,0.000000 0.000000,-25.000000 25.000000,0.000000 0.000000,0.000000 50.000000,0.000000 0.000000,-25.000000 0.000000,0.000000 0.000000,-25.000000 50.000000,0.000000 0.000000,-25.000000-25.000000,0.000000 0.000000,0.000000 100.000000,0.000000 0.000000,-50.000000-25.000000,0.000000 0.000000,25.000000-75.000000,0.000000 0.000000,-75.000000 75.000000,0.000000 0.000000,75.000000-75.000000,0.000000 0.000000,-100.000000 25.000000,0.000000 0.000000,75.000000-50.000000,0.000000 0.000000,50.000000-100.000000,0.000000 0.000000,50.000000 25.000000,0.000000 0.000000,-25.000000 50.000000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34300.000000 58500.000000,'-50.000000'100.000000,"50.000000"-75.000000,0.000000 0.000000,0.000000 0.000000,0.000000 0.000000,0.000000 25.000000,0.000000 0.000000,0.000000 0.000000,0.000000 0.000000,0.000000 25.000000,0.000000 0.000000,25.000000-25.000000,0.000000 0.000000,0.000000-50.000000,0.000000 0.000000,50.000000-25.000000,0.000000 0.000000,-25.000000-75.000000,0.000000 0.000000,0.000000 0.000000,0.000000 0.000000,-25.000000 100.000000,0.000000 0.000000,0.000000-75.000000,0.000000 0.000000,25.000000 25.000000,0.000000 0.000000,-25.000000 50.000000,0.000000 0.000000,0.000000 25.000000,0.000000 0.000000,-25.000000 25.000000,0.000000 0.000000,25.000000 0.000000,0.000000 0.000000,0.000000-50.000000,0.000000 0.000000,0.000000 0.000000,0.000000 0.000000,0.000000 0.000000,0.000000 0.000000,0.000000 0.000000,0.000000 0.000000,0.000000 0.000000,0.000000 0.000000,25.000000 0.000000,0.000000 0.000000,0.000000-25.000000,0.000000 0.000000,25.000000 0.000000,0.000000 0.000000,25.000000-25.000000,0.000000 0.000000,0.000000 25.000000,0.000000 0.000000,0.000000-25.000000,0.000000 0.000000,-25.000000 0.000000,0.000000 0.000000,-75.000000 25.000000,0.000000 0.000000,75.000000-25.000000,0.000000 0.000000,-75.000000 25.000000,0.000000 0.000000,25.000000-25.000000,0.000000 0.000000,-50.000000 75.000000,0.000000 0.000000,-25.000000 75.000000,0.000000 0.000000,25.000000 50.000000,0.000000 0.000000,75.000000-50.000000,0.000000 0.000000,50.000000-50.000000,0.000000 0.000000,0.000000-50.000000,0.000000 0.000000,-50.000000 0.000000,0.000000 0.000000,75.000000-25.000000,0.000000 0.000000,-75.000000 0.000000,0.000000 0.000000,-25.000000 0.000000,0.000000 0.000000,25.000000 0.000000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37150.000000 57900.000000,'-100.000000'-100.000000,"125.000000"50.000000,0.000000 0.000000,25.000000 25.000000,0.000000 0.000000,100.000000-100.000000,0.000000 0.000000,-25.000000 50.000000,0.000000 0.000000,-50.000000 50.000000,0.000000 0.000000,-75.000000 75.000000,0.000000 0.000000,-100.000000 100.000000,0.000000 0.000000,25.000000 100.000000,0.000000 0.000000,0.000000-25.000000,0.000000 0.000000,75.000000-75.000000,0.000000 0.000000,25.000000-125.000000,0.000000 0.000000,100.000000 0.000000,0.000000 0.000000,-75.000000-50.000000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4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39900.000000 58350.000000,'-150.000000'-200.000000,"125.000000"175.000000,0.000000 0.000000,25.000000 100.000000,0.000000 0.000000,0.000000-25.000000,0.000000 0.000000,25.000000 125.000000,0.000000 0.000000,0.000000-25.000000,0.000000 0.000000,0.000000-75.000000,0.000000 0.000000,-25.000000-100.000000,0.000000 0.000000,0.000000-200.000000,0.000000 0.000000,0.000000-50.000000,0.000000 0.000000,-25.000000 125.000000,0.000000 0.000000,25.000000 125.000000,0.000000 0.000000,0.000000-50.000000,0.000000 0.000000,0.000000 50.000000,0.000000 0.000000,75.000000 25.000000,0.000000 0.000000,100.000000 100.000000,0.000000 0.000000,25.000000 75.000000,0.000000 0.000000,-75.000000 0.000000,0.000000 0.000000,-100.000000 0.000000,0.000000 0.000000,-75.000000-50.000000,0.000000 0.000000,-100.000000-25.000000,0.000000 0.000000,0.000000-50.000000,0.000000 0.000000,100.000000-50.000000,0.000000 0.000000,-125.000000 0.000000,0.000000 0.000000,125.000000-25.000000,0.000000 0.000000,50.000000-25.000000,0.000000 0.000000,0.000000 25.000000,0.000000 0.000000,50.000000-25.000000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0:4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41550.000000 57950.000000,'-150.000000'0.000000,"125.000000"-25.000000,0.000000 0.000000,0.000000 25.000000,0.000000 0.000000,0.000000-25.000000,0.000000 0.000000,-25.000000 0.000000,0.000000 0.000000,-25.000000 75.000000,0.000000 0.000000,75.000000 0.000000,0.000000 0.000000,25.000000 25.000000,0.000000 0.000000,75.000000-25.000000,0.000000 0.000000,-75.000000-50.000000,0.000000 0.000000,50.000000 50.000000,0.000000 0.000000,-25.000000-50.000000,0.000000 0.000000,0.000000 75.000000,0.000000 0.000000,-25.000000-25.000000,0.000000 0.000000,-50.000000 25.000000,0.000000 0.000000,-75.000000 25.000000,0.000000 0.000000,-25.000000-25.000000,0.000000 0.000000,0.000000-50.000000,0.000000 0.000000,125.000000-50.000000,0.000000 0.000000,0.000000 0.000000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42550.000000 58000.000000,'-100.000000'0.000000,"75.000000"50.000000,0.000000 0.000000,0.000000-25.000000,0.000000 0.000000,25.000000 0.000000,0.000000 0.000000,0.000000 50.000000,0.000000 0.000000,0.000000 25.000000,0.000000 0.000000,0.000000-25.000000,0.000000 0.000000,25.000000 0.000000,0.000000 0.000000,25.000000-75.000000,0.000000 0.000000,25.000000-150.000000,0.000000 0.000000,-25.000000 25.000000,0.000000 0.000000,-25.000000 75.000000,0.000000 0.000000,0.000000-75.000000,0.000000 0.000000,0.000000 100.000000,0.000000 0.000000,0.000000-25.000000,0.000000 0.000000,-25.000000 100.000000,0.000000 0.000000,0.000000 100.000000,0.000000 0.000000,0.000000-50.000000,0.000000 0.000000,25.000000-50.000000,0.000000 0.000000,50.000000-75.000000,0.000000 0.000000,25.000000-100.000000,0.000000 0.000000,-50.000000 0.000000,0.000000 0.000000,-25.000000 100.000000,0.000000 0.000000,25.000000-50.000000,0.000000 0.000000,-50.000000 50.000000,0.000000 0.000000,25.000000 0.000000,0.000000 0.000000,-25.000000 75.000000,0.000000 0.000000,-25.000000 125.000000,0.000000 0.000000,0.000000 25.000000,0.000000 0.000000,25.000000-25.000000,0.000000 0.000000,0.000000-50.000000,0.000000 0.000000,0.000000-100.000000,0.000000 0.000000,0.000000 0.000000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0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45400.000000 58400.000000,'0.000000'100.000000,"-25.000000"-25.000000,0.000000 0.000000,25.000000 50.000000,0.000000 0.000000,25.000000-25.000000,0.000000 0.000000,0.000000-25.000000,0.000000 0.000000,0.000000-50.000000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0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45600.000000 57700.000000,'-50.000000'0.000000,"25.000000"-25.000000,0.000000 0.000000,25.000000 50.000000,0.000000 0.000000,25.000000 25.000000,0.000000 0.000000,0.000000-25.000000,0.000000 0.000000,0.000000-25.000000,0.000000 0.000000,25.000000 50.000000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0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46250.000000 58300.000000,'-100.000000'50.000000,"100.000000"-25.000000,0.000000 0.000000,0.000000 25.000000,0.000000 0.000000,25.000000-25.000000,0.000000 0.000000,0.000000 0.000000,0.000000 0.000000,25.000000-25.000000,0.000000 0.000000,-25.000000 0.000000,0.000000 0.000000,25.000000 0.000000,0.000000 0.000000,25.000000-25.000000,0.000000 0.000000,-50.000000 0.000000,0.000000 0.000000,0.000000 25.000000,0.000000 0.000000,-25.000000 100.000000,0.000000 0.000000,25.000000-50.000000,0.000000 0.000000,50.000000-50.000000,0.000000 0.000000,-25.000000-25.000000,0.000000 0.000000,-25.000000 0.000000,0.000000 0.000000,0.000000-25.000000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0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46250.000000 58400.000000,'-50.000000'0.000000,"25.000000"0.000000,0.000000 0.000000,-25.000000 0.000000,0.000000 0.000000,50.000000 25.000000,0.000000 0.000000,0.000000 100.000000,0.000000 0.000000,25.000000 0.000000,0.000000 0.000000,25.000000-25.000000,0.000000 0.000000,25.000000-75.000000,0.000000 0.000000,0.000000-150.000000,0.000000 0.000000,50.000000-100.000000,0.000000 0.000000,-50.000000 75.000000,0.000000 0.000000,-50.000000 75.000000,0.000000 0.000000,-25.000000 100.000000,0.000000 0.000000,0.000000 75.000000,0.000000 0.000000,0.000000-75.000000,0.000000 0.000000,0.000000 125.000000,0.000000 0.000000,0.000000-50.000000,0.000000 0.000000,50.000000-50.000000,0.000000 0.000000,0.000000-50.000000,0.000000 0.000000,-25.000000-25.000000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0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47850.000000 58250.000000,'0.000000'-50.000000,"25.000000"0.000000,0.000000 0.000000,-25.000000 0.000000,0.000000 0.000000,25.000000 0.000000,0.000000 0.000000,-25.000000 25.000000,0.000000 0.000000,0.000000-25.000000,0.000000 0.000000,-50.000000 25.000000,0.000000 0.000000,-25.000000 75.000000,0.000000 0.000000,-25.000000 75.000000,0.000000 0.000000,75.000000 0.000000,0.000000 0.000000,75.000000-25.000000,0.000000 0.000000,75.000000-75.000000,0.000000 0.000000,0.000000 0.000000,0.000000 0.000000,-75.000000 0.000000,0.000000 0.000000,-50.000000 25.000000,0.000000 0.000000,0.000000-25.000000,0.000000 0.000000,-25.000000 50.000000,0.000000 0.000000,0.000000-75.000000,0.000000 0.000000,-75.000000 50.000000,0.000000 0.000000,75.000000-50.000000,0.000000 0.000000,0.000000 25.000000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94150.000000 28500.000000,'0.000000'150.000000,"0.000000"-75.000000,0.000000 0.000000,0.000000 0.000000,0.000000 0.000000,0.000000 0.000000,0.000000 0.000000,25.000000-25.000000,0.000000 0.000000,25.000000-25.000000,0.000000 0.000000,0.000000-75.000000,0.000000 0.000000,-25.000000 0.000000,0.000000 0.000000,50.000000-50.000000,0.000000 0.000000,-25.000000 75.000000,0.000000 0.000000,25.000000-100.000000,0.000000 0.000000,-50.000000 100.000000,0.000000 0.000000,-25.000000 100.000000,0.000000 0.000000,-75.000000 125.000000,0.000000 0.000000,-25.000000 0.000000,0.000000 0.000000,0.000000-25.000000,0.000000 0.000000,100.000000-100.000000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0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48600.000000 58050.000000,'-100.000000'200.000000,"75.000000"-175.000000,0.000000 0.000000,0.000000 125.000000,0.000000 0.000000,25.000000-50.000000,0.000000 0.000000,25.000000-50.000000,0.000000 0.000000,0.000000-75.000000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0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48600.000000 57350.000000,'-100.000000'0.000000,"50.000000"0.000000,0.000000 0.000000,100.000000 50.000000,0.000000 0.000000,0.000000-25.000000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50600.000000 58250.000000,'-100.000000'-100.000000,"100.000000"25.000000,0.000000 0.000000,0.000000-25.000000,0.000000 0.000000,0.000000 25.000000,0.000000 0.000000,-50.000000 25.000000,0.000000 0.000000,-25.000000 50.000000,0.000000 0.000000,25.000000 25.000000,0.000000 0.000000,-75.000000 75.000000,0.000000 0.000000,100.000000-50.000000,0.000000 0.000000,-50.000000 75.000000,0.000000 0.000000,50.000000-75.000000,0.000000 0.000000,0.000000 25.000000,0.000000 0.000000,25.000000-50.000000,0.000000 0.000000,125.000000 25.000000,0.000000 0.000000,75.000000-150.000000,0.000000 0.000000,-25.000000-75.000000,0.000000 0.000000,-50.000000 0.000000,0.000000 0.000000,-75.000000 0.000000,0.000000 0.000000,-50.000000 100.000000,0.000000 0.000000,-25.000000 125.000000,0.000000 0.000000,0.000000 50.000000,0.000000 0.000000,25.000000-50.000000,0.000000 0.000000,0.000000 125.000000,0.000000 0.000000,0.000000 0.000000,0.000000 0.000000,50.000000-75.000000,0.000000 0.000000,0.000000-50.000000,0.000000 0.000000,-25.000000-50.000000,0.000000 0.000000,0.000000-25.000000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51450.000000 57850.000000,'0.000000'50.000000,"25.000000"-50.000000,0.000000 0.000000,0.000000 50.000000,0.000000 0.000000,25.000000-50.000000,0.000000 0.000000,25.000000 0.000000,0.000000 0.000000,25.000000-100.000000,0.000000 0.000000,-25.000000-25.000000,0.000000 0.000000,-50.000000 25.000000,0.000000 0.000000,-50.000000 100.000000,0.000000 0.000000,0.000000 0.000000,0.000000 0.000000,-75.000000 100.000000,0.000000 0.000000,50.000000-75.000000,0.000000 0.000000,-50.000000 175.000000,0.000000 0.000000,75.000000 0.000000,0.000000 0.000000,100.000000-100.000000,0.000000 0.000000,75.000000-75.000000,0.000000 0.000000,0.000000-100.000000,0.000000 0.000000,-100.000000 25.000000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55950.000000 57350.000000,'-50.000000'0.000000,"50.000000"25.000000,0.000000 0.000000,25.000000 50.000000,0.000000 0.000000,75.000000 100.000000,0.000000 0.000000,0.000000-50.000000,0.000000 0.000000,0.000000-25.000000,0.000000 0.000000,-25.000000-100.000000,0.000000 0.000000,-25.000000-25.000000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57250.000000 57200.000000,'-250.000000'300.000000,"150.000000"-50.000000,0.000000 0.000000,0.000000 100.000000,0.000000 0.000000,75.000000-50.000000,0.000000 0.000000,50.000000-150.000000,0.000000 0.000000,25.000000-100.000000,0.000000 0.000000,-25.000000-50.000000,0.000000 0.000000,0.000000-25.000000,0.000000 0.000000,0.000000-25.000000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57650.000000 58400.000000,'0.000000'-50.000000,"25.000000"0.000000,0.000000 0.000000,-25.000000 25.000000,0.000000 0.000000,25.000000-50.000000,0.000000 0.000000,-25.000000 50.000000,0.000000 0.000000,0.000000-50.000000,0.000000 0.000000,-125.000000 75.000000,0.000000 0.000000,25.000000 125.000000,0.000000 0.000000,75.000000 25.000000,0.000000 0.000000,50.000000-75.000000,0.000000 0.000000,125.000000-75.000000,0.000000 0.000000,-25.000000-100.000000,0.000000 0.000000,-100.000000 75.000000,0.000000 0.000000,0.000000 0.000000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58000.000000 58050.000000,'0.000000'-50.000000,"25.000000"50.000000,0.000000 0.000000,-25.000000-25.000000,0.000000 0.000000,50.000000 25.000000,0.000000 0.000000,-25.000000-25.000000,0.000000 0.000000,0.000000 25.000000,0.000000 0.000000,25.000000 50.000000,0.000000 0.000000,-25.000000-25.000000,0.000000 0.000000,25.000000 0.000000,0.000000 0.000000,0.000000-25.000000,0.000000 0.000000,0.000000-25.000000,0.000000 0.000000,-25.000000 25.000000,0.000000 0.000000,-25.000000-25.000000,0.000000 0.000000,25.000000 25.000000,0.000000 0.000000,-25.000000 25.000000,0.000000 0.000000,0.000000 50.000000,0.000000 0.000000,25.000000-25.000000,0.000000 0.000000,0.000000-50.000000,0.000000 0.000000,0.000000 0.000000,0.000000 0.000000,0.000000 0.000000,0.000000 0.000000,-25.000000-25.000000,0.000000 0.000000,25.000000-25.000000,0.000000 0.000000,0.000000-25.000000,0.000000 0.000000,0.000000 0.000000,0.000000 0.000000,0.000000 25.000000,0.000000 0.000000,0.000000 25.000000,0.000000 0.000000,0.000000 0.000000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60800.000000 57200.000000,'50.000000'-50.000000,"-25.000000"50.000000,0.000000 0.000000,-25.000000 75.000000,0.000000 0.000000,0.000000 75.000000,0.000000 0.000000,-25.000000 100.000000,0.000000 0.000000,25.000000-50.000000,0.000000 0.000000,-25.000000-125.000000,0.000000 0.000000,25.000000-100.000000,0.000000 0.000000,25.000000 0.000000,0.000000 0.000000,-25.000000-125.000000,0.000000 0.000000,0.000000 100.000000,0.000000 0.000000,25.000000-100.000000,0.000000 0.000000,-25.000000 100.000000,0.000000 0.000000,0.000000-125.000000,0.000000 0.000000,0.000000 100.000000,0.000000 0.000000,-25.000000 25.000000,0.000000 0.000000,25.000000 25.000000,0.000000 0.000000,0.000000 0.000000,0.000000 0.000000,0.000000 0.000000,0.000000 0.000000,0.000000-25.000000,0.000000 0.000000,25.000000 25.000000,0.000000 0.000000,25.000000-25.000000,0.000000 0.000000,25.000000 0.000000,0.000000 0.000000,25.000000 50.000000,0.000000 0.000000,0.000000 0.000000,0.000000 0.000000,-75.000000 0.000000,0.000000 0.000000,50.000000 75.000000,0.000000 0.000000,-50.000000 0.000000,0.000000 0.000000,0.000000-50.000000,0.000000 0.000000,-25.000000 75.000000,0.000000 0.000000,-25.000000-25.000000,0.000000 0.000000,-75.000000-25.000000,0.000000 0.000000,-25.000000 0.000000,0.000000 0.000000,-25.000000-50.000000,0.000000 0.000000,50.000000 25.000000,0.000000 0.000000,100.000000 0.000000,0.000000 0.000000,75.000000 25.000000,0.000000 0.000000,-25.000000-50.000000,0.000000 0.000000,75.000000 75.000000,0.000000 0.000000,-100.000000-75.000000,0.000000 0.000000,125.000000 75.000000,0.000000 0.000000,-50.000000 25.000000,0.000000 0.000000,-25.000000-50.000000,0.000000 0.000000,-50.000000-25.000000,0.000000 0.000000,-25.000000 0.000000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62750.000000 57150.000000,'0.000000'100.000000,"0.000000"0.000000,0.000000 0.000000,0.000000 25.000000,0.000000 0.000000,0.000000-25.000000,0.000000 0.000000,0.000000-50.000000,0.000000 0.000000,0.000000-150.000000,0.000000 0.000000,0.000000-50.000000,0.000000 0.000000,0.000000 100.000000,0.000000 0.000000,0.000000-150.000000,0.000000 0.000000,0.000000 75.000000,0.000000 0.000000,25.000000 75.000000,0.000000 0.000000,50.000000 50.000000,0.000000 0.000000,50.000000 100.000000,0.000000 0.000000,25.000000 50.000000,0.000000 0.000000,-50.000000-50.000000,0.000000 0.000000,-100.000000-50.000000,0.000000 0.000000,25.000000 50.000000,0.000000 0.000000,0.000000-50.000000,0.000000 0.000000,-75.000000 75.000000,0.000000 0.000000,-25.000000-25.000000,0.000000 0.000000,50.000000-100.000000,0.000000 0.000000,-75.000000 75.000000,0.000000 0.000000,-50.000000-50.000000,0.000000 0.000000,-25.000000 0.000000,0.000000 0.000000,25.000000-25.000000,0.000000 0.000000,100.000000-50.000000,0.000000 0.000000,50.000000 25.000000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4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95200.000000 28400.000000,'0.000000'-150.000000,"25.000000"100.000000,0.000000 0.000000,0.000000 25.000000,0.000000 0.000000,0.000000 0.000000,0.000000 0.000000,25.000000 0.000000,0.000000 0.000000,-25.000000 0.000000,0.000000 0.000000,50.000000-50.000000,0.000000 0.000000,25.000000-25.000000,0.000000 0.000000,-25.000000-25.000000,0.000000 0.000000,-25.000000 100.000000,0.000000 0.000000,-75.000000 75.000000,0.000000 0.000000,-50.000000 175.000000,0.000000 0.000000,-25.000000 25.000000,0.000000 0.000000,50.000000-75.000000,0.000000 0.000000,50.000000-125.000000,0.000000 0.000000,-50.000000 75.000000,0.000000 0.000000,50.000000-100.000000,0.000000 0.000000,0.000000 50.000000,0.000000 0.000000,25.000000-100.000000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64200.000000 57000.000000,'-50.000000'0.000000,"25.000000"0.000000,0.000000 0.000000,25.000000 50.000000,0.000000 0.000000,0.000000 100.000000,0.000000 0.000000,0.000000 25.000000,0.000000 0.000000,0.000000-25.000000,0.000000 0.000000,0.000000-75.000000,0.000000 0.000000,0.000000-100.000000,0.000000 0.000000,0.000000-125.000000,0.000000 0.000000,0.000000 100.000000,0.000000 0.000000,0.000000-200.000000,0.000000 0.000000,0.000000 50.000000,0.000000 0.000000,25.000000 50.000000,0.000000 0.000000,50.000000 100.000000,0.000000 0.000000,25.000000 75.000000,0.000000 0.000000,0.000000 50.000000,0.000000 0.000000,-75.000000-50.000000,0.000000 0.000000,75.000000 25.000000,0.000000 0.000000,-75.000000-50.000000,0.000000 0.000000,50.000000 50.000000,0.000000 0.000000,-50.000000-50.000000,0.000000 0.000000,25.000000 50.000000,0.000000 0.000000,-50.000000 0.000000,0.000000 0.000000,-50.000000 25.000000,0.000000 0.000000,-50.000000 0.000000,0.000000 0.000000,0.000000 25.000000,0.000000 0.000000,75.000000-50.000000,0.000000 0.000000,25.000000 0.000000,0.000000 0.000000,50.000000-25.000000,0.000000 0.000000,-25.000000-25.000000,0.000000 0.000000,25.000000 25.000000,0.000000 0.000000,-25.000000-25.000000,0.000000 0.000000,0.000000 50.000000,0.000000 0.000000,0.000000-25.000000,0.000000 0.000000,-25.000000 50.000000,0.000000 0.000000,-50.000000 0.000000,0.000000 0.000000,-75.000000-25.000000,0.000000 0.000000,0.000000 0.000000,0.000000 0.000000,50.000000-75.000000,0.000000 0.000000,75.000000 0.000000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65900.000000 57150.000000,'-50.000000'50.000000,"25.000000"0.000000,0.000000 0.000000,25.000000-25.000000,0.000000 0.000000,0.000000 0.000000,0.000000 0.000000,0.000000 50.000000,0.000000 0.000000,0.000000-50.000000,0.000000 0.000000,0.000000 100.000000,0.000000 0.000000,0.000000-100.000000,0.000000 0.000000,0.000000 100.000000,0.000000 0.000000,0.000000-75.000000,0.000000 0.000000,25.000000 25.000000,0.000000 0.000000,25.000000-75.000000,0.000000 0.000000,25.000000-150.000000,0.000000 0.000000,25.000000-75.000000,0.000000 0.000000,-50.000000 50.000000,0.000000 0.000000,0.000000 50.000000,0.000000 0.000000,-50.000000 225.000000,0.000000 0.000000,0.000000-50.000000,0.000000 0.000000,0.000000 50.000000,0.000000 0.000000,0.000000-50.000000,0.000000 0.000000,25.000000 25.000000,0.000000 0.000000,25.000000-75.000000,0.000000 0.000000,75.000000-100.000000,0.000000 0.000000,-25.000000-50.000000,0.000000 0.000000,-25.000000 0.000000,0.000000 0.000000,0.000000 25.000000,0.000000 0.000000,-75.000000 200.000000,0.000000 0.000000,0.000000-25.000000,0.000000 0.000000,-25.000000 75.000000,0.000000 0.000000,25.000000-75.000000,0.000000 0.000000,0.000000 125.000000,0.000000 0.000000,0.000000-50.000000,0.000000 0.000000,50.000000-75.000000,0.000000 0.000000,0.000000-100.000000,0.000000 0.000000,-25.000000 0.000000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0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69150.000000 56650.000000,'-100.000000'-50.000000,"25.000000"50.000000,0.000000 0.000000,-25.000000 75.000000,0.000000 0.000000,25.000000 0.000000,0.000000 0.000000,50.000000-50.000000,0.000000 0.000000,-25.000000 100.000000,0.000000 0.000000,50.000000-50.000000,0.000000 0.000000,25.000000-50.000000,0.000000 0.000000,100.000000 25.000000,0.000000 0.000000,0.000000-25.000000,0.000000 0.000000,-25.000000 0.000000,0.000000 0.000000,-50.000000 50.000000,0.000000 0.000000,-100.000000 0.000000,0.000000 0.000000,-75.000000 0.000000,0.000000 0.000000,0.000000-25.000000,0.000000 0.000000,100.000000-25.000000,0.000000 0.000000,-75.000000 0.000000,0.000000 0.000000,75.000000-25.000000,0.000000 0.000000,0.000000 0.000000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70750.000000 56350.000000,'0.000000'50.000000,"-25.000000"-25.000000,0.000000 0.000000,0.000000 100.000000,0.000000 0.000000,-25.000000 150.000000,0.000000 0.000000,-25.000000 0.000000,0.000000 0.000000,50.000000-200.000000,0.000000 0.000000,-50.000000 175.000000,0.000000 0.000000,75.000000-200.000000,0.000000 0.000000,-25.000000 100.000000,0.000000 0.000000,25.000000-125.000000,0.000000 0.000000,25.000000 0.000000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70650.000000 58950.000000,'-100.000000'50.000000,"50.000000"0.000000,0.000000 0.000000,50.000000-25.000000,0.000000 0.000000,0.000000 25.000000,0.000000 0.000000,25.000000-25.000000,0.000000 0.000000,0.000000-25.000000,0.000000 0.000000,0.000000 25.000000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13550.000000 62500.000000,'0.000000'-50.000000,"25.000000"0.000000,0.000000 0.000000,-25.000000 25.000000,0.000000 0.000000,0.000000-25.000000,0.000000 0.000000,25.000000 25.000000,0.000000 0.000000,-25.000000-50.000000,0.000000 0.000000,0.000000 50.000000,0.000000 0.000000,-50.000000 0.000000,0.000000 0.000000,-50.000000 75.000000,0.000000 0.000000,75.000000-25.000000,0.000000 0.000000,-125.000000 200.000000,0.000000 0.000000,100.000000 25.000000,0.000000 0.000000,100.000000-75.000000,0.000000 0.000000,125.000000-125.000000,0.000000 0.000000,50.000000-125.000000,0.000000 0.000000,-150.000000 25.000000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14600.000000 63050.000000,'-50.000000'0.000000,"50.000000"-50.000000,0.000000 0.000000,0.000000-50.000000,0.000000 0.000000,0.000000 0.000000,0.000000 0.000000,-25.000000 75.000000,0.000000 0.000000,-25.000000 25.000000,0.000000 0.000000,25.000000 0.000000,0.000000 0.000000,-75.000000 100.000000,0.000000 0.000000,75.000000 25.000000,0.000000 0.000000,50.000000-50.000000,0.000000 0.000000,50.000000-50.000000,0.000000 0.000000,25.000000-25.000000,0.000000 0.000000,-25.000000-50.000000,0.000000 0.000000,-50.000000 25.000000,0.000000 0.000000,25.000000-25.000000,0.000000 0.000000,-50.000000 25.000000,0.000000 0.000000,25.000000 0.000000,0.000000 0.000000,-25.000000 0.000000,0.000000 0.000000,25.000000 0.000000,0.000000 0.000000,0.000000 25.000000,0.000000 0.000000,25.000000 25.000000,0.000000 0.000000,0.000000 0.000000,0.000000 0.000000,25.000000 0.000000,0.000000 0.000000,-25.000000-25.000000,0.000000 0.000000,0.000000 0.000000,0.000000 0.000000,-25.000000 0.000000,0.000000 0.000000,25.000000-75.000000,0.000000 0.000000,-25.000000 75.000000,0.000000 0.000000,0.000000-50.000000,0.000000 0.000000,-25.000000 25.000000,0.000000 0.000000,25.000000-25.000000,0.000000 0.000000,0.000000 50.000000,0.000000 0.000000,25.000000 50.000000,0.000000 0.000000,0.000000 0.000000,0.000000 0.000000,25.000000-25.000000,0.000000 0.000000,0.000000 0.000000,0.000000 0.000000,-50.000000-25.000000,0.000000 0.000000,0.000000 0.000000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18800.000000 61400.000000,'-150.000000'-50.000000,"150.000000"125.000000,0.000000 0.000000,50.000000 125.000000,0.000000 0.000000,25.000000 0.000000,0.000000 0.000000,-50.000000-125.000000,0.000000 0.000000,0.000000 100.000000,0.000000 0.000000,0.000000-150.000000,0.000000 0.000000,0.000000 75.000000,0.000000 0.000000,0.000000-250.000000,0.000000 0.000000,50.000000-25.000000,0.000000 0.000000,25.000000 75.000000,0.000000 0.000000,0.000000 100.000000,0.000000 0.000000,0.000000 100.000000,0.000000 0.000000,-75.000000 0.000000,0.000000 0.000000,-25.000000-75.000000,0.000000 0.000000,0.000000 100.000000,0.000000 0.000000,0.000000-100.000000,0.000000 0.000000,-75.000000 50.000000,0.000000 0.000000,50.000000-50.000000,0.000000 0.000000,-100.000000 25.000000,0.000000 0.000000,75.000000-25.000000,0.000000 0.000000,50.000000-125.000000,0.000000 0.000000,100.000000 0.000000,0.000000 0.000000,0.000000 25.000000,0.000000 0.000000,-75.000000 50.000000,0.000000 0.000000,100.000000 0.000000,0.000000 0.000000,-50.000000 0.000000,0.000000 0.000000,-50.000000 25.000000,0.000000 0.000000,50.000000-75.000000,0.000000 0.000000,0.000000-25.000000,0.000000 0.000000,-50.000000 0.000000,0.000000 0.000000,-50.000000 50.000000,0.000000 0.000000,-75.000000 75.000000,0.000000 0.000000,25.000000 150.000000,0.000000 0.000000,50.000000 0.000000,0.000000 0.000000,75.000000-75.000000,0.000000 0.000000,75.000000-75.000000,0.000000 0.000000,-50.000000-25.000000,0.000000 0.000000,0.000000-50.000000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23900.000000 62650.000000,'0.000000'50.000000,"25.000000"-125.000000,0.000000 0.000000,-25.000000 50.000000,0.000000 0.000000,50.000000-75.000000,0.000000 0.000000,-50.000000 75.000000,0.000000 0.000000,0.000000-100.000000,0.000000 0.000000,-75.000000 25.000000,0.000000 0.000000,-25.000000 100.000000,0.000000 0.000000,0.000000 150.000000,0.000000 0.000000,75.000000 25.000000,0.000000 0.000000,75.000000-75.000000,0.000000 0.000000,50.000000-100.000000,0.000000 0.000000,-50.000000-25.000000,0.000000 0.000000,150.000000-100.000000,0.000000 0.000000,-75.000000 0.000000,0.000000 0.000000,-100.000000 100.000000,0.000000 0.000000,25.000000-50.000000,0.000000 0.000000,-25.000000 100.000000,0.000000 0.000000,-25.000000 100.000000,0.000000 0.000000,-25.000000 75.000000,0.000000 0.000000,25.000000 100.000000,0.000000 0.000000,0.000000-75.000000,0.000000 0.000000,0.000000-175.000000,0.000000 0.000000,25.000000 125.000000,0.000000 0.000000,-25.000000-150.000000,0.000000 0.000000,0.000000 25.000000,0.000000 0.000000,25.000000-50.000000,0.000000 0.000000,-25.000000-150.000000,0.000000 0.000000,0.000000-125.000000,0.000000 0.000000,25.000000-50.000000,0.000000 0.000000,-25.000000 25.000000,0.000000 0.000000,50.000000 75.000000,0.000000 0.000000,50.000000 150.000000,0.000000 0.000000,0.000000 75.000000,0.000000 0.000000,-75.000000 0.000000,0.000000 0.000000,75.000000 50.000000,0.000000 0.000000,-100.000000-25.000000,0.000000 0.000000,50.000000 50.000000,0.000000 0.000000,-50.000000-50.000000,0.000000 0.000000,0.000000 75.000000,0.000000 0.000000,-25.000000-75.000000,0.000000 0.000000,-50.000000 100.000000,0.000000 0.000000,-75.000000-25.000000,0.000000 0.000000,0.000000-75.000000,0.000000 0.000000,100.000000-100.000000,0.000000 0.000000,50.000000 0.000000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25550.000000 61500.000000,'100.000000'0.000000,"-75.000000"0.000000,0.000000 0.000000,25.000000 0.000000,0.000000 0.000000,25.000000 0.000000,0.000000 0.000000,0.000000-25.000000,0.000000 0.000000,-25.000000-25.000000,0.000000 0.000000,-25.000000 25.000000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96200.000000 28650.000000,'50.000000'0.000000,"-50.000000"25.000000,0.000000 0.000000,0.000000 0.000000,0.000000 0.000000,25.000000-25.000000,0.000000 0.000000,25.000000 0.000000,0.000000 0.000000,-25.000000-50.000000,0.000000 0.000000,0.000000 0.000000,0.000000 0.000000,-50.000000 25.000000,0.000000 0.000000,-50.000000 50.000000,0.000000 0.000000,25.000000 25.000000,0.000000 0.000000,25.000000-25.000000,0.000000 0.000000,0.000000 50.000000,0.000000 0.000000,25.000000-25.000000,0.000000 0.000000,100.000000-50.000000,0.000000 0.000000,50.000000-50.000000,0.000000 0.000000,-25.000000 0.000000,0.000000 0.000000,-25.000000-25.000000,0.000000 0.000000,-75.000000 25.000000,0.000000 0.000000,-25.000000 25.000000,0.000000 0.000000,-50.000000 50.000000,0.000000 0.000000,25.000000 0.000000,0.000000 0.000000,-50.000000 75.000000,0.000000 0.000000,25.000000-75.000000,0.000000 0.000000,-25.000000 100.000000,0.000000 0.000000,50.000000-100.000000,0.000000 0.000000,-100.000000 150.000000,0.000000 0.000000,25.000000-50.000000,0.000000 0.000000,75.000000-100.000000,0.000000 0.000000,-25.000000 0.000000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26100.000000 61100.000000,'-100.000000'250.000000,"75.000000"-125.000000,0.000000 0.000000,25.000000-75.000000,0.000000 0.000000,0.000000 100.000000,0.000000 0.000000,0.000000-100.000000,0.000000 0.000000,50.000000 125.000000,0.000000 0.000000,25.000000-75.000000,0.000000 0.000000,0.000000-100.000000,0.000000 0.000000,-50.000000 0.000000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26650.000000 62000.000000,'-50.000000'150.000000,"50.000000"-100.000000,0.000000 0.000000,0.000000-25.000000,0.000000 0.000000,-25.000000 50.000000,0.000000 0.000000,25.000000-50.000000,0.000000 0.000000,0.000000 0.000000,0.000000 0.000000,25.000000-25.000000,0.000000 0.000000,0.000000-25.000000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26700.000000 61500.000000,'-100.000000'-100.000000,"100.000000"125.000000,0.000000 0.000000,25.000000 0.000000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27600.000000 61850.000000,'0.000000'100.000000,"0.000000"-75.000000,0.000000 0.000000,0.000000 100.000000,0.000000 0.000000,25.000000-50.000000,0.000000 0.000000,25.000000-50.000000,0.000000 0.000000,0.000000-50.000000,0.000000 0.000000,50.000000-100.000000,0.000000 0.000000,-50.000000 0.000000,0.000000 0.000000,-50.000000 75.000000,0.000000 0.000000,25.000000 50.000000,0.000000 0.000000,-25.000000 50.000000,0.000000 0.000000,0.000000-25.000000,0.000000 0.000000,0.000000 75.000000,0.000000 0.000000,50.000000-25.000000,0.000000 0.000000,0.000000-75.000000,0.000000 0.000000,25.000000-25.000000,0.000000 0.000000,25.000000-50.000000,0.000000 0.000000,-50.000000-25.000000,0.000000 0.000000,0.000000 50.000000,0.000000 0.000000,-25.000000 25.000000,0.000000 0.000000,-25.000000 50.000000,0.000000 0.000000,25.000000 0.000000,0.000000 0.000000,0.000000 100.000000,0.000000 0.000000,25.000000-25.000000,0.000000 0.000000,25.000000-50.000000,0.000000 0.000000,-25.000000-50.000000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29600.000000 61700.000000,'-150.000000'100.000000,"75.000000"0.000000,0.000000 0.000000,75.000000-25.000000,0.000000 0.000000,25.000000-75.000000,0.000000 0.000000,50.000000-50.000000,0.000000 0.000000,-50.000000-50.000000,0.000000 0.000000,0.000000 50.000000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29700.000000 60850.000000,'-100.000000'-100.000000,"50.000000"100.000000,0.000000 0.000000,50.000000 75.000000,0.000000 0.000000,25.000000 25.000000,0.000000 0.000000,0.000000-75.000000,0.000000 0.000000,0.000000 0.000000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30450.000000 61200.000000,'-50.000000'0.000000,"50.000000"-50.000000,0.000000 0.000000,50.000000 25.000000,0.000000 0.000000,50.000000 0.000000,0.000000 0.000000,-75.000000 25.000000,0.000000 0.000000,75.000000-25.000000,0.000000 0.000000,-75.000000 25.000000,0.000000 0.000000,50.000000 0.000000,0.000000 0.000000,-25.000000 75.000000,0.000000 0.000000,-75.000000 75.000000,0.000000 0.000000,-50.000000 75.000000,0.000000 0.000000,25.000000-25.000000,0.000000 0.000000,50.000000-125.000000,0.000000 0.000000,25.000000-50.000000,0.000000 0.000000,0.000000-25.000000,0.000000 0.000000,50.000000-75.000000,0.000000 0.000000,-50.000000 50.000000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31000.000000 61600.000000,'-100.000000'0.000000,"75.000000"25.000000,0.000000 0.000000,75.000000 0.000000,0.000000 0.000000,50.000000-25.000000,0.000000 0.000000,-50.000000 0.000000,0.000000 0.000000,75.000000 0.000000,0.000000 0.000000,-100.000000 0.000000,0.000000 0.000000,75.000000-25.000000,0.000000 0.000000,-50.000000 0.000000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31700.000000 61600.000000,'-150.000000'100.000000,"150.000000"-75.000000,0.000000 0.000000,0.000000 0.000000,0.000000 0.000000,75.000000-25.000000,0.000000 0.000000,-50.000000 0.000000,0.000000 0.000000,50.000000 25.000000,0.000000 0.000000,25.000000-25.000000,0.000000 0.000000,-75.000000 0.000000,0.000000 0.000000,0.000000 25.000000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32700.000000 61600.000000,'-50.000000'50.000000,"25.000000"-25.000000,0.000000 0.000000,50.000000-75.000000,0.000000 0.000000,0.000000-25.000000,0.000000 0.000000,-25.000000 25.000000,0.000000 0.000000,-75.000000 25.000000,0.000000 0.000000,-25.000000 25.000000,0.000000 0.000000,50.000000 25.000000,0.000000 0.000000,-75.000000 100.000000,0.000000 0.000000,100.000000-75.000000,0.000000 0.000000,-50.000000 125.000000,0.000000 0.000000,100.000000-25.000000,0.000000 0.000000,125.000000-125.000000,0.000000 0.000000,-25.000000-125.000000,0.000000 0.000000,0.000000-75.000000,0.000000 0.000000,-25.000000-25.000000,0.000000 0.000000,-75.000000 0.000000,0.000000 0.000000,0.000000 50.000000,0.000000 0.000000,-50.000000 100.000000,0.000000 0.000000,-25.000000 125.000000,0.000000 0.000000,0.000000 75.000000,0.000000 0.000000,25.000000 25.000000,0.000000 0.000000,25.000000-25.000000,0.000000 0.000000,25.000000-50.000000,0.000000 0.000000,50.000000-100.000000,0.000000 0.000000,-50.000000 0.000000,0.000000 0.000000,25.000000-25.000000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4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16550.000000 57500.000000,'0.000000'50.000000,"-25.000000"-25.000000,0.000000 0.000000,25.000000 50.000000,0.000000 0.000000,0.000000 100.000000,0.000000 0.000000,50.000000 100.000000,0.000000 0.000000,-25.000000 75.000000,0.000000 0.000000,50.000000-125.000000,0.000000 0.000000,0.000000-150.000000,0.000000 0.000000,0.000000-100.000000,0.000000 0.000000,-25.000000-100.000000,0.000000 0.000000,-25.000000 75.000000,0.000000 0.000000,25.000000-175.000000,0.000000 0.000000,0.000000 25.000000,0.000000 0.000000,-50.000000 25.000000,0.000000 0.000000,25.000000 100.000000,0.000000 0.000000,-25.000000 150.000000,0.000000 0.000000,0.000000 75.000000,0.000000 0.000000,25.000000 0.000000,0.000000 0.000000,50.000000-75.000000,0.000000 0.000000,0.000000-50.000000,0.000000 0.000000,0.000000-75.000000,0.000000 0.000000,-50.000000 0.000000,0.000000 0.000000,0.000000 0.000000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36250.000000 61400.000000,'-150.000000'-50.000000,"150.000000"-25.000000,0.000000 0.000000,0.000000-25.000000,0.000000 0.000000,25.000000 75.000000,0.000000 0.000000,25.000000-100.000000,0.000000 0.000000,-25.000000 75.000000,0.000000 0.000000,-25.000000-75.000000,0.000000 0.000000,-50.000000 75.000000,0.000000 0.000000,-75.000000 250.000000,0.000000 0.000000,0.000000 200.000000,0.000000 0.000000,75.000000 0.000000,0.000000 0.000000,100.000000-125.000000,0.000000 0.000000,25.000000-200.000000,0.000000 0.000000,-25.000000-150.000000,0.000000 0.000000,-50.000000 50.000000,0.000000 0.000000,25.000000-25.000000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35950.000000 62200.000000,'0.000000'-200.000000,"0.000000"175.000000,0.000000 0.000000,0.000000 0.000000,0.000000 0.000000,50.000000 0.000000,0.000000 0.000000,25.000000 75.000000,0.000000 0.000000,-50.000000-25.000000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36600.000000 62250.000000,'50.000000'0.000000,"-25.000000"0.000000,0.000000 0.000000,0.000000-50.000000,0.000000 0.000000,0.000000 0.000000,0.000000 0.000000,-25.000000-50.000000,0.000000 0.000000,-50.000000 75.000000,0.000000 0.000000,-50.000000 25.000000,0.000000 0.000000,50.000000 50.000000,0.000000 0.000000,25.000000 0.000000,0.000000 0.000000,25.000000-25.000000,0.000000 0.000000,25.000000 0.000000,0.000000 0.000000,0.000000 0.000000,0.000000 0.000000,100.000000 0.000000,0.000000 0.000000,25.000000 50.000000,0.000000 0.000000,-100.000000 0.000000,0.000000 0.000000,-25.000000 0.000000,0.000000 0.000000,-50.000000-50.000000,0.000000 0.000000,25.000000-100.000000,0.000000 0.000000,25.000000-150.000000,0.000000 0.000000,125.000000 25.000000,0.000000 0.000000,-75.000000 125.000000,0.000000 0.000000,-25.000000 25.000000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39950.000000 61500.000000,'0.000000'-100.000000,"0.000000"25.000000,0.000000 0.000000,0.000000 0.000000,0.000000 0.000000,-25.000000 75.000000,0.000000 0.000000,0.000000-50.000000,0.000000 0.000000,25.000000 25.000000,0.000000 0.000000,-100.000000 25.000000,0.000000 0.000000,-75.000000 175.000000,0.000000 0.000000,25.000000 125.000000,0.000000 0.000000,125.000000-50.000000,0.000000 0.000000,175.000000-150.000000,0.000000 0.000000,75.000000-125.000000,0.000000 0.000000,-175.000000 0.000000,0.000000 0.000000,0.000000-25.000000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40150.000000 61750.000000,'-100.000000'100.000000,"75.000000"-75.000000,0.000000 0.000000,25.000000 0.000000,0.000000 0.000000,100.000000-25.000000,0.000000 0.000000,0.000000-25.000000,0.000000 0.000000,-25.000000-50.000000,0.000000 0.000000,-75.000000 25.000000,0.000000 0.000000,0.000000 0.000000,0.000000 0.000000,-75.000000 25.000000,0.000000 0.000000,50.000000 25.000000,0.000000 0.000000,-50.000000 50.000000,0.000000 0.000000,50.000000 50.000000,0.000000 0.000000,75.000000-25.000000,0.000000 0.000000,100.000000-75.000000,0.000000 0.000000,0.000000-50.000000,0.000000 0.000000,-50.000000 0.000000,0.000000 0.000000,-50.000000 50.000000,0.000000 0.000000,-25.000000 50.000000,0.000000 0.000000,-25.000000-25.000000,0.000000 0.000000,-50.000000 100.000000,0.000000 0.000000,0.000000-50.000000,0.000000 0.000000,75.000000-200.000000,0.000000 0.000000,50.000000-50.000000,0.000000 0.000000,50.000000 25.000000,0.000000 0.000000,-75.000000 100.000000,0.000000 0.000000,-25.000000 25.000000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41700.000000 61050.000000,'50.000000'0.000000,"25.000000"-50.000000,0.000000 0.000000,25.000000 0.000000,0.000000 0.000000,25.000000-50.000000,0.000000 0.000000,-100.000000 50.000000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42550.000000 59900.000000,'-100.000000'150.000000,"50.000000"50.000000,0.000000 0.000000,0.000000 75.000000,0.000000 0.000000,50.000000 0.000000,0.000000 0.000000,0.000000-175.000000,0.000000 0.000000,25.000000-50.000000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45300.000000 61750.000000,'-50.000000'50.000000,"25.000000"-25.000000,0.000000 0.000000,50.000000-75.000000,0.000000 0.000000,50.000000-75.000000,0.000000 0.000000,-25.000000-50.000000,0.000000 0.000000,-50.000000 50.000000,0.000000 0.000000,-100.000000 75.000000,0.000000 0.000000,-50.000000 200.000000,0.000000 0.000000,75.000000 100.000000,0.000000 0.000000,75.000000-50.000000,0.000000 0.000000,150.000000-150.000000,0.000000 0.000000,-100.000000-50.000000,0.000000 0.000000,125.000000-125.000000,0.000000 0.000000,-100.000000 50.000000,0.000000 0.000000,75.000000-150.000000,0.000000 0.000000,-100.000000 125.000000,0.000000 0.000000,50.000000-200.000000,0.000000 0.000000,-75.000000 125.000000,0.000000 0.000000,-100.000000 150.000000,0.000000 0.000000,-25.000000 200.000000,0.000000 0.000000,50.000000 25.000000,0.000000 0.000000,25.000000 25.000000,0.000000 0.000000,75.000000-50.000000,0.000000 0.000000,25.000000-100.000000,0.000000 0.000000,-50.000000-75.000000,0.000000 0.000000,25.000000 0.000000,0.000000 0.000000,-25.000000 25.000000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46600.000000 61200.000000,'-50.000000'100.000000,"50.000000"-75.000000,0.000000 0.000000,50.000000-25.000000,0.000000 0.000000,50.000000-25.000000,0.000000 0.000000,-50.000000-25.000000,0.000000 0.000000,-50.000000 25.000000,0.000000 0.000000,25.000000-25.000000,0.000000 0.000000,-100.000000 50.000000,0.000000 0.000000,-25.000000 100.000000,0.000000 0.000000,25.000000 25.000000,0.000000 0.000000,100.000000 0.000000,0.000000 0.000000,150.000000-125.000000,0.000000 0.000000,-100.000000 0.000000,0.000000 0.000000,-25.000000-25.000000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47700.000000 61050.000000,'0.000000'100.000000,"-25.000000"-100.000000,0.000000 0.000000,25.000000 100.000000,0.000000 0.000000,0.000000 25.000000,0.000000 0.000000,75.000000-50.000000,0.000000 0.000000,25.000000-75.000000,0.000000 0.000000,75.000000-250.000000,0.000000 0.000000,-50.000000-50.000000,0.000000 0.000000,-100.000000 250.000000,0.000000 0.000000,0.000000-25.000000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18200.000000 58100.000000,'-50.000000'50.000000,"50.000000"-25.000000,0.000000 0.000000,0.000000 0.000000,0.000000 0.000000,0.000000 25.000000,0.000000 0.000000,0.000000 0.000000,0.000000 0.000000,0.000000 0.000000,0.000000 0.000000,25.000000-25.000000,0.000000 0.000000,0.000000 75.000000,0.000000 0.000000,0.000000-25.000000,0.000000 0.000000,0.000000-50.000000,0.000000 0.000000,25.000000-25.000000,0.000000 0.000000,0.000000-100.000000,0.000000 0.000000,-25.000000-25.000000,0.000000 0.000000,25.000000 50.000000,0.000000 0.000000,-50.000000 50.000000,0.000000 0.000000,50.000000 50.000000,0.000000 0.000000,-25.000000 75.000000,0.000000 0.000000,0.000000 0.000000,0.000000 0.000000,0.000000-75.000000,0.000000 0.000000,25.000000-25.000000,0.000000 0.000000,0.000000-125.000000,0.000000 0.000000,0.000000 25.000000,0.000000 0.000000,-25.000000 50.000000,0.000000 0.000000,0.000000 25.000000,0.000000 0.000000,0.000000 75.000000,0.000000 0.000000,-25.000000-25.000000,0.000000 0.000000,0.000000 75.000000,0.000000 0.000000,25.000000-50.000000,0.000000 0.000000,-25.000000-25.000000,0.000000 0.000000,0.000000 0.000000,0.000000 0.000000,0.000000 0.000000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49700.000000 60050.000000,'-50.000000'-50.000000,"25.000000"25.000000,0.000000 0.000000,0.000000 0.000000,0.000000 0.000000,0.000000 75.000000,0.000000 0.000000,0.000000 50.000000,0.000000 0.000000,-25.000000 25.000000,0.000000 0.000000,25.000000-50.000000,0.000000 0.000000,-100.000000 225.000000,0.000000 0.000000,75.000000 0.000000,0.000000 0.000000,125.000000-125.000000,0.000000 0.000000,175.000000-150.000000,0.000000 0.000000,-200.000000-50.000000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50900.000000 61600.000000,'50.000000'0.000000,"0.000000"-125.000000,0.000000 0.000000,25.000000 0.000000,0.000000 0.000000,-75.000000 75.000000,0.000000 0.000000,25.000000-75.000000,0.000000 0.000000,-25.000000 100.000000,0.000000 0.000000,-75.000000-75.000000,0.000000 0.000000,-125.000000 150.000000,0.000000 0.000000,25.000000 150.000000,0.000000 0.000000,100.000000 25.000000,0.000000 0.000000,150.000000-125.000000,0.000000 0.000000,150.000000-175.000000,0.000000 0.000000,-25.000000-150.000000,0.000000 0.000000,-75.000000 25.000000,0.000000 0.000000,-100.000000 150.000000,0.000000 0.000000,25.000000-100.000000,0.000000 0.000000,-50.000000 125.000000,0.000000 0.000000,0.000000-25.000000,0.000000 0.000000,-50.000000 150.000000,0.000000 0.000000,0.000000 100.000000,0.000000 0.000000,25.000000 0.000000,0.000000 0.000000,25.000000-25.000000,0.000000 0.000000,50.000000-75.000000,0.000000 0.000000,75.000000-75.000000,0.000000 0.000000,-100.000000-75.000000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52100.000000 61000.000000,'0.000000'50.000000,"0.000000"25.000000,0.000000 0.000000,-25.000000 25.000000,0.000000 0.000000,25.000000 0.000000,0.000000 0.000000,25.000000-75.000000,0.000000 0.000000,0.000000-75.000000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52250.000000 60500.000000,'0.000000'-100.000000,"0.000000"75.000000,0.000000 0.000000,0.000000 50.000000,0.000000 0.000000,25.000000 0.000000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53100.000000 60950.000000,'0.000000'-50.000000,"0.000000"25.000000,0.000000 0.000000,-75.000000 50.000000,0.000000 0.000000,25.000000 50.000000,0.000000 0.000000,25.000000 0.000000,0.000000 0.000000,75.000000-25.000000,0.000000 0.000000,-25.000000-50.000000,0.000000 0.000000,75.000000 25.000000,0.000000 0.000000,-50.000000 25.000000,0.000000 0.000000,-50.000000 25.000000,0.000000 0.000000,-100.000000 50.000000,0.000000 0.000000,-50.000000-50.000000,0.000000 0.000000,125.000000-75.000000,0.000000 0.000000,25.000000-75.000000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53850.000000 60250.000000,'50.000000'-250.000000,"-25.000000"200.000000,0.000000 0.000000,0.000000 50.000000,0.000000 0.000000,-25.000000 175.000000,0.000000 0.000000,-100.000000 75.000000,0.000000 0.000000,50.000000 0.000000,0.000000 0.000000,50.000000-125.000000,0.000000 0.000000,0.000000-100.000000,0.000000 0.000000,25.000000 25.000000,0.000000 0.000000,0.000000-50.000000,0.000000 0.000000,75.000000-75.000000,0.000000 0.000000,0.000000-50.000000,0.000000 0.000000,-50.000000 0.000000,0.000000 0.000000,0.000000 50.000000,0.000000 0.000000,-50.000000 50.000000,0.000000 0.000000,0.000000 75.000000,0.000000 0.000000,0.000000-25.000000,0.000000 0.000000,0.000000 75.000000,0.000000 0.000000,0.000000-75.000000,0.000000 0.000000,0.000000 50.000000,0.000000 0.000000,0.000000-50.000000,0.000000 0.000000,0.000000 25.000000,0.000000 0.000000,50.000000-25.000000,0.000000 0.000000,0.000000-25.000000,0.000000 0.000000,-25.000000-25.000000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55000.000000 61100.000000,'0.000000'-50.000000,"0.000000"25.000000,0.000000 0.000000,-25.000000 0.000000,0.000000 0.000000,0.000000 25.000000,0.000000 0.000000,-25.000000 0.000000,0.000000 0.000000,25.000000 25.000000,0.000000 0.000000,25.000000 0.000000,0.000000 0.000000,75.000000 0.000000,0.000000 0.000000,0.000000 0.000000,0.000000 0.000000,-25.000000 25.000000,0.000000 0.000000,-50.000000-25.000000,0.000000 0.000000,25.000000 50.000000,0.000000 0.000000,-25.000000-50.000000,0.000000 0.000000,-25.000000 100.000000,0.000000 0.000000,-25.000000 0.000000,0.000000 0.000000,0.000000-100.000000,0.000000 0.000000,25.000000-50.000000,0.000000 0.000000,25.000000 0.000000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56050.000000 60350.000000,'50.000000'100.000000,"-25.000000"-25.000000,0.000000 0.000000,25.000000 25.000000,0.000000 0.000000,-25.000000 75.000000,0.000000 0.000000,-50.000000 50.000000,0.000000 0.000000,-100.000000 0.000000,0.000000 0.000000,50.000000-125.000000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7600.000000 66650.000000,'-50.000000'0.000000,"0.000000"0.000000,0.000000 0.000000,25.000000 0.000000,0.000000 0.000000,25.000000-50.000000,0.000000 0.000000,0.000000-25.000000,0.000000 0.000000,0.000000 0.000000,0.000000 0.000000,-25.000000 50.000000,0.000000 0.000000,0.000000 50.000000,0.000000 0.000000,25.000000 50.000000,0.000000 0.000000,0.000000-25.000000,0.000000 0.000000,75.000000-25.000000,0.000000 0.000000,-50.000000 0.000000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9700.000000 65400.000000,'-100.000000'-50.000000,"75.000000"25.000000,0.000000 0.000000,-50.000000 0.000000,0.000000 0.000000,25.000000 25.000000,0.000000 0.000000,25.000000 0.000000,0.000000 0.000000,-75.000000 75.000000,0.000000 0.000000,50.000000 50.000000,0.000000 0.000000,75.000000-25.000000,0.000000 0.000000,125.000000 25.000000,0.000000 0.000000,25.000000-50.000000,0.000000 0.000000,-50.000000 25.000000,0.000000 0.000000,-75.000000-25.000000,0.000000 0.000000,-50.000000-50.000000,0.000000 0.000000,-50.000000 75.000000,0.000000 0.000000,25.000000-75.000000,0.000000 0.000000,-75.000000 50.000000,0.000000 0.000000,75.000000-50.000000,0.000000 0.000000,-75.000000 0.000000,0.000000 0.000000,100.000000-75.000000,0.000000 0.000000,75.000000-50.000000,0.000000 0.000000,75.000000 50.000000,0.000000 0.000000,0.000000 0.000000,0.000000 0.000000,-25.000000 0.000000,0.000000 0.000000,-50.000000 25.000000,0.000000 0.000000,-50.000000 0.000000,0.000000 0.000000,25.000000-50.000000,0.000000 0.000000,-25.000000 50.000000,0.000000 0.000000,25.000000-75.000000,0.000000 0.000000,-50.000000 50.000000,0.000000 0.000000,0.000000 25.000000,0.000000 0.000000,-50.000000 25.000000,0.000000 0.000000,-75.000000 125.000000,0.000000 0.000000,50.000000 25.000000,0.000000 0.000000,50.000000 25.000000,0.000000 0.000000,50.000000-50.000000,0.000000 0.000000,150.000000-100.000000,0.000000 0.000000,0.000000-75.000000,0.000000 0.000000,-100.000000 0.000000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19350.000000 58200.000000,'50.000000'-200.000000,"-50.000000"150.000000,0.000000 0.000000,50.000000 0.000000,0.000000 0.000000,0.000000 0.000000,0.000000 0.000000,-25.000000 25.000000,0.000000 0.000000,100.000000-25.000000,0.000000 0.000000,-25.000000 0.000000,0.000000 0.000000,-75.000000 0.000000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11850.000000 66100.000000,'-50.000000'50.000000,"25.000000"-75.000000,0.000000 0.000000,25.000000 0.000000,0.000000 0.000000,-25.000000 0.000000,0.000000 0.000000,-25.000000 50.000000,0.000000 0.000000,-50.000000 100.000000,0.000000 0.000000,50.000000 25.000000,0.000000 0.000000,50.000000 0.000000,0.000000 0.000000,150.000000-100.000000,0.000000 0.000000,0.000000-100.000000,0.000000 0.000000,-100.000000 25.000000,0.000000 0.000000,25.000000-25.000000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12600.000000 66400.000000,'0.000000'100.000000,"0.000000"-75.000000,0.000000 0.000000,0.000000-75.000000,0.000000 0.000000,0.000000 0.000000,0.000000 0.000000,0.000000 0.000000,0.000000 0.000000,-25.000000 50.000000,0.000000 0.000000,0.000000-25.000000,0.000000 0.000000,-25.000000 25.000000,0.000000 0.000000,25.000000 25.000000,0.000000 0.000000,0.000000 25.000000,0.000000 0.000000,25.000000 0.000000,0.000000 0.000000,25.000000 0.000000,0.000000 0.000000,25.000000-25.000000,0.000000 0.000000,0.000000-25.000000,0.000000 0.000000,0.000000 0.000000,0.000000 0.000000,-25.000000 0.000000,0.000000 0.000000,0.000000 0.000000,0.000000 0.000000,0.000000 0.000000,0.000000 0.000000,25.000000-25.000000,0.000000 0.000000,0.000000 25.000000,0.000000 0.000000,0.000000 0.000000,0.000000 0.000000,0.000000-25.000000,0.000000 0.000000,-25.000000 25.000000,0.000000 0.000000,25.000000-25.000000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13750.000000 66450.000000,'50.000000'50.000000,"-25.000000"0.000000,0.000000 0.000000,25.000000-25.000000,0.000000 0.000000,0.000000 0.000000,0.000000 0.000000,25.000000-25.000000,0.000000 0.000000,-50.000000-25.000000,0.000000 0.000000,0.000000 0.000000,0.000000 0.000000,-25.000000-50.000000,0.000000 0.000000,25.000000 50.000000,0.000000 0.000000,-25.000000-125.000000,0.000000 0.000000,-25.000000 25.000000,0.000000 0.000000,-50.000000 75.000000,0.000000 0.000000,-25.000000 50.000000,0.000000 0.000000,0.000000 125.000000,0.000000 0.000000,0.000000 50.000000,0.000000 0.000000,100.000000-25.000000,0.000000 0.000000,50.000000-75.000000,0.000000 0.000000,-25.000000-75.000000,0.000000 0.000000,125.000000-50.000000,0.000000 0.000000,-25.000000-100.000000,0.000000 0.000000,-100.000000 100.000000,0.000000 0.000000,75.000000-200.000000,0.000000 0.000000,-50.000000 0.000000,0.000000 0.000000,-25.000000 75.000000,0.000000 0.000000,-25.000000 125.000000,0.000000 0.000000,-25.000000 150.000000,0.000000 0.000000,25.000000 100.000000,0.000000 0.000000,0.000000 50.000000,0.000000 0.000000,50.000000-75.000000,0.000000 0.000000,-50.000000-150.000000,0.000000 0.000000,75.000000 75.000000,0.000000 0.000000,-50.000000-100.000000,0.000000 0.000000,0.000000 25.000000,0.000000 0.000000,0.000000-25.000000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17650.000000 65850.000000,'-250.000000'0.000000,"200.000000"0.000000,0.000000 0.000000,50.000000 25.000000,0.000000 0.000000,25.000000-25.000000,0.000000 0.000000,0.000000 50.000000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17650.000000 67000.000000,'-250.000000'50.000000,"325.000000"-50.000000,0.000000 0.000000,-50.000000 0.000000,0.000000 0.000000,50.000000-25.000000,0.000000 0.000000,-25.000000 0.000000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19800.000000 65400.000000,'-50.000000'0.000000,"25.000000"0.000000,0.000000 0.000000,0.000000-25.000000,0.000000 0.000000,0.000000 50.000000,0.000000 0.000000,25.000000 0.000000,0.000000 0.000000,0.000000 150.000000,0.000000 0.000000,0.000000 25.000000,0.000000 0.000000,50.000000-75.000000,0.000000 0.000000,50.000000-100.000000,0.000000 0.000000,0.000000-125.000000,0.000000 0.000000,0.000000-75.000000,0.000000 0.000000,-75.000000 50.000000,0.000000 0.000000,0.000000 100.000000,0.000000 0.000000,0.000000-50.000000,0.000000 0.000000,-25.000000 100.000000,0.000000 0.000000,0.000000 75.000000,0.000000 0.000000,0.000000 0.000000,0.000000 0.000000,75.000000-50.000000,0.000000 0.000000,25.000000-50.000000,0.000000 0.000000,0.000000-25.000000,0.000000 0.000000,-25.000000 0.000000,0.000000 0.000000,-50.000000 25.000000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21550.000000 65550.000000,'100.000000'-150.000000,"-100.000000"125.000000,0.000000 0.000000,-75.000000 50.000000,0.000000 0.000000,-25.000000 50.000000,0.000000 0.000000,25.000000 25.000000,0.000000 0.000000,75.000000-50.000000,0.000000 0.000000,50.000000-25.000000,0.000000 0.000000,-25.000000-25.000000,0.000000 0.000000,100.000000 0.000000,0.000000 0.000000,-25.000000 25.000000,0.000000 0.000000,-50.000000 50.000000,0.000000 0.000000,-100.000000 25.000000,0.000000 0.000000,-75.000000-25.000000,0.000000 0.000000,25.000000 0.000000,0.000000 0.000000,75.000000-75.000000,0.000000 0.000000,75.000000-75.000000,0.000000 0.000000,-25.000000 50.000000,0.000000 0.000000,125.000000-75.000000,0.000000 0.000000,-25.000000 25.000000,0.000000 0.000000,-50.000000 25.000000,0.000000 0.000000,0.000000 25.000000,0.000000 0.000000,-50.000000-25.000000,0.000000 0.000000,0.000000-50.000000,0.000000 0.000000,0.000000-25.000000,0.000000 0.000000,-50.000000 100.000000,0.000000 0.000000,0.000000 25.000000,0.000000 0.000000,-25.000000 25.000000,0.000000 0.000000,25.000000 0.000000,0.000000 0.000000,-25.000000 75.000000,0.000000 0.000000,50.000000-75.000000,0.000000 0.000000,0.000000 125.000000,0.000000 0.000000,50.000000-75.000000,0.000000 0.000000,75.000000-25.000000,0.000000 0.000000,0.000000-50.000000,0.000000 0.000000,-75.000000-50.000000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23400.000000 65850.000000,'150.000000'0.000000,"-125.000000"0.000000,0.000000 0.000000,0.000000 0.000000,0.000000 0.000000,-25.000000-50.000000,0.000000 0.000000,0.000000-50.000000,0.000000 0.000000,-75.000000 25.000000,0.000000 0.000000,-25.000000 50.000000,0.000000 0.000000,75.000000 25.000000,0.000000 0.000000,-75.000000 75.000000,0.000000 0.000000,75.000000-50.000000,0.000000 0.000000,0.000000 75.000000,0.000000 0.000000,25.000000-50.000000,0.000000 0.000000,0.000000 25.000000,0.000000 0.000000,0.000000-50.000000,0.000000 0.000000,125.000000 0.000000,0.000000 0.000000,0.000000-100.000000,0.000000 0.000000,-25.000000-100.000000,0.000000 0.000000,-25.000000-50.000000,0.000000 0.000000,-50.000000 75.000000,0.000000 0.000000,0.000000 125.000000,0.000000 0.000000,-50.000000 125.000000,0.000000 0.000000,0.000000 50.000000,0.000000 0.000000,25.000000-125.000000,0.000000 0.000000,0.000000 150.000000,0.000000 0.000000,25.000000-75.000000,0.000000 0.000000,0.000000-75.000000,0.000000 0.000000,0.000000 0.000000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1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27000.000000 65350.000000,'-100.000000'0.000000,"75.000000"-25.000000,0.000000 0.000000,50.000000 25.000000,0.000000 0.000000,100.000000-50.000000,0.000000 0.000000,-75.000000 25.000000,0.000000 0.000000,125.000000-50.000000,0.000000 0.000000,-125.000000 50.000000,0.000000 0.000000,150.000000-75.000000,0.000000 0.000000,-125.000000 0.000000,0.000000 0.000000,-100.000000 100.000000,0.000000 0.000000,-100.000000 125.000000,0.000000 0.000000,-25.000000 75.000000,0.000000 0.000000,75.000000 0.000000,0.000000 0.000000,50.000000-150.000000,0.000000 0.000000,25.000000 175.000000,0.000000 0.000000,50.000000-125.000000,0.000000 0.000000,0.000000-100.000000,0.000000 0.000000,125.000000-50.000000,0.000000 0.000000,25.000000-200.000000,0.000000 0.000000,-75.000000 0.000000,0.000000 0.000000,-50.000000 75.000000,0.000000 0.000000,-150.000000 275.000000,0.000000 0.000000,50.000000 75.000000,0.000000 0.000000,0.000000-75.000000,0.000000 0.000000,25.000000-50.000000,0.000000 0.000000,0.000000 25.000000,0.000000 0.000000,25.000000-50.000000,0.000000 0.000000,25.000000 0.000000,0.000000 0.000000,-25.000000-25.000000,0.000000 0.000000,50.000000-25.000000,0.000000 0.000000,-50.000000 25.000000,0.000000 0.000000,75.000000-100.000000,0.000000 0.000000,-50.000000 0.000000,0.000000 0.000000,-25.000000 75.000000,0.000000 0.000000,-25.000000 75.000000,0.000000 0.000000,25.000000-25.000000,0.000000 0.000000,0.000000 0.000000,0.000000 0.000000,25.000000 0.000000,0.000000 0.000000,0.000000 0.000000,0.000000 0.000000,-25.000000 0.000000,0.000000 0.000000,50.000000-25.000000,0.000000 0.000000,-25.000000 0.000000,0.000000 0.000000,25.000000-100.000000,0.000000 0.000000,-25.000000-25.000000,0.000000 0.000000,-25.000000 0.000000,0.000000 0.000000,-25.000000 50.000000,0.000000 0.000000,-25.000000 50.000000,0.000000 0.000000,-25.000000 100.000000,0.000000 0.000000,25.000000-25.000000,0.000000 0.000000,-25.000000 50.000000,0.000000 0.000000,50.000000-50.000000,0.000000 0.000000,0.000000 75.000000,0.000000 0.000000,25.000000-25.000000,0.000000 0.000000,100.000000-50.000000,0.000000 0.000000,-75.000000-50.000000,0.000000 0.000000,0.000000-25.000000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33800.000000 64450.000000,'-50.000000'0.000000,"25.000000"0.000000,0.000000 0.000000,25.000000-25.000000,0.000000 0.000000,0.000000-25.000000,0.000000 0.000000,0.000000 0.000000,0.000000 0.000000,25.000000 25.000000,0.000000 0.000000,-25.000000 0.000000,0.000000 0.000000,0.000000 0.000000,0.000000 0.000000,-25.000000 25.000000,0.000000 0.000000,0.000000 0.000000,0.000000 0.000000,0.000000 0.000000,0.000000 0.000000,0.000000 0.000000,0.000000 0.000000,0.000000 0.000000,0.000000 0.000000,-25.000000 0.000000,0.000000 0.000000,-25.000000 25.000000,0.000000 0.000000,25.000000 100.000000,0.000000 0.000000,0.000000 100.000000,0.000000 0.000000,50.000000 100.000000,0.000000 0.000000,25.000000-25.000000,0.000000 0.000000,25.000000-125.000000,0.000000 0.000000,-50.000000-150.000000,0.000000 0.000000,25.000000 25.000000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20150.000000 57250.000000,'-100.000000'300.000000,"100.000000"-200.000000,0.000000 0.000000,0.000000-50.000000,0.000000 0.000000,0.000000 100.000000,0.000000 0.000000,0.000000 0.000000,0.000000 0.000000,0.000000-125.000000,0.000000 0.000000,50.000000 125.000000,0.000000 0.000000,0.000000-50.000000,0.000000 0.000000,-25.000000-100.000000,0.000000 0.000000,0.000000 0.000000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1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33300.000000 65800.000000,'-50.000000'-100.000000,"50.000000"75.000000,0.000000 0.000000,25.000000 0.000000,0.000000 0.000000,0.000000 0.000000,0.000000 0.000000,75.000000 0.000000,0.000000 0.000000,-50.000000 25.000000,0.000000 0.000000,125.000000-25.000000,0.000000 0.000000,-125.000000 25.000000,0.000000 0.000000,0.000000-25.000000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34750.000000 65350.000000,'-150.000000'200.000000,"125.000000"-75.000000,0.000000 0.000000,25.000000-25.000000,0.000000 0.000000,0.000000-50.000000,0.000000 0.000000,25.000000-50.000000,0.000000 0.000000,25.000000-25.000000,0.000000 0.000000,-25.000000 0.000000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1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34700.000000 65000.000000,'-200.000000'-100.000000,"125.000000"100.000000,0.000000 0.000000,125.000000 0.000000,0.000000 0.000000,50.000000 0.000000,0.000000 0.000000,-25.000000 0.000000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1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36000.000000 64200.000000,'-100.000000'100.000000,"75.000000"-75.000000,0.000000 0.000000,0.000000 75.000000,0.000000 0.000000,25.000000 50.000000,0.000000 0.000000,25.000000 75.000000,0.000000 0.000000,0.000000-25.000000,0.000000 0.000000,0.000000-100.000000,0.000000 0.000000,25.000000-75.000000,0.000000 0.000000,-25.000000-25.000000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1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36600.000000 65300.000000,'-100.000000'0.000000,"100.000000"25.000000,0.000000 0.000000,-25.000000-25.000000,0.000000 0.000000,100.000000-25.000000,0.000000 0.000000,75.000000-50.000000,0.000000 0.000000,0.000000-25.000000,0.000000 0.000000,-25.000000 25.000000,0.000000 0.000000,-100.000000 25.000000,0.000000 0.000000,-50.000000 50.000000,0.000000 0.000000,-50.000000 25.000000,0.000000 0.000000,50.000000 25.000000,0.000000 0.000000,-50.000000 50.000000,0.000000 0.000000,50.000000-50.000000,0.000000 0.000000,-50.000000 100.000000,0.000000 0.000000,75.000000 0.000000,0.000000 0.000000,100.000000-75.000000,0.000000 0.000000,100.000000-75.000000,0.000000 0.000000,-75.000000-50.000000,0.000000 0.000000,-50.000000 0.000000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1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42150.000000 64150.000000,'-50.000000'-50.000000,"50.000000"0.000000,0.000000 0.000000,-25.000000 0.000000,0.000000 0.000000,25.000000 0.000000,0.000000 0.000000,-25.000000 25.000000,0.000000 0.000000,0.000000 25.000000,0.000000 0.000000,-50.000000 50.000000,0.000000 0.000000,0.000000 25.000000,0.000000 0.000000,50.000000-25.000000,0.000000 0.000000,0.000000 25.000000,0.000000 0.000000,25.000000-50.000000,0.000000 0.000000,50.000000 75.000000,0.000000 0.000000,75.000000-50.000000,0.000000 0.000000,-25.000000-25.000000,0.000000 0.000000,-50.000000 50.000000,0.000000 0.000000,-75.000000 50.000000,0.000000 0.000000,-75.000000 0.000000,0.000000 0.000000,25.000000-50.000000,0.000000 0.000000,50.000000-75.000000,0.000000 0.000000,25.000000-25.000000,0.000000 0.000000,50.000000-25.000000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1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42600.000000 64650.000000,'0.000000'150.000000,"0.000000"-75.000000,0.000000 0.000000,25.000000 0.000000,0.000000 0.000000,0.000000-75.000000,0.000000 0.000000,50.000000 50.000000,0.000000 0.000000,-25.000000-50.000000,0.000000 0.000000,-25.000000 0.000000,0.000000 0.000000,50.000000-75.000000,0.000000 0.000000,-25.000000-25.000000,0.000000 0.000000,0.000000-50.000000,0.000000 0.000000,-50.000000 25.000000,0.000000 0.000000,25.000000 75.000000,0.000000 0.000000,-50.000000 100.000000,0.000000 0.000000,-25.000000 100.000000,0.000000 0.000000,25.000000-75.000000,0.000000 0.000000,-25.000000 125.000000,0.000000 0.000000,50.000000-125.000000,0.000000 0.000000,-50.000000 200.000000,0.000000 0.000000,25.000000-75.000000,0.000000 0.000000,25.000000-150.000000,0.000000 0.000000,0.000000-25.000000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1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44400.000000 64450.000000,'-50.000000'-100.000000,"50.000000"75.000000,0.000000 0.000000,-25.000000-25.000000,0.000000 0.000000,25.000000 25.000000,0.000000 0.000000,-25.000000 25.000000,0.000000 0.000000,-25.000000 0.000000,0.000000 0.000000,25.000000 25.000000,0.000000 0.000000,-25.000000 25.000000,0.000000 0.000000,25.000000-25.000000,0.000000 0.000000,25.000000 50.000000,0.000000 0.000000,25.000000 0.000000,0.000000 0.000000,75.000000-50.000000,0.000000 0.000000,0.000000 25.000000,0.000000 0.000000,-50.000000 25.000000,0.000000 0.000000,-50.000000 25.000000,0.000000 0.000000,-100.000000 50.000000,0.000000 0.000000,0.000000-75.000000,0.000000 0.000000,75.000000-50.000000,0.000000 0.000000,0.000000-25.000000,0.000000 0.000000,-25.000000 25.000000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44650.000000 64150.000000,'0.000000'-50.000000,"25.000000"25.000000,0.000000 0.000000,50.000000 0.000000,0.000000 0.000000,-50.000000 0.000000,0.000000 0.000000,75.000000-25.000000,0.000000 0.000000,-75.000000 25.000000,0.000000 0.000000,100.000000-50.000000,0.000000 0.000000,-75.000000 25.000000,0.000000 0.000000,-50.000000 25.000000,0.000000 0.000000,-50.000000 175.000000,0.000000 0.000000,-25.000000 50.000000,0.000000 0.000000,25.000000 50.000000,0.000000 0.000000,50.000000-25.000000,0.000000 0.000000,0.000000-100.000000,0.000000 0.000000,25.000000-100.000000,0.000000 0.000000,50.000000 0.000000,0.000000 0.000000,-50.000000-25.000000,0.000000 0.000000,25.000000-50.000000,0.000000 0.000000,0.000000 0.000000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46000.000000 64300.000000,'0.000000'100.000000,"0.000000"-75.000000,0.000000 0.000000,0.000000 0.000000,0.000000 0.000000,25.000000-25.000000,0.000000 0.000000,0.000000 0.000000,0.000000 0.000000,-25.000000-50.000000,0.000000 0.000000,0.000000 25.000000,0.000000 0.000000,-75.000000 50.000000,0.000000 0.000000,0.000000 50.000000,0.000000 0.000000,25.000000 50.000000,0.000000 0.000000,50.000000 0.000000,0.000000 0.000000,50.000000-75.000000,0.000000 0.000000,25.000000-50.000000,0.000000 0.000000,-50.000000 0.000000,0.000000 0.000000,50.000000-50.000000,0.000000 0.000000,-50.000000 50.000000,0.000000 0.000000,25.000000-50.000000,0.000000 0.000000,-50.000000 25.000000,0.000000 0.000000,50.000000-25.000000,0.000000 0.000000,0.000000 0.000000,0.000000 0.000000,0.000000 0.000000,0.000000 0.000000,0.000000 50.000000,0.000000 0.000000,-25.000000 75.000000,0.000000 0.000000,25.000000 50.000000,0.000000 0.000000,-50.000000-100.000000,0.000000 0.000000,50.000000 125.000000,0.000000 0.000000,25.000000-100.000000,0.000000 0.000000,25.000000-25.000000,0.000000 0.000000,0.000000-100.000000,0.000000 0.000000,-50.000000-25.000000,0.000000 0.000000,25.000000 25.000000,0.000000 0.000000,0.000000 0.000000,0.000000 0.000000,-25.000000 50.000000,0.000000 0.000000,-25.000000 25.000000,0.000000 0.000000,0.000000 25.000000,0.000000 0.000000,0.000000 0.000000,0.000000 0.000000,-25.000000 50.000000,0.000000 0.000000,0.000000-50.000000,0.000000 0.000000,25.000000 25.000000,0.000000 0.000000,0.000000 0.000000,0.000000 0.000000,0.000000-25.000000,0.000000 0.000000,0.000000-25.000000,0.000000 0.000000,0.000000-50.000000,0.000000 0.000000,0.000000 25.000000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20600.000000 58700.000000,'0.000000'50.000000,"0.000000"-25.000000,0.000000 0.000000,0.000000 0.000000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51450.000000 63800.000000,'-50.000000'0.000000,"25.000000"-25.000000,0.000000 0.000000,0.000000 25.000000,0.000000 0.000000,0.000000-25.000000,0.000000 0.000000,-25.000000 25.000000,0.000000 0.000000,0.000000 125.000000,0.000000 0.000000,0.000000 150.000000,0.000000 0.000000,0.000000 100.000000,0.000000 0.000000,50.000000-125.000000,0.000000 0.000000,25.000000-200.000000,0.000000 0.000000,100.000000 50.000000,0.000000 0.000000,-75.000000-100.000000,0.000000 0.000000,75.000000 25.000000,0.000000 0.000000,-75.000000-75.000000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52450.000000 64750.000000,'-250.000000'200.000000,"250.000000"-100.000000,0.000000 0.000000,0.000000-50.000000,0.000000 0.000000,50.000000 100.000000,0.000000 0.000000,25.000000-50.000000,0.000000 0.000000,0.000000-75.000000,0.000000 0.000000,-75.000000-50.000000,0.000000 0.000000,25.000000-25.000000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52500.000000 64150.000000,'-50.000000'0.000000,"25.000000"-25.000000,0.000000 0.000000,25.000000 0.000000,0.000000 0.000000,125.000000-25.000000,0.000000 0.000000,25.000000 25.000000,0.000000 0.000000,-75.000000 25.000000,0.000000 0.000000,-25.000000 0.000000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52700.000000 64700.000000,'-100.000000'50.000000,"75.000000"-50.000000,0.000000 0.000000,-25.000000 25.000000,0.000000 0.000000,25.000000-25.000000,0.000000 0.000000,0.000000 0.000000,0.000000 0.000000,150.000000 0.000000,0.000000 0.000000,50.000000-50.000000,0.000000 0.000000,-50.000000 25.000000,0.000000 0.000000,-25.000000 25.000000,0.000000 0.000000,-50.000000-25.000000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54200.000000 64750.000000,'100.000000'-150.000000,"-75.000000"125.000000,0.000000 0.000000,0.000000 0.000000,0.000000 0.000000,0.000000 0.000000,0.000000 0.000000,-25.000000 0.000000,0.000000 0.000000,25.000000-25.000000,0.000000 0.000000,-25.000000 25.000000,0.000000 0.000000,-75.000000 25.000000,0.000000 0.000000,-25.000000 100.000000,0.000000 0.000000,25.000000 25.000000,0.000000 0.000000,75.000000-25.000000,0.000000 0.000000,50.000000-25.000000,0.000000 0.000000,0.000000-50.000000,0.000000 0.000000,25.000000 25.000000,0.000000 0.000000,-25.000000-50.000000,0.000000 0.000000,50.000000 75.000000,0.000000 0.000000,-75.000000 0.000000,0.000000 0.000000,-50.000000 25.000000,0.000000 0.000000,-75.000000-50.000000,0.000000 0.000000,-25.000000 0.000000,0.000000 0.000000,75.000000-25.000000,0.000000 0.000000,25.000000-25.000000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56450.000000 63550.000000,'-50.000000'-100.000000,"50.000000"75.000000,0.000000 0.000000,0.000000 0.000000,0.000000 0.000000,50.000000 25.000000,0.000000 0.000000,-25.000000 25.000000,0.000000 0.000000,75.000000 150.000000,0.000000 0.000000,-25.000000 100.000000,0.000000 0.000000,-75.000000 75.000000,0.000000 0.000000,-100.000000 0.000000,0.000000 0.000000,50.000000-250.000000,0.000000 0.000000,25.000000-50.000000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59650.000000 64100.000000,'-100.000000'0.000000,"125.000000"-75.000000,0.000000 0.000000,50.000000-75.000000,0.000000 0.000000,50.000000-75.000000,0.000000 0.000000,-75.000000 25.000000,0.000000 0.000000,-75.000000 100.000000,0.000000 0.000000,-100.000000 150.000000,0.000000 0.000000,0.000000 175.000000,0.000000 0.000000,75.000000 75.000000,0.000000 0.000000,25.000000-50.000000,0.000000 0.000000,25.000000-175.000000,0.000000 0.000000,0.000000 150.000000,0.000000 0.000000,25.000000-175.000000,0.000000 0.000000,0.000000 100.000000,0.000000 0.000000,0.000000-150.000000,0.000000 0.000000,0.000000 25.000000,0.000000 0.000000,0.000000-75.000000,0.000000 0.000000,0.000000-100.000000,0.000000 0.000000,25.000000 0.000000,0.000000 0.000000,50.000000 50.000000,0.000000 0.000000,-50.000000 75.000000,0.000000 0.000000,-25.000000 25.000000,0.000000 0.000000,50.000000 25.000000,0.000000 0.000000,-75.000000 0.000000,0.000000 0.000000,25.000000 75.000000,0.000000 0.000000,0.000000-50.000000,0.000000 0.000000,-25.000000 100.000000,0.000000 0.000000,-25.000000-75.000000,0.000000 0.000000,-25.000000-75.000000,0.000000 0.000000,50.000000-125.000000,0.000000 0.000000,100.000000-100.000000,0.000000 0.000000,0.000000 75.000000,0.000000 0.000000,-50.000000 100.000000,0.000000 0.000000,-25.000000 25.000000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61200.000000 64600.000000,'0.000000'50.000000,"25.000000"-50.000000,0.000000 0.000000,25.000000 0.000000,0.000000 0.000000,-25.000000-75.000000,0.000000 0.000000,-25.000000 50.000000,0.000000 0.000000,0.000000-75.000000,0.000000 0.000000,-75.000000 25.000000,0.000000 0.000000,-25.000000 75.000000,0.000000 0.000000,50.000000 75.000000,0.000000 0.000000,25.000000 75.000000,0.000000 0.000000,75.000000-75.000000,0.000000 0.000000,50.000000-50.000000,0.000000 0.000000,0.000000-25.000000,0.000000 0.000000,-25.000000-75.000000,0.000000 0.000000,-50.000000 75.000000,0.000000 0.000000,25.000000-75.000000,0.000000 0.000000,-25.000000 50.000000,0.000000 0.000000,25.000000-50.000000,0.000000 0.000000,-25.000000 0.000000,0.000000 0.000000,25.000000 50.000000,0.000000 0.000000,-25.000000 0.000000,0.000000 0.000000,0.000000 50.000000,0.000000 0.000000,25.000000 25.000000,0.000000 0.000000,-25.000000-25.000000,0.000000 0.000000,0.000000 0.000000,0.000000 0.000000,0.000000-25.000000,0.000000 0.000000,25.000000 0.000000,0.000000 0.000000,-50.000000-25.000000,0.000000 0.000000,50.000000-25.000000,0.000000 0.000000,0.000000 0.000000,0.000000 0.000000,0.000000 50.000000,0.000000 0.000000,0.000000 0.000000,0.000000 0.000000,-25.000000 50.000000,0.000000 0.000000,25.000000-25.000000,0.000000 0.000000,-25.000000-25.000000,0.000000 0.000000,25.000000 0.000000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65400.000000 64250.000000,'50.000000'50.000000,"-25.000000"-50.000000,0.000000 0.000000,0.000000 0.000000,0.000000 0.000000,50.000000 0.000000,0.000000 0.000000,25.000000-100.000000,0.000000 0.000000,25.000000-75.000000,0.000000 0.000000,-50.000000-50.000000,0.000000 0.000000,-100.000000 75.000000,0.000000 0.000000,-175.000000 75.000000,0.000000 0.000000,-75.000000 125.000000,0.000000 0.000000,75.000000 100.000000,0.000000 0.000000,150.000000-75.000000,0.000000 0.000000,-75.000000 225.000000,0.000000 0.000000,200.000000-125.000000,0.000000 0.000000,150.000000-125.000000,0.000000 0.000000,75.000000-200.000000,0.000000 0.000000,-75.000000-25.000000,0.000000 0.000000,-75.000000 50.000000,0.000000 0.000000,-125.000000 100.000000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1:3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67300.000000 63250.000000,'50.000000'50.000000,"0.000000"-50.000000,0.000000 0.000000,25.000000 0.000000,0.000000 0.000000,0.000000-50.000000,0.000000 0.000000,-25.000000-50.000000,0.000000 0.000000,-25.000000-25.000000,0.000000 0.000000,-75.000000 75.000000,0.000000 0.000000,25.000000 25.000000,0.000000 0.000000,-125.000000 50.000000,0.000000 0.000000,50.000000 75.000000,0.000000 0.000000,75.000000 50.000000,0.000000 0.000000,125.000000-25.000000,0.000000 0.000000,75.000000-50.000000,0.000000 0.000000,-50.000000 0.000000,0.000000 0.000000,-75.000000 25.000000,0.000000 0.000000,-50.000000-25.000000,0.000000 0.000000,-25.000000-50.000000,0.000000 0.000000,-100.000000 75.000000,0.000000 0.000000,75.000000-75.000000,0.000000 0.000000,-25.000000 0.000000,0.000000 0.000000,0.000000 0.000000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34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28050.000000 45700.000000,'50.000000'0.000000,"-25.000000"25.000000,0.000000 0.000000,0.000000-25.000000,0.000000 0.000000,0.000000 0.000000,0.000000 0.000000,50.000000-25.000000,0.000000 0.000000,25.000000-50.000000,0.000000 0.000000,-75.000000 75.000000,0.000000 0.000000,0.000000-25.000000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3:44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20850.000000 58550.000000,'0.000000'-50.000000,"25.000000"50.000000,0.000000 0.000000,-25.000000-25.000000,0.000000 0.000000,25.000000 0.000000,0.000000 0.000000,-25.000000 0.000000,0.000000 0.000000,25.000000 25.000000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2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70400.000000 64450.000000,'-150.000000'0.000000,"125.000000"25.000000,0.000000 0.000000,0.000000 100.000000,0.000000 0.000000,25.000000-25.000000,0.000000 0.000000,0.000000-50.000000,0.000000 0.000000,0.000000 75.000000,0.000000 0.000000,0.000000-75.000000,0.000000 0.000000,25.000000 0.000000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2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72550.000000 63300.000000,'-100.000000'0.000000,"75.000000"-25.000000,0.000000 0.000000,25.000000-25.000000,0.000000 0.000000,0.000000-25.000000,0.000000 0.000000,-25.000000 25.000000,0.000000 0.000000,-75.000000 75.000000,0.000000 0.000000,0.000000 75.000000,0.000000 0.000000,100.000000 50.000000,0.000000 0.000000,100.000000-50.000000,0.000000 0.000000,75.000000-25.000000,0.000000 0.000000,-50.000000-25.000000,0.000000 0.000000,-100.000000-25.000000,0.000000 0.000000,25.000000 75.000000,0.000000 0.000000,-125.000000 50.000000,0.000000 0.000000,-100.000000 0.000000,0.000000 0.000000,50.000000-75.000000,0.000000 0.000000,100.000000-50.000000,0.000000 0.000000,0.000000-25.000000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2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72900.000000 64050.000000,'50.000000'0.000000,"-50.000000"25.000000,0.000000 0.000000,75.000000-25.000000,0.000000 0.000000,50.000000-50.000000,0.000000 0.000000,-25.000000-50.000000,0.000000 0.000000,-50.000000 25.000000,0.000000 0.000000,-50.000000 25.000000,0.000000 0.000000,-125.000000 75.000000,0.000000 0.000000,50.000000 75.000000,0.000000 0.000000,50.000000-50.000000,0.000000 0.000000,0.000000 50.000000,0.000000 0.000000,0.000000-50.000000,0.000000 0.000000,50.000000 50.000000,0.000000 0.000000,150.000000-100.000000,0.000000 0.000000,-100.000000-25.000000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2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74400.000000 64050.000000,'0.000000'50.000000,"0.000000"-75.000000,0.000000 0.000000,75.000000-100.000000,0.000000 0.000000,-25.000000-25.000000,0.000000 0.000000,-25.000000 25.000000,0.000000 0.000000,-100.000000 100.000000,0.000000 0.000000,-50.000000 100.000000,0.000000 0.000000,50.000000 25.000000,0.000000 0.000000,75.000000-75.000000,0.000000 0.000000,-25.000000 75.000000,0.000000 0.000000,75.000000-50.000000,0.000000 0.000000,75.000000-50.000000,0.000000 0.000000,0.000000-75.000000,0.000000 0.000000,-50.000000 50.000000,0.000000 0.000000,-50.000000 50.000000,0.000000 0.000000,-100.000000 200.000000,0.000000 0.000000,0.000000 75.000000,0.000000 0.000000,75.000000-125.000000,0.000000 0.000000,0.000000-125.000000,0.000000 0.000000,25.000000 75.000000,0.000000 0.000000,25.000000-125.000000,0.000000 0.000000,-25.000000 0.000000,0.000000 0.000000,0.000000-25.000000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2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75450.000000 63550.000000,'-100.000000'-50.000000,"75.000000"50.000000,0.000000 0.000000,25.000000 25.000000,0.000000 0.000000,0.000000 75.000000,0.000000 0.000000,0.000000 50.000000,0.000000 0.000000,25.000000-50.000000,0.000000 0.000000,0.000000-50.000000,0.000000 0.000000,50.000000-50.000000,0.000000 0.000000,0.000000-100.000000,0.000000 0.000000,0.000000-50.000000,0.000000 0.000000,-25.000000 75.000000,0.000000 0.000000,-50.000000 50.000000,0.000000 0.000000,25.000000 25.000000,0.000000 0.000000,-25.000000 50.000000,0.000000 0.000000,0.000000 50.000000,0.000000 0.000000,50.000000-25.000000,0.000000 0.000000,0.000000-50.000000,0.000000 0.000000,50.000000-50.000000,0.000000 0.000000,-50.000000 0.000000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2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76650.000000 63500.000000,'-100.000000'0.000000,"175.000000"0.000000,0.000000 0.000000,0.000000 0.000000,0.000000 0.000000,0.000000-25.000000,0.000000 0.000000,-25.000000-25.000000,0.000000 0.000000,-50.000000 25.000000,0.000000 0.000000,0.000000 0.000000,0.000000 0.000000,-50.000000 25.000000,0.000000 0.000000,-25.000000 50.000000,0.000000 0.000000,25.000000 50.000000,0.000000 0.000000,25.000000-25.000000,0.000000 0.000000,75.000000 0.000000,0.000000 0.000000,50.000000-50.000000,0.000000 0.000000,-25.000000-25.000000,0.000000 0.000000,-50.000000-25.000000,0.000000 0.000000,25.000000-25.000000,0.000000 0.000000,-25.000000 25.000000,0.000000 0.000000,25.000000-25.000000,0.000000 0.000000,-25.000000 25.000000,0.000000 0.000000,0.000000-25.000000,0.000000 0.000000,0.000000 25.000000,0.000000 0.000000,0.000000 50.000000,0.000000 0.000000,0.000000 75.000000,0.000000 0.000000,0.000000-25.000000,0.000000 0.000000,50.000000-50.000000,0.000000 0.000000,-25.000000-25.000000,0.000000 0.000000,25.000000-50.000000,0.000000 0.000000,-50.000000 25.000000,0.000000 0.000000,0.000000-25.000000,0.000000 0.000000,0.000000 0.000000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2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78850.000000 62900.000000,'50.000000'-200.000000,"-25.000000"175.000000,0.000000 0.000000,-50.000000 25.000000,0.000000 0.000000,-25.000000 100.000000,0.000000 0.000000,-25.000000 0.000000,0.000000 0.000000,50.000000-50.000000,0.000000 0.000000,-50.000000 75.000000,0.000000 0.000000,50.000000-75.000000,0.000000 0.000000,-25.000000 75.000000,0.000000 0.000000,50.000000-100.000000,0.000000 0.000000,0.000000 100.000000,0.000000 0.000000,125.000000-125.000000,0.000000 0.000000,50.000000-50.000000,0.000000 0.000000,25.000000-100.000000,0.000000 0.000000,-125.000000 100.000000,0.000000 0.000000,-25.000000 0.000000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2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79650.000000 63200.000000,'-50.000000'150.000000,"25.000000"0.000000,0.000000 0.000000,-25.000000 25.000000,0.000000 0.000000,50.000000-75.000000,0.000000 0.000000,25.000000-125.000000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12:1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79800.000000 62600.000000,'-150.000000'0.000000,"100.000000"0.000000,0.000000 0.000000,50.000000 100.000000,0.000000 0.000000,0.000000 50.000000,0.000000 0.000000,50.000000-100.000000,0.000000 0.000000,0.000000 0.000000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2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80150.000000 63550.000000,'50.000000'0.000000,"-25.000000"0.000000,0.000000 0.000000,0.000000-75.000000,0.000000 0.000000,-25.000000-25.000000,0.000000 0.000000,0.000000 50.000000,0.000000 0.000000,-100.000000 25.000000,0.000000 0.000000,-25.000000 100.000000,0.000000 0.000000,75.000000 0.000000,0.000000 0.000000,25.000000-50.000000,0.000000 0.000000,0.000000 50.000000,0.000000 0.000000,25.000000-50.000000,0.000000 0.000000,25.000000 25.000000,0.000000 0.000000,50.000000-25.000000,0.000000 0.000000,25.000000-75.000000,0.000000 0.000000,-25.000000 0.000000,0.000000 0.000000,0.000000 0.000000,0.000000 0.000000,-50.000000 50.000000,0.000000 0.000000,-25.000000 50.000000,0.000000 0.000000,25.000000-50.000000,0.000000 0.000000,0.000000 50.000000,0.000000 0.000000,25.000000-50.000000,0.000000 0.000000,25.000000-50.000000,0.000000 0.000000,-50.000000 25.000000,0.000000 0.000000,125.000000-175.000000,0.000000 0.000000,0.000000-75.000000,0.000000 0.000000,-75.000000 100.000000,0.000000 0.000000,-75.000000 150.000000,0.000000 0.000000,-25.000000 225.000000,0.000000 0.000000,-25.000000 100.000000,0.000000 0.000000,25.000000-100.000000,0.000000 0.000000,25.000000-125.000000,0.000000 0.000000,0.000000 100.000000,0.000000 0.000000,0.000000-125.000000,0.000000 0.000000,25.000000 0.000000,0.000000 0.000000,25.000000-25.000000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23050.000000 58850.000000,'-50.000000'50.000000,"50.000000"-25.000000,0.000000 0.000000,0.000000-50.000000,0.000000 0.000000,25.000000-75.000000,0.000000 0.000000,0.000000-75.000000,0.000000 0.000000,-25.000000 25.000000,0.000000 0.000000,-50.000000 50.000000,0.000000 0.000000,-25.000000 75.000000,0.000000 0.000000,25.000000 100.000000,0.000000 0.000000,50.000000-25.000000,0.000000 0.000000,-25.000000 75.000000,0.000000 0.000000,25.000000-100.000000,0.000000 0.000000,0.000000 75.000000,0.000000 0.000000,25.000000-75.000000,0.000000 0.000000,25.000000 0.000000,0.000000 0.000000,-25.000000-25.000000,0.000000 0.000000,50.000000-100.000000,0.000000 0.000000,25.000000-200.000000,0.000000 0.000000,-25.000000-25.000000,0.000000 0.000000,-50.000000 75.000000,0.000000 0.000000,-25.000000 175.000000,0.000000 0.000000,-25.000000 125.000000,0.000000 0.000000,25.000000 0.000000,0.000000 0.000000,-25.000000 125.000000,0.000000 0.000000,25.000000-100.000000,0.000000 0.000000,0.000000 225.000000,0.000000 0.000000,-25.000000-100.000000,0.000000 0.000000,25.000000-125.000000,0.000000 0.000000,0.000000 150.000000,0.000000 0.000000,-25.000000-100.000000,0.000000 0.000000,25.000000-100.000000,0.000000 0.000000,0.000000-50.000000,0.000000 0.000000,75.000000-50.000000,0.000000 0.000000,0.000000-25.000000,0.000000 0.000000,-50.000000 75.000000,0.000000 0.000000,100.000000-75.000000,0.000000 0.000000,-75.000000 50.000000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2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85050.000000 63100.000000,'0.000000'-50.000000,"0.000000"-25.000000,0.000000 0.000000,50.000000-75.000000,0.000000 0.000000,0.000000-25.000000,0.000000 0.000000,-75.000000 100.000000,0.000000 0.000000,-100.000000 75.000000,0.000000 0.000000,75.000000 25.000000,0.000000 0.000000,-100.000000 125.000000,0.000000 0.000000,100.000000-100.000000,0.000000 0.000000,-75.000000 200.000000,0.000000 0.000000,100.000000-100.000000,0.000000 0.000000,175.000000-125.000000,0.000000 0.000000,0.000000-75.000000,0.000000 0.000000,-25.000000-50.000000,0.000000 0.000000,-75.000000 25.000000,0.000000 0.000000,-50.000000 200.000000,0.000000 0.000000,0.000000 0.000000,0.000000 0.000000,0.000000-75.000000,0.000000 0.000000,100.000000 75.000000,0.000000 0.000000,100.000000-125.000000,0.000000 0.000000,-100.000000-75.000000,0.000000 0.000000,-50.000000 0.000000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2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86750.000000 62550.000000,'100.000000'-150.000000,"-25.000000"125.000000,0.000000 0.000000,-50.000000 25.000000,0.000000 0.000000,-50.000000 0.000000,0.000000 0.000000,-100.000000 50.000000,0.000000 0.000000,-25.000000 50.000000,0.000000 0.000000,0.000000 75.000000,0.000000 0.000000,100.000000 25.000000,0.000000 0.000000,100.000000-50.000000,0.000000 0.000000,0.000000-125.000000,0.000000 0.000000,200.000000 0.000000,0.000000 0.000000,-100.000000-50.000000,0.000000 0.000000,-75.000000 0.000000,0.000000 0.000000,0.000000-50.000000,0.000000 0.000000,-25.000000 0.000000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2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88200.000000 62300.000000,'-50.000000'100.000000,"50.000000"-75.000000,0.000000 0.000000,0.000000 0.000000,0.000000 0.000000,0.000000 0.000000,0.000000 0.000000,-25.000000-25.000000,0.000000 0.000000,25.000000 25.000000,0.000000 0.000000,-25.000000-25.000000,0.000000 0.000000,25.000000-25.000000,0.000000 0.000000,-25.000000 25.000000,0.000000 0.000000,0.000000 0.000000,0.000000 0.000000,25.000000 25.000000,0.000000 0.000000,25.000000-25.000000,0.000000 0.000000,0.000000 0.000000,0.000000 0.000000,25.000000-75.000000,0.000000 0.000000,-25.000000 50.000000,0.000000 0.000000,-25.000000 0.000000,0.000000 0.000000,25.000000 0.000000,0.000000 0.000000,0.000000 0.000000,0.000000 0.000000,-25.000000 0.000000,0.000000 0.000000,-75.000000 50.000000,0.000000 0.000000,-50.000000 100.000000,0.000000 0.000000,25.000000 50.000000,0.000000 0.000000,50.000000 25.000000,0.000000 0.000000,75.000000-50.000000,0.000000 0.000000,100.000000-75.000000,0.000000 0.000000,50.000000-100.000000,0.000000 0.000000,-50.000000-100.000000,0.000000 0.000000,-50.000000 75.000000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2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88900.000000 62550.000000,'0.000000'100.000000,"25.000000"-75.000000,0.000000 0.000000,25.000000 0.000000,0.000000 0.000000,0.000000-25.000000,0.000000 0.000000,25.000000-75.000000,0.000000 0.000000,-50.000000 0.000000,0.000000 0.000000,-25.000000 25.000000,0.000000 0.000000,-50.000000 25.000000,0.000000 0.000000,-25.000000 75.000000,0.000000 0.000000,50.000000-25.000000,0.000000 0.000000,-50.000000 100.000000,0.000000 0.000000,50.000000 25.000000,0.000000 0.000000,75.000000-100.000000,0.000000 0.000000,75.000000-50.000000,0.000000 0.000000,25.000000-125.000000,0.000000 0.000000,-50.000000 0.000000,0.000000 0.000000,-50.000000 100.000000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2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90400.000000 62000.000000,'100.000000'-150.000000,"-100.000000"125.000000,0.000000 0.000000,0.000000 0.000000,0.000000 0.000000,-50.000000 100.000000,0.000000 0.000000,-25.000000 50.000000,0.000000 0.000000,50.000000-25.000000,0.000000 0.000000,25.000000-25.000000,0.000000 0.000000,50.000000-25.000000,0.000000 0.000000,0.000000 0.000000,0.000000 0.000000,-25.000000 25.000000,0.000000 0.000000,-25.000000-25.000000,0.000000 0.000000,-25.000000 25.000000,0.000000 0.000000,25.000000-25.000000,0.000000 0.000000,-125.000000 75.000000,0.000000 0.000000,25.000000-75.000000,0.000000 0.000000,75.000000-100.000000,0.000000 0.000000,75.000000-25.000000,0.000000 0.000000,25.000000 0.000000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2:2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91150.000000 62250.000000,'150.000000'-150.000000,"-50.000000"50.000000,0.000000 0.000000,-25.000000 25.000000,0.000000 0.000000,-50.000000 50.000000,0.000000 0.000000,0.000000-25.000000,0.000000 0.000000,-25.000000 25.000000,0.000000 0.000000,-125.000000 75.000000,0.000000 0.000000,0.000000 100.000000,0.000000 0.000000,50.000000-25.000000,0.000000 0.000000,75.000000-25.000000,0.000000 0.000000,75.000000-25.000000,0.000000 0.000000,25.000000-25.000000,0.000000 0.000000,-50.000000-25.000000,0.000000 0.000000,25.000000 25.000000,0.000000 0.000000,-50.000000-25.000000,0.000000 0.000000,75.000000 75.000000,0.000000 0.000000,-75.000000 25.000000,0.000000 0.000000,-75.000000-75.000000,0.000000 0.000000,-100.000000-25.000000,0.000000 0.000000,75.000000-50.000000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68800.000000 15650.000000,'-50.000000'0.000000,"0.000000"50.000000,0.000000 0.000000,25.000000 75.000000,0.000000 0.000000,-25.000000 200.000000,0.000000 0.000000,25.000000 25.000000,0.000000 0.000000,25.000000-175.000000,0.000000 0.000000,125.000000-150.000000,0.000000 0.000000,25.000000-150.000000,0.000000 0.000000,-25.000000-125.000000,0.000000 0.000000,-75.000000 175.000000,0.000000 0.000000,75.000000-250.000000,0.000000 0.000000,-75.000000 175.000000,0.000000 0.000000,-75.000000 325.000000,0.000000 0.000000,0.000000 0.000000,0.000000 0.000000,50.000000-25.000000,0.000000 0.000000,75.000000-50.000000,0.000000 0.000000,-25.000000-100.000000,0.000000 0.000000,0.000000-25.000000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71150.000000 16350.000000,'50.000000'-150.000000,"-50.000000"100.000000,0.000000 0.000000,-75.000000 25.000000,0.000000 0.000000,-75.000000 50.000000,0.000000 0.000000,50.000000 75.000000,0.000000 0.000000,75.000000-75.000000,0.000000 0.000000,0.000000 75.000000,0.000000 0.000000,25.000000-75.000000,0.000000 0.000000,25.000000 50.000000,0.000000 0.000000,0.000000-50.000000,0.000000 0.000000,125.000000 25.000000,0.000000 0.000000,-25.000000 25.000000,0.000000 0.000000,-75.000000 25.000000,0.000000 0.000000,-75.000000 25.000000,0.000000 0.000000,-125.000000-25.000000,0.000000 0.000000,50.000000-50.000000,0.000000 0.000000,50.000000-75.000000,0.000000 0.000000,125.000000-50.000000,0.000000 0.000000,-50.000000 25.000000,0.000000 0.000000,100.000000-25.000000,0.000000 0.000000,-100.000000 50.000000,0.000000 0.000000,125.000000-25.000000,0.000000 0.000000,-50.000000 25.000000,0.000000 0.000000,0.000000-25.000000,0.000000 0.000000,-50.000000-25.000000,0.000000 0.000000,-25.000000 25.000000,0.000000 0.000000,-25.000000-25.000000,0.000000 0.000000,-75.000000 75.000000,0.000000 0.000000,50.000000 0.000000,0.000000 0.000000,-125.000000 100.000000,0.000000 0.000000,75.000000 25.000000,0.000000 0.000000,50.000000-100.000000,0.000000 0.000000,0.000000 125.000000,0.000000 0.000000,175.000000-50.000000,0.000000 0.000000,125.000000-125.000000,0.000000 0.000000,-175.000000 0.000000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74000.000000 16250.000000,'0.000000'-300.000000,"0.000000"225.000000,0.000000 0.000000,25.000000 75.000000,0.000000 0.000000,50.000000 225.000000,0.000000 0.000000,-50.000000 150.000000,0.000000 0.000000,-25.000000-25.000000,0.000000 0.000000,-25.000000-225.000000,0.000000 0.000000,0.000000 150.000000,0.000000 0.000000,0.000000-200.000000,0.000000 0.000000,0.000000 25.000000,0.000000 0.000000,25.000000-300.000000,0.000000 0.000000,75.000000-250.000000,0.000000 0.000000,0.000000 0.000000,0.000000 0.000000,-50.000000 125.000000,0.000000 0.000000,50.000000 200.000000,0.000000 0.000000,25.000000 100.000000,0.000000 0.000000,0.000000 100.000000,0.000000 0.000000,-75.000000-50.000000,0.000000 0.000000,75.000000 100.000000,0.000000 0.000000,-75.000000-100.000000,0.000000 0.000000,25.000000 75.000000,0.000000 0.000000,-25.000000-75.000000,0.000000 0.000000,0.000000 50.000000,0.000000 0.000000,-50.000000 0.000000,0.000000 0.000000,-150.000000 25.000000,0.000000 0.000000,-100.000000 25.000000,0.000000 0.000000,100.000000-75.000000,0.000000 0.000000,125.000000-50.000000,0.000000 0.000000,100.000000-25.000000,0.000000 0.000000,25.000000-25.000000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76050.000000 17550.000000,'-200.000000'50.000000,"175.000000"-50.000000,0.000000 0.000000,25.000000-25.000000,0.000000 0.000000,0.000000-50.000000,0.000000 0.000000,0.000000 50.000000,0.000000 0.000000,0.000000-25.000000,0.000000 0.000000,-25.000000 25.000000,0.000000 0.000000,-25.000000 0.000000,0.000000 0.000000,25.000000 25.000000,0.000000 0.000000,-125.000000 125.000000,0.000000 0.000000,75.000000 50.000000,0.000000 0.000000,125.000000-100.000000,0.000000 0.000000,200.000000-125.000000,0.000000 0.000000,0.000000-50.000000,0.000000 0.000000,-100.000000 50.000000,0.000000 0.000000,-125.000000 50.000000,0.000000 0.000000,50.000000 0.000000,0.000000 0.000000,-50.000000 25.000000,0.000000 0.000000,-25.000000 75.000000,0.000000 0.000000,-25.000000-75.000000,0.000000 0.000000,-75.000000 125.000000,0.000000 0.000000,-50.000000 0.000000,0.000000 0.000000,25.000000-125.000000,0.000000 0.000000,100.000000-125.000000,0.000000 0.000000,150.000000-175.000000,0.000000 0.000000,25.000000 25.000000,0.000000 0.000000,-75.000000 150.000000,0.000000 0.000000,-50.000000 75.000000,0.000000 0.000000,50.000000-25.000000,0.000000 0.000000,-50.000000 25.000000,0.000000 0.000000,25.000000-25.000000,0.000000 0.000000,-25.000000 25.000000,0.000000 0.000000,100.000000-100.000000,0.000000 0.000000,25.000000-50.000000,0.000000 0.000000,-50.000000 75.000000,0.000000 0.000000,-75.000000 25.000000,0.000000 0.000000,-25.000000 100.000000,0.000000 0.000000,-50.000000 0.000000,0.000000 0.000000,25.000000 0.000000,0.000000 0.000000,25.000000 0.000000,0.000000 0.000000,-25.000000-25.000000,0.000000 0.000000,25.000000 25.000000,0.000000 0.000000,0.000000 0.000000,0.000000 0.000000,0.000000 0.000000,0.000000 0.000000,0.000000 0.000000,0.000000 0.000000,0.000000 0.000000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3:44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25500.000000 58200.000000,'50.000000'-50.000000,"-25.000000"25.000000,0.000000 0.000000,0.000000 50.000000,0.000000 0.000000,25.000000 100.000000,0.000000 0.000000,-25.000000 25.000000,0.000000 0.000000,0.000000-25.000000,0.000000 0.000000,0.000000-75.000000,0.000000 0.000000,-25.000000-150.000000,0.000000 0.000000,25.000000-25.000000,0.000000 0.000000,-25.000000 75.000000,0.000000 0.000000,25.000000-125.000000,0.000000 0.000000,25.000000 75.000000,0.000000 0.000000,25.000000 75.000000,0.000000 0.000000,-75.000000 50.000000,0.000000 0.000000,25.000000 0.000000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76750.000000 16300.000000,'-100.000000'-100.000000,"75.000000"50.000000,0.000000 0.000000,125.000000 0.000000,0.000000 0.000000,125.000000-50.000000,0.000000 0.000000,25.000000-25.000000,0.000000 0.000000,-50.000000 25.000000,0.000000 0.000000,-125.000000 75.000000,0.000000 0.000000,-75.000000 0.000000,0.000000 0.000000,0.000000 0.000000,0.000000 0.000000,-50.000000 0.000000,0.000000 0.000000,-50.000000 25.000000,0.000000 0.000000,25.000000 150.000000,0.000000 0.000000,-25.000000 100.000000,0.000000 0.000000,50.000000 100.000000,0.000000 0.000000,25.000000 0.000000,0.000000 0.000000,25.000000-100.000000,0.000000 0.000000,50.000000-225.000000,0.000000 0.000000,0.000000-25.000000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79150.000000 17250.000000,'-100.000000'150.000000,"100.000000"-100.000000,0.000000 0.000000,25.000000-75.000000,0.000000 0.000000,50.000000-75.000000,0.000000 0.000000,-25.000000-25.000000,0.000000 0.000000,-50.000000 25.000000,0.000000 0.000000,0.000000 75.000000,0.000000 0.000000,-25.000000-50.000000,0.000000 0.000000,-50.000000 75.000000,0.000000 0.000000,50.000000 25.000000,0.000000 0.000000,-125.000000 125.000000,0.000000 0.000000,100.000000 50.000000,0.000000 0.000000,100.000000-125.000000,0.000000 0.000000,150.000000-125.000000,0.000000 0.000000,-25.000000-175.000000,0.000000 0.000000,-25.000000-75.000000,0.000000 0.000000,-25.000000-25.000000,0.000000 0.000000,-75.000000 75.000000,0.000000 0.000000,-25.000000 150.000000,0.000000 0.000000,-25.000000 75.000000,0.000000 0.000000,0.000000 50.000000,0.000000 0.000000,-25.000000 225.000000,0.000000 0.000000,0.000000 100.000000,0.000000 0.000000,0.000000 50.000000,0.000000 0.000000,0.000000-25.000000,0.000000 0.000000,25.000000-100.000000,0.000000 0.000000,0.000000-200.000000,0.000000 0.000000,0.000000-150.000000,0.000000 0.000000,0.000000 50.000000,0.000000 0.000000,0.000000-125.000000,0.000000 0.000000,0.000000 100.000000,0.000000 0.000000,0.000000-100.000000,0.000000 0.000000,25.000000 25.000000,0.000000 0.000000,25.000000 25.000000,0.000000 0.000000,50.000000 0.000000,0.000000 0.000000,75.000000 50.000000,0.000000 0.000000,-75.000000 0.000000,0.000000 0.000000,-25.000000 50.000000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83250.000000 15600.000000,'-50.000000'0.000000,"50.000000"25.000000,0.000000 0.000000,-25.000000 25.000000,0.000000 0.000000,25.000000 0.000000,0.000000 0.000000,-25.000000 175.000000,0.000000 0.000000,25.000000 100.000000,0.000000 0.000000,-25.000000 0.000000,0.000000 0.000000,0.000000-175.000000,0.000000 0.000000,25.000000-175.000000,0.000000 0.000000,0.000000-200.000000,0.000000 0.000000,50.000000-50.000000,0.000000 0.000000,-25.000000 175.000000,0.000000 0.000000,25.000000-150.000000,0.000000 0.000000,-50.000000 150.000000,0.000000 0.000000,75.000000-150.000000,0.000000 0.000000,-75.000000 200.000000,0.000000 0.000000,100.000000-125.000000,0.000000 0.000000,-25.000000 150.000000,0.000000 0.000000,50.000000 125.000000,0.000000 0.000000,-50.000000 0.000000,0.000000 0.000000,0.000000-25.000000,0.000000 0.000000,-75.000000 25.000000,0.000000 0.000000,-25.000000 0.000000,0.000000 0.000000,0.000000-50.000000,0.000000 0.000000,-50.000000 50.000000,0.000000 0.000000,25.000000-75.000000,0.000000 0.000000,-50.000000 75.000000,0.000000 0.000000,75.000000-75.000000,0.000000 0.000000,-50.000000 50.000000,0.000000 0.000000,75.000000 0.000000,0.000000 0.000000,75.000000 0.000000,0.000000 0.000000,50.000000 0.000000,0.000000 0.000000,-25.000000 0.000000,0.000000 0.000000,0.000000 50.000000,0.000000 0.000000,-75.000000-50.000000,0.000000 0.000000,0.000000-50.000000,0.000000 0.000000,0.000000 25.000000,0.000000 0.000000,-25.000000-25.000000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85000.000000 16100.000000,'50.000000'-100.000000,"-50.000000"25.000000,0.000000 0.000000,25.000000 50.000000,0.000000 0.000000,-25.000000 200.000000,0.000000 0.000000,-75.000000 150.000000,0.000000 0.000000,0.000000-75.000000,0.000000 0.000000,50.000000-150.000000,0.000000 0.000000,-50.000000 150.000000,0.000000 0.000000,75.000000-175.000000,0.000000 0.000000,25.000000-225.000000,0.000000 0.000000,100.000000-175.000000,0.000000 0.000000,0.000000-50.000000,0.000000 0.000000,0.000000-50.000000,0.000000 0.000000,-50.000000 175.000000,0.000000 0.000000,-50.000000 275.000000,0.000000 0.000000,-25.000000 150.000000,0.000000 0.000000,0.000000-75.000000,0.000000 0.000000,0.000000 175.000000,0.000000 0.000000,-25.000000-150.000000,0.000000 0.000000,25.000000 125.000000,0.000000 0.000000,0.000000-175.000000,0.000000 0.000000,25.000000 175.000000,0.000000 0.000000,0.000000-100.000000,0.000000 0.000000,0.000000-125.000000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85300.000000 17300.000000,'-50.000000'-150.000000,"25.000000"125.000000,0.000000 0.000000,0.000000-50.000000,0.000000 0.000000,0.000000 75.000000,0.000000 0.000000,50.000000-50.000000,0.000000 0.000000,75.000000 25.000000,0.000000 0.000000,50.000000 0.000000,0.000000 0.000000,-125.000000 25.000000,0.000000 0.000000,25.000000 0.000000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86500.000000 16100.000000,'0.000000'50.000000,"0.000000"50.000000,0.000000 0.000000,-25.000000 100.000000,0.000000 0.000000,0.000000 0.000000,0.000000 0.000000,0.000000-50.000000,0.000000 0.000000,25.000000-125.000000,0.000000 0.000000,25.000000-50.000000,0.000000 0.000000,-25.000000 0.000000,0.000000 0.000000,50.000000-100.000000,0.000000 0.000000,-25.000000 100.000000,0.000000 0.000000,25.000000-200.000000,0.000000 0.000000,25.000000 0.000000,0.000000 0.000000,-50.000000 75.000000,0.000000 0.000000,0.000000 100.000000,0.000000 0.000000,-25.000000 200.000000,0.000000 0.000000,0.000000 25.000000,0.000000 0.000000,0.000000-75.000000,0.000000 0.000000,0.000000-75.000000,0.000000 0.000000,25.000000 25.000000,0.000000 0.000000,25.000000-50.000000,0.000000 0.000000,-25.000000-25.000000,0.000000 0.000000,100.000000-125.000000,0.000000 0.000000,-25.000000-75.000000,0.000000 0.000000,-25.000000 50.000000,0.000000 0.000000,-25.000000 100.000000,0.000000 0.000000,-50.000000 125.000000,0.000000 0.000000,-50.000000 175.000000,0.000000 0.000000,25.000000 0.000000,0.000000 0.000000,0.000000-150.000000,0.000000 0.000000,-25.000000 150.000000,0.000000 0.000000,50.000000-150.000000,0.000000 0.000000,-25.000000 100.000000,0.000000 0.000000,25.000000-150.000000,0.000000 0.000000,0.000000 100.000000,0.000000 0.000000,-25.000000-100.000000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78550.000000 21800.000000,'50.000000'0.000000,"-25.000000"-25.000000,0.000000 0.000000,0.000000-50.000000,0.000000 0.000000,-25.000000 25.000000,0.000000 0.000000,0.000000-50.000000,0.000000 0.000000,0.000000 75.000000,0.000000 0.000000,-50.000000-50.000000,0.000000 0.000000,-50.000000 50.000000,0.000000 0.000000,0.000000 125.000000,0.000000 0.000000,25.000000 75.000000,0.000000 0.000000,75.000000-25.000000,0.000000 0.000000,75.000000-100.000000,0.000000 0.000000,25.000000-100.000000,0.000000 0.000000,-50.000000 25.000000,0.000000 0.000000,25.000000-75.000000,0.000000 0.000000,-25.000000 75.000000,0.000000 0.000000,0.000000-50.000000,0.000000 0.000000,-25.000000 50.000000,0.000000 0.000000,0.000000 0.000000,0.000000 0.000000,0.000000 75.000000,0.000000 0.000000,0.000000 50.000000,0.000000 0.000000,50.000000-50.000000,0.000000 0.000000,25.000000-50.000000,0.000000 0.000000,50.000000-75.000000,0.000000 0.000000,-75.000000 25.000000,0.000000 0.000000,-50.000000 25.000000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80050.000000 21300.000000,'150.000000'-150.000000,"-125.000000"150.000000,0.000000 0.000000,25.000000-75.000000,0.000000 0.000000,0.000000 0.000000,0.000000 0.000000,-25.000000 0.000000,0.000000 0.000000,-25.000000 50.000000,0.000000 0.000000,-125.000000 50.000000,0.000000 0.000000,-50.000000 100.000000,0.000000 0.000000,100.000000-25.000000,0.000000 0.000000,50.000000-75.000000,0.000000 0.000000,25.000000 50.000000,0.000000 0.000000,0.000000-50.000000,0.000000 0.000000,125.000000 0.000000,0.000000 0.000000,-50.000000 0.000000,0.000000 0.000000,150.000000 0.000000,0.000000 0.000000,-125.000000 75.000000,0.000000 0.000000,-125.000000 75.000000,0.000000 0.000000,-100.000000-50.000000,0.000000 0.000000,0.000000-100.000000,0.000000 0.000000,100.000000-50.000000,0.000000 0.000000,25.000000 0.000000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4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82650.000000 20250.000000,'0.000000'50.000000,"0.000000"50.000000,0.000000 0.000000,25.000000 150.000000,0.000000 0.000000,0.000000 75.000000,0.000000 0.000000,-25.000000-125.000000,0.000000 0.000000,25.000000-150.000000,0.000000 0.000000,-25.000000 75.000000,0.000000 0.000000,0.000000-175.000000,0.000000 0.000000,25.000000-200.000000,0.000000 0.000000,-25.000000-50.000000,0.000000 0.000000,0.000000 25.000000,0.000000 0.000000,0.000000 75.000000,0.000000 0.000000,50.000000 100.000000,0.000000 0.000000,50.000000 100.000000,0.000000 0.000000,0.000000 50.000000,0.000000 0.000000,-50.000000-25.000000,0.000000 0.000000,75.000000 75.000000,0.000000 0.000000,-50.000000-25.000000,0.000000 0.000000,-50.000000-75.000000,0.000000 0.000000,0.000000 100.000000,0.000000 0.000000,-50.000000 0.000000,0.000000 0.000000,-75.000000 0.000000,0.000000 0.000000,0.000000-25.000000,0.000000 0.000000,50.000000-25.000000,0.000000 0.000000,50.000000 0.000000,0.000000 0.000000,100.000000-25.000000,0.000000 0.000000,-75.000000 0.000000,0.000000 0.000000,100.000000 0.000000,0.000000 0.000000,-75.000000-25.000000,0.000000 0.000000,50.000000 75.000000,0.000000 0.000000,-75.000000 50.000000,0.000000 0.000000,-150.000000 25.000000,0.000000 0.000000,-50.000000-25.000000,0.000000 0.000000,50.000000-50.000000,0.000000 0.000000,75.000000-75.000000,0.000000 0.000000,100.000000-75.000000,0.000000 0.000000,0.000000 25.000000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4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84700.000000 21500.000000,'-50.000000'100.000000,"0.000000"25.000000,0.000000 0.000000,25.000000 50.000000,0.000000 0.000000,25.000000-75.000000,0.000000 0.000000,75.000000-50.000000,0.000000 0.000000,-50.000000-50.000000,0.000000 0.000000,75.000000-50.000000,0.000000 0.000000,-75.000000 25.000000,0.000000 0.000000,75.000000-75.000000,0.000000 0.000000,-75.000000 50.000000,0.000000 0.000000,50.000000-100.000000,0.000000 0.000000,-50.000000 50.000000,0.000000 0.000000,-50.000000 175.000000,0.000000 0.000000,25.000000 50.000000,0.000000 0.000000,0.000000-50.000000,0.000000 0.000000,25.000000-50.000000,0.000000 0.000000,25.000000 25.000000,0.000000 0.000000,-25.000000-50.000000,0.000000 0.000000,75.000000-25.000000,0.000000 0.000000,-50.000000 0.000000,0.000000 0.000000,0.000000-25.000000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26300.000000 58350.000000,'0.000000'200.000000,"50.000000"-150.000000,0.000000 0.000000,-25.000000-25.000000,0.000000 0.000000,0.000000-25.000000,0.000000 0.000000,0.000000 0.000000,0.000000 0.000000,0.000000 0.000000,0.000000 0.000000,0.000000-25.000000,0.000000 0.000000,0.000000-25.000000,0.000000 0.000000,0.000000 25.000000,0.000000 0.000000,25.000000-25.000000,0.000000 0.000000,-50.000000 25.000000,0.000000 0.000000,25.000000-50.000000,0.000000 0.000000,0.000000 0.000000,0.000000 0.000000,-25.000000 25.000000,0.000000 0.000000,-50.000000 75.000000,0.000000 0.000000,0.000000 75.000000,0.000000 0.000000,0.000000 25.000000,0.000000 0.000000,50.000000-50.000000,0.000000 0.000000,0.000000-50.000000,0.000000 0.000000,25.000000 25.000000,0.000000 0.000000,-25.000000-25.000000,0.000000 0.000000,75.000000 0.000000,0.000000 0.000000,-50.000000-25.000000,0.000000 0.000000,0.000000 0.000000,0.000000 0.000000,25.000000-25.000000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4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86400.000000 21100.000000,'50.000000'0.000000,"25.000000"-75.000000,0.000000 0.000000,-50.000000 25.000000,0.000000 0.000000,100.000000-125.000000,0.000000 0.000000,-75.000000-25.000000,0.000000 0.000000,-50.000000 50.000000,0.000000 0.000000,0.000000 50.000000,0.000000 0.000000,-50.000000 75.000000,0.000000 0.000000,-25.000000 50.000000,0.000000 0.000000,0.000000 100.000000,0.000000 0.000000,25.000000 50.000000,0.000000 0.000000,50.000000-100.000000,0.000000 0.000000,-25.000000 150.000000,0.000000 0.000000,25.000000-175.000000,0.000000 0.000000,0.000000 200.000000,0.000000 0.000000,0.000000-150.000000,0.000000 0.000000,50.000000 175.000000,0.000000 0.000000,0.000000-100.000000,0.000000 0.000000,-25.000000-150.000000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4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86700.000000 21300.000000,'100.000000'0.000000,"-50.000000"-25.000000,0.000000 0.000000,50.000000-50.000000,0.000000 0.000000,25.000000-50.000000,0.000000 0.000000,-25.000000 0.000000,0.000000 0.000000,-50.000000-25.000000,0.000000 0.000000,-25.000000 25.000000,0.000000 0.000000,-25.000000 75.000000,0.000000 0.000000,25.000000-75.000000,0.000000 0.000000,-25.000000 100.000000,0.000000 0.000000,0.000000-50.000000,0.000000 0.000000,-25.000000 75.000000,0.000000 0.000000,-25.000000 50.000000,0.000000 0.000000,0.000000 125.000000,0.000000 0.000000,0.000000 100.000000,0.000000 0.000000,0.000000 25.000000,0.000000 0.000000,50.000000-25.000000,0.000000 0.000000,0.000000-50.000000,0.000000 0.000000,0.000000-175.000000,0.000000 0.000000,25.000000 0.000000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18:4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87600.000000 21550.000000,'-50.000000'50.000000,"75.000000"-50.000000,0.000000 0.000000,0.000000 0.000000,0.000000 0.000000,25.000000 0.000000,0.000000 0.000000,25.000000 0.000000,0.000000 0.000000,0.000000-50.000000,0.000000 0.000000,-50.000000-25.000000,0.000000 0.000000,0.000000 25.000000,0.000000 0.000000,-75.000000 25.000000,0.000000 0.000000,-50.000000 100.000000,0.000000 0.000000,50.000000 0.000000,0.000000 0.000000,50.000000 0.000000,0.000000 0.000000,75.000000-50.000000,0.000000 0.000000,25.000000-25.000000,0.000000 0.000000,-75.000000 0.000000,0.000000 0.000000,100.000000 0.000000,0.000000 0.000000,-25.000000-25.000000,0.000000 0.000000,-75.000000 75.000000,0.000000 0.000000,-25.000000 50.000000,0.000000 0.000000,-75.000000 0.000000,0.000000 0.000000,25.000000-25.000000,0.000000 0.000000,50.000000-100.000000,0.000000 0.000000,50.000000-100.000000,0.000000 0.000000,0.000000 100.000000,0.000000 0.000000,75.000000-175.000000,0.000000 0.000000,0.000000 25.000000,0.000000 0.000000,-50.000000 125.000000,0.000000 0.000000,-50.000000 25.000000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71300.000000 34950.000000,'-100.000000'0.000000,"200.000000"0.000000,0.000000 0.000000,-50.000000 0.000000,0.000000 0.000000,150.000000-25.000000,0.000000 0.000000,-125.000000 25.000000,0.000000 0.000000,225.000000-75.000000,0.000000 0.000000,50.000000-50.000000,0.000000 0.000000,-25.000000-75.000000,0.000000 0.000000,0.000000 0.000000,0.000000 0.000000,-25.000000 25.000000,0.000000 0.000000,-25.000000 25.000000,0.000000 0.000000,-125.000000 50.000000,0.000000 0.000000,-100.000000 75.000000,0.000000 0.000000,75.000000-100.000000,0.000000 0.000000,-100.000000 100.000000,0.000000 0.000000,50.000000-75.000000,0.000000 0.000000,-75.000000 50.000000,0.000000 0.000000,25.000000-25.000000,0.000000 0.000000,-25.000000 50.000000,0.000000 0.000000,-25.000000 0.000000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71350.000000 34200.000000,'-50.000000'-50.000000,"-25.000000"0.000000,0.000000 0.000000,50.000000 25.000000,0.000000 0.000000,25.000000 0.000000,0.000000 0.000000,-50.000000 125.000000,0.000000 0.000000,0.000000 50.000000,0.000000 0.000000,-50.000000 50.000000,0.000000 0.000000,50.000000-25.000000,0.000000 0.000000,50.000000-25.000000,0.000000 0.000000,75.000000-50.000000,0.000000 0.000000,125.000000-50.000000,0.000000 0.000000,-25.000000-50.000000,0.000000 0.000000,-100.000000 0.000000,0.000000 0.000000,125.000000-50.000000,0.000000 0.000000,-125.000000 25.000000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79350.000000 30500.000000,'0.000000'-50.000000,"-25.000000"-25.000000,0.000000 0.000000,50.000000 25.000000,0.000000 0.000000,-25.000000-50.000000,0.000000 0.000000,25.000000 25.000000,0.000000 0.000000,-100.000000 50.000000,0.000000 0.000000,-125.000000 100.000000,0.000000 0.000000,50.000000 50.000000,0.000000 0.000000,100.000000-75.000000,0.000000 0.000000,0.000000 125.000000,0.000000 0.000000,100.000000-50.000000,0.000000 0.000000,100.000000-25.000000,0.000000 0.000000,0.000000-25.000000,0.000000 0.000000,-75.000000 25.000000,0.000000 0.000000,-75.000000-25.000000,0.000000 0.000000,-25.000000 25.000000,0.000000 0.000000,0.000000-50.000000,0.000000 0.000000,25.000000-25.000000,0.000000 0.000000,0.000000 0.000000,0.000000 0.000000,25.000000-25.000000,0.000000 0.000000,0.000000 0.000000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79550.000000 31650.000000,'50.000000'-50.000000,"-50.000000"75.000000,0.000000 0.000000,0.000000 25.000000,0.000000 0.000000,0.000000 25.000000,0.000000 0.000000,25.000000-50.000000,0.000000 0.000000,-25.000000 0.000000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80050.000000 30700.000000,'-100.000000'0.000000,"25.000000"-25.000000,0.000000 0.000000,100.000000 25.000000,0.000000 0.000000,0.000000 0.000000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80300.000000 31200.000000,'0.000000'-50.000000,"0.000000"25.000000,0.000000 0.000000,75.000000 0.000000,0.000000 0.000000,50.000000-25.000000,0.000000 0.000000,-50.000000 25.000000,0.000000 0.000000,-50.000000 25.000000,0.000000 0.000000,25.000000 25.000000,0.000000 0.000000,-25.000000 75.000000,0.000000 0.000000,-50.000000-50.000000,0.000000 0.000000,-50.000000 75.000000,0.000000 0.000000,50.000000-75.000000,0.000000 0.000000,-75.000000 100.000000,0.000000 0.000000,50.000000-25.000000,0.000000 0.000000,50.000000-100.000000,0.000000 0.000000,100.000000-25.000000,0.000000 0.000000,0.000000-25.000000,0.000000 0.000000,0.000000-25.000000,0.000000 0.000000,-75.000000 25.000000,0.000000 0.000000,0.000000 0.000000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80650.000000 31700.000000,'-50.000000'0.000000,"25.000000"0.000000,0.000000 0.000000,125.000000-25.000000,0.000000 0.000000,-50.000000 25.000000,0.000000 0.000000,75.000000-50.000000,0.000000 0.000000,-75.000000 50.000000,0.000000 0.000000,0.000000-25.000000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27650.000000 58650.000000,'0.000000'100.000000,"25.000000"-100.000000,0.000000 0.000000,0.000000 0.000000,0.000000 0.000000,-25.000000-25.000000,0.000000 0.000000,25.000000-100.000000,0.000000 0.000000,0.000000 0.000000,0.000000 0.000000,-25.000000 25.000000,0.000000 0.000000,-50.000000 75.000000,0.000000 0.000000,0.000000 25.000000,0.000000 0.000000,25.000000 50.000000,0.000000 0.000000,25.000000 0.000000,0.000000 0.000000,0.000000-25.000000,0.000000 0.000000,25.000000 0.000000,0.000000 0.000000,0.000000-25.000000,0.000000 0.000000,0.000000 0.000000,0.000000 0.000000,0.000000 0.000000,0.000000 0.000000,0.000000 25.000000,0.000000 0.000000,0.000000 25.000000,0.000000 0.000000,0.000000 0.000000,0.000000 0.000000,25.000000-25.000000,0.000000 0.000000,-25.000000 0.000000,0.000000 0.000000,25.000000-25.000000,0.000000 0.000000,0.000000-50.000000,0.000000 0.000000,-25.000000 25.000000,0.000000 0.000000,25.000000 0.000000,0.000000 0.000000,-25.000000 0.000000,0.000000 0.000000,25.000000 25.000000,0.000000 0.000000,0.000000-25.000000,0.000000 0.000000,0.000000-25.000000,0.000000 0.000000,0.000000 0.000000,0.000000 0.000000,-50.000000 25.000000,0.000000 0.000000,25.000000-75.000000,0.000000 0.000000,0.000000-25.000000,0.000000 0.000000,-25.000000 50.000000,0.000000 0.000000,-50.000000 50.000000,0.000000 0.000000,0.000000 75.000000,0.000000 0.000000,25.000000 100.000000,0.000000 0.000000,25.000000-25.000000,0.000000 0.000000,25.000000-50.000000,0.000000 0.000000,75.000000-75.000000,0.000000 0.000000,0.000000-100.000000,0.000000 0.000000,-75.000000 25.000000,0.000000 0.000000,75.000000-150.000000,0.000000 0.000000,-25.000000 50.000000,0.000000 0.000000,-75.000000 125.000000,0.000000 0.000000,0.000000 100.000000,0.000000 0.000000,0.000000 125.000000,0.000000 0.000000,0.000000 0.000000,0.000000 0.000000,0.000000-25.000000,0.000000 0.000000,0.000000-50.000000,0.000000 0.000000,25.000000-100.000000,0.000000 0.000000,0.000000 25.000000,0.000000 0.000000,0.000000-25.000000,0.000000 0.000000,0.000000 0.000000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81850.000000 31500.000000,'-100.000000'50.000000,"100.000000"-25.000000,0.000000 0.000000,75.000000-25.000000,0.000000 0.000000,25.000000-50.000000,0.000000 0.000000,-50.000000-25.000000,0.000000 0.000000,0.000000 0.000000,0.000000 0.000000,-75.000000 25.000000,0.000000 0.000000,-75.000000 75.000000,0.000000 0.000000,-50.000000 100.000000,0.000000 0.000000,75.000000 25.000000,0.000000 0.000000,75.000000-50.000000,0.000000 0.000000,25.000000-75.000000,0.000000 0.000000,125.000000-25.000000,0.000000 0.000000,-75.000000 0.000000,0.000000 0.000000,250.000000-125.000000,0.000000 0.000000,-250.000000 50.000000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84450.000000 32100.000000,'-100.000000'-100.000000,"125.000000"25.000000,0.000000 0.000000,125.000000-50.000000,0.000000 0.000000,25.000000-50.000000,0.000000 0.000000,-75.000000-25.000000,0.000000 0.000000,-75.000000 25.000000,0.000000 0.000000,-50.000000 50.000000,0.000000 0.000000,0.000000 100.000000,0.000000 0.000000,-125.000000 25.000000,0.000000 0.000000,50.000000 125.000000,0.000000 0.000000,75.000000-50.000000,0.000000 0.000000,-50.000000 225.000000,0.000000 0.000000,75.000000-50.000000,0.000000 0.000000,175.000000-125.000000,0.000000 0.000000,50.000000-225.000000,0.000000 0.000000,0.000000-225.000000,0.000000 0.000000,-100.000000-75.000000,0.000000 0.000000,-50.000000 75.000000,0.000000 0.000000,-75.000000 225.000000,0.000000 0.000000,25.000000-175.000000,0.000000 0.000000,-25.000000 225.000000,0.000000 0.000000,0.000000 0.000000,0.000000 0.000000,0.000000 200.000000,0.000000 0.000000,-25.000000 125.000000,0.000000 0.000000,-25.000000 50.000000,0.000000 0.000000,0.000000 50.000000,0.000000 0.000000,-50.000000-25.000000,0.000000 0.000000,0.000000-125.000000,0.000000 0.000000,50.000000-200.000000,0.000000 0.000000,75.000000-150.000000,0.000000 0.000000,0.000000 50.000000,0.000000 0.000000,50.000000-75.000000,0.000000 0.000000,-25.000000 100.000000,0.000000 0.000000,100.000000-125.000000,0.000000 0.000000,50.000000 50.000000,0.000000 0.000000,-125.000000 100.000000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87400.000000 31150.000000,'150.000000'-50.000000,"-125.000000"75.000000,0.000000 0.000000,-25.000000 175.000000,0.000000 0.000000,0.000000 150.000000,0.000000 0.000000,-50.000000 50.000000,0.000000 0.000000,-25.000000-150.000000,0.000000 0.000000,0.000000-175.000000,0.000000 0.000000,50.000000-125.000000,0.000000 0.000000,25.000000 0.000000,0.000000 0.000000,25.000000-200.000000,0.000000 0.000000,-25.000000 125.000000,0.000000 0.000000,75.000000-200.000000,0.000000 0.000000,-50.000000 200.000000,0.000000 0.000000,100.000000-350.000000,0.000000 0.000000,50.000000 150.000000,0.000000 0.000000,0.000000 250.000000,0.000000 0.000000,0.000000 100.000000,0.000000 0.000000,-75.000000 125.000000,0.000000 0.000000,-75.000000 0.000000,0.000000 0.000000,-25.000000-25.000000,0.000000 0.000000,0.000000-100.000000,0.000000 0.000000,-25.000000 75.000000,0.000000 0.000000,0.000000-50.000000,0.000000 0.000000,-75.000000 25.000000,0.000000 0.000000,50.000000-50.000000,0.000000 0.000000,-150.000000 25.000000,0.000000 0.000000,0.000000-50.000000,0.000000 0.000000,150.000000-75.000000,0.000000 0.000000,100.000000 0.000000,0.000000 0.000000,0.000000 25.000000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89300.000000 31050.000000,'0.000000'50.000000,"50.000000"-125.000000,0.000000 0.000000,0.000000-50.000000,0.000000 0.000000,0.000000 0.000000,0.000000 0.000000,-25.000000 50.000000,0.000000 0.000000,-50.000000 50.000000,0.000000 0.000000,-50.000000 75.000000,0.000000 0.000000,75.000000-25.000000,0.000000 0.000000,-75.000000 100.000000,0.000000 0.000000,50.000000-25.000000,0.000000 0.000000,25.000000-25.000000,0.000000 0.000000,25.000000-50.000000,0.000000 0.000000,50.000000-25.000000,0.000000 0.000000,25.000000 0.000000,0.000000 0.000000,-25.000000-75.000000,0.000000 0.000000,-25.000000 50.000000,0.000000 0.000000,-25.000000 0.000000,0.000000 0.000000,25.000000-25.000000,0.000000 0.000000,0.000000 25.000000,0.000000 0.000000,-25.000000 0.000000,0.000000 0.000000,0.000000 25.000000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90050.000000 31050.000000,'-50.000000'100.000000,"25.000000"-75.000000,0.000000 0.000000,25.000000-50.000000,0.000000 0.000000,0.000000 0.000000,0.000000 0.000000,50.000000-25.000000,0.000000 0.000000,-50.000000 25.000000,0.000000 0.000000,50.000000-75.000000,0.000000 0.000000,-50.000000 25.000000,0.000000 0.000000,25.000000 50.000000,0.000000 0.000000,-25.000000-75.000000,0.000000 0.000000,-50.000000 25.000000,0.000000 0.000000,-75.000000 50.000000,0.000000 0.000000,-100.000000 75.000000,0.000000 0.000000,50.000000 150.000000,0.000000 0.000000,125.000000-25.000000,0.000000 0.000000,100.000000-75.000000,0.000000 0.000000,-25.000000-75.000000,0.000000 0.000000,125.000000 0.000000,0.000000 0.000000,-125.000000-25.000000,0.000000 0.000000,125.000000-25.000000,0.000000 0.000000,-125.000000 25.000000,0.000000 0.000000,125.000000-75.000000,0.000000 0.000000,-50.000000-25.000000,0.000000 0.000000,-25.000000 0.000000,0.000000 0.000000,-75.000000 25.000000,0.000000 0.000000,-25.000000 75.000000,0.000000 0.000000,-25.000000 50.000000,0.000000 0.000000,25.000000 25.000000,0.000000 0.000000,25.000000-50.000000,0.000000 0.000000,0.000000 0.000000,0.000000 0.000000,25.000000-25.000000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90800.000000 30850.000000,'-50.000000'50.000000,"50.000000"-25.000000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90900.000000 30900.000000,'50.000000'0.000000,"-25.000000"-25.000000,0.000000 0.000000,0.000000 25.000000,0.000000 0.000000,0.000000-25.000000,0.000000 0.000000,25.000000-75.000000,0.000000 0.000000,-25.000000 0.000000,0.000000 0.000000,-25.000000 0.000000,0.000000 0.000000,-50.000000 50.000000,0.000000 0.000000,-50.000000 75.000000,0.000000 0.000000,75.000000 0.000000,0.000000 0.000000,-50.000000 50.000000,0.000000 0.000000,50.000000-25.000000,0.000000 0.000000,25.000000 150.000000,0.000000 0.000000,75.000000 0.000000,0.000000 0.000000,25.000000-25.000000,0.000000 0.000000,-75.000000 50.000000,0.000000 0.000000,-25.000000-25.000000,0.000000 0.000000,-100.000000-50.000000,0.000000 0.000000,-25.000000-75.000000,0.000000 0.000000,100.000000-50.000000,0.000000 0.000000,-100.000000-25.000000,0.000000 0.000000,75.000000 0.000000,0.000000 0.000000,-25.000000-100.000000,0.000000 0.000000,75.000000 75.000000,0.000000 0.000000,50.000000-250.000000,0.000000 0.000000,125.000000 0.000000,0.000000 0.000000,25.000000 75.000000,0.000000 0.000000,25.000000 75.000000,0.000000 0.000000,-75.000000 100.000000,0.000000 0.000000,0.000000-50.000000,0.000000 0.000000,-50.000000-25.000000,0.000000 0.000000,-50.000000 25.000000,0.000000 0.000000,-50.000000 50.000000,0.000000 0.000000,25.000000-75.000000,0.000000 0.000000,-100.000000 50.000000,0.000000 0.000000,50.000000 50.000000,0.000000 0.000000,-100.000000 75.000000,0.000000 0.000000,50.000000 100.000000,0.000000 0.000000,50.000000 0.000000,0.000000 0.000000,100.000000-50.000000,0.000000 0.000000,100.000000-100.000000,0.000000 0.000000,75.000000-125.000000,0.000000 0.000000,-200.000000 50.000000,0.000000 0.000000,0.000000 0.000000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2250.000000 15100.000000,'0.000000'-100.000000,"0.000000"25.000000,0.000000 0.000000,0.000000-25.000000,0.000000 0.000000,0.000000 25.000000,0.000000 0.000000,0.000000 25.000000,0.000000 0.000000,25.000000 0.000000,0.000000 0.000000,0.000000 25.000000,0.000000 0.000000,-25.000000 275.000000,0.000000 0.000000,0.000000 175.000000,0.000000 0.000000,0.000000-50.000000,0.000000 0.000000,0.000000-125.000000,0.000000 0.000000,25.000000-250.000000,0.000000 0.000000,25.000000-325.000000,0.000000 0.000000,0.000000-125.000000,0.000000 0.000000,-50.000000 150.000000,0.000000 0.000000,0.000000 225.000000,0.000000 0.000000,25.000000-100.000000,0.000000 0.000000,0.000000 200.000000,0.000000 0.000000,50.000000 225.000000,0.000000 0.000000,25.000000 25.000000,0.000000 0.000000,-25.000000-50.000000,0.000000 0.000000,0.000000-75.000000,0.000000 0.000000,-50.000000-75.000000,0.000000 0.000000,-50.000000-75.000000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2600.000000 16250.000000,'-100.000000'0.000000,"100.000000"-25.000000,0.000000 0.000000,75.000000-25.000000,0.000000 0.000000,100.000000-25.000000,0.000000 0.000000,-125.000000 50.000000,0.000000 0.000000,0.000000 0.000000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3650.000000 14800.000000,'-100.000000'200.000000,"75.000000"-50.000000,0.000000 0.000000,25.000000 50.000000,0.000000 0.000000,75.000000-25.000000,0.000000 0.000000,-25.000000-75.000000,0.000000 0.000000,-25.000000-75.000000,0.000000 0.000000,-25.000000-50.000000,0.000000 0.000000,25.000000-25.000000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30050.000000 57900.000000,'50.000000'50.000000,"-50.000000"0.000000,0.000000 0.000000,25.000000-75.000000,0.000000 0.000000,-25.000000 0.000000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4100.000000 14300.000000,'-50.000000'200.000000,"50.000000"25.000000,0.000000 0.000000,0.000000 25.000000,0.000000 0.000000,0.000000-175.000000,0.000000 0.000000,25.000000 125.000000,0.000000 0.000000,0.000000-150.000000,0.000000 0.000000,25.000000 50.000000,0.000000 0.000000,-25.000000-75.000000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5550.000000 15650.000000,'-50.000000'0.000000,"50.000000"25.000000,0.000000 0.000000,0.000000 100.000000,0.000000 0.000000,0.000000 125.000000,0.000000 0.000000,0.000000 100.000000,0.000000 0.000000,0.000000-125.000000,0.000000 0.000000,0.000000-175.000000,0.000000 0.000000,0.000000 25.000000,0.000000 0.000000,0.000000-150.000000,0.000000 0.000000,0.000000 25.000000,0.000000 0.000000,0.000000-250.000000,0.000000 0.000000,0.000000 25.000000,0.000000 0.000000,0.000000 25.000000,0.000000 0.000000,50.000000 75.000000,0.000000 0.000000,50.000000 100.000000,0.000000 0.000000,0.000000 100.000000,0.000000 0.000000,-25.000000 75.000000,0.000000 0.000000,-75.000000-50.000000,0.000000 0.000000,25.000000 50.000000,0.000000 0.000000,-25.000000-75.000000,0.000000 0.000000,0.000000 50.000000,0.000000 0.000000,0.000000-50.000000,0.000000 0.000000,-50.000000 25.000000,0.000000 0.000000,-75.000000-25.000000,0.000000 0.000000,25.000000-25.000000,0.000000 0.000000,25.000000-25.000000,0.000000 0.000000,75.000000 0.000000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6600.000000 16000.000000,'-100.000000'0.000000,"100.000000"-50.000000,0.000000 0.000000,0.000000-25.000000,0.000000 0.000000,0.000000 25.000000,0.000000 0.000000,-25.000000 50.000000,0.000000 0.000000,-25.000000 25.000000,0.000000 0.000000,25.000000 50.000000,0.000000 0.000000,0.000000-25.000000,0.000000 0.000000,25.000000 50.000000,0.000000 0.000000,25.000000-50.000000,0.000000 0.000000,50.000000-50.000000,0.000000 0.000000,25.000000-50.000000,0.000000 0.000000,-25.000000-25.000000,0.000000 0.000000,-25.000000 25.000000,0.000000 0.000000,-25.000000 25.000000,0.000000 0.000000,0.000000 0.000000,0.000000 0.000000,0.000000 25.000000,0.000000 0.000000,0.000000 0.000000,0.000000 0.000000,0.000000 0.000000,0.000000 0.000000,0.000000 0.000000,0.000000 0.000000,25.000000 0.000000,0.000000 0.000000,-25.000000-50.000000,0.000000 0.000000,0.000000 0.000000,0.000000 0.000000,-25.000000 0.000000,0.000000 0.000000,0.000000 25.000000,0.000000 0.000000,-50.000000 50.000000,0.000000 0.000000,50.000000 25.000000,0.000000 0.000000,-50.000000 50.000000,0.000000 0.000000,50.000000-50.000000,0.000000 0.000000,0.000000 100.000000,0.000000 0.000000,0.000000-125.000000,0.000000 0.000000,75.000000 175.000000,0.000000 0.000000,25.000000-25.000000,0.000000 0.000000,-25.000000 0.000000,0.000000 0.000000,-75.000000-50.000000,0.000000 0.000000,-75.000000-100.000000,0.000000 0.000000,-25.000000-50.000000,0.000000 0.000000,50.000000-100.000000,0.000000 0.000000,25.000000 75.000000,0.000000 0.000000,25.000000-125.000000,0.000000 0.000000,0.000000 125.000000,0.000000 0.000000,75.000000-100.000000,0.000000 0.000000,-50.000000 100.000000,0.000000 0.000000,100.000000-100.000000,0.000000 0.000000,25.000000 75.000000,0.000000 0.000000,-25.000000 50.000000,0.000000 0.000000,-50.000000-25.000000,0.000000 0.000000,-50.000000 0.000000,0.000000 0.000000,-25.000000 25.000000,0.000000 0.000000,-25.000000 25.000000,0.000000 0.000000,-75.000000 50.000000,0.000000 0.000000,75.000000-25.000000,0.000000 0.000000,-50.000000 75.000000,0.000000 0.000000,50.000000-75.000000,0.000000 0.000000,0.000000 125.000000,0.000000 0.000000,75.000000-50.000000,0.000000 0.000000,175.000000-100.000000,0.000000 0.000000,-125.000000-25.000000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9950.000000 15450.000000,'-50.000000'-250.000000,"75.000000"225.000000,0.000000 0.000000,25.000000 75.000000,0.000000 0.000000,-25.000000 0.000000,0.000000 0.000000,0.000000 100.000000,0.000000 0.000000,0.000000-100.000000,0.000000 0.000000,0.000000 150.000000,0.000000 0.000000,-25.000000-25.000000,0.000000 0.000000,-25.000000-75.000000,0.000000 0.000000,-25.000000-125.000000,0.000000 0.000000,50.000000-175.000000,0.000000 0.000000,0.000000-25.000000,0.000000 0.000000,50.000000 75.000000,0.000000 0.000000,-25.000000 100.000000,0.000000 0.000000,50.000000-25.000000,0.000000 0.000000,-50.000000 50.000000,0.000000 0.000000,75.000000 25.000000,0.000000 0.000000,-75.000000 0.000000,0.000000 0.000000,75.000000 50.000000,0.000000 0.000000,-50.000000 50.000000,0.000000 0.000000,-25.000000-75.000000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10900.000000 15800.000000,'0.000000'100.000000,"0.000000"-75.000000,0.000000 0.000000,75.000000 0.000000,0.000000 0.000000,50.000000-125.000000,0.000000 0.000000,-50.000000 0.000000,0.000000 0.000000,-50.000000 0.000000,0.000000 0.000000,-75.000000 50.000000,0.000000 0.000000,-100.000000 75.000000,0.000000 0.000000,50.000000 75.000000,0.000000 0.000000,75.000000-75.000000,0.000000 0.000000,-25.000000 100.000000,0.000000 0.000000,25.000000-75.000000,0.000000 0.000000,50.000000 50.000000,0.000000 0.000000,-25.000000-75.000000,0.000000 0.000000,175.000000 0.000000,0.000000 0.000000,75.000000-100.000000,0.000000 0.000000,-200.000000 25.000000,0.000000 0.000000,25.000000 0.000000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12350.000000 15900.000000,'-50.000000'50.000000,"75.000000"-175.000000,0.000000 0.000000,25.000000-25.000000,0.000000 0.000000,-50.000000 0.000000,0.000000 0.000000,-25.000000 100.000000,0.000000 0.000000,0.000000 25.000000,0.000000 0.000000,-75.000000 50.000000,0.000000 0.000000,75.000000 0.000000,0.000000 0.000000,-75.000000 75.000000,0.000000 0.000000,75.000000-50.000000,0.000000 0.000000,0.000000 100.000000,0.000000 0.000000,100.000000-75.000000,0.000000 0.000000,100.000000-75.000000,0.000000 0.000000,-50.000000-50.000000,0.000000 0.000000,-50.000000 25.000000,0.000000 0.000000,-50.000000 50.000000,0.000000 0.000000,-25.000000 0.000000,0.000000 0.000000,-25.000000 100.000000,0.000000 0.000000,0.000000-75.000000,0.000000 0.000000,-25.000000 125.000000,0.000000 0.000000,50.000000-125.000000,0.000000 0.000000,-25.000000 75.000000,0.000000 0.000000,25.000000-75.000000,0.000000 0.000000,0.000000 25.000000,0.000000 0.000000,50.000000-100.000000,0.000000 0.000000,-25.000000-25.000000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12950.000000 15450.000000,'0.000000'50.000000,"-25.000000"-50.000000,0.000000 0.000000,0.000000 75.000000,0.000000 0.000000,25.000000 25.000000,0.000000 0.000000,25.000000 25.000000,0.000000 0.000000,25.000000-75.000000,0.000000 0.000000,0.000000-75.000000,0.000000 0.000000,0.000000-75.000000,0.000000 0.000000,-50.000000 75.000000,0.000000 0.000000,50.000000-75.000000,0.000000 0.000000,-50.000000 50.000000,0.000000 0.000000,25.000000 0.000000,0.000000 0.000000,-25.000000 25.000000,0.000000 0.000000,0.000000 0.000000,0.000000 0.000000,0.000000 100.000000,0.000000 0.000000,25.000000 25.000000,0.000000 0.000000,25.000000-25.000000,0.000000 0.000000,25.000000-50.000000,0.000000 0.000000,-50.000000-25.000000,0.000000 0.000000,0.000000 0.000000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0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14000.000000 15400.000000,'-50.000000'0.000000,"25.000000"25.000000,0.000000 0.000000,50.000000-25.000000,0.000000 0.000000,75.000000 0.000000,0.000000 0.000000,25.000000-50.000000,0.000000 0.000000,-25.000000-25.000000,0.000000 0.000000,-100.000000 50.000000,0.000000 0.000000,75.000000-125.000000,0.000000 0.000000,-75.000000 125.000000,0.000000 0.000000,-25.000000 0.000000,0.000000 0.000000,-75.000000 75.000000,0.000000 0.000000,75.000000-25.000000,0.000000 0.000000,-75.000000 150.000000,0.000000 0.000000,75.000000-25.000000,0.000000 0.000000,100.000000-50.000000,0.000000 0.000000,100.000000-100.000000,0.000000 0.000000,25.000000-100.000000,0.000000 0.000000,-125.000000 25.000000,0.000000 0.000000,-50.000000 50.000000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15400.000000 14950.000000,'-50.000000'-100.000000,"0.000000"50.000000,0.000000 0.000000,0.000000 25.000000,0.000000 0.000000,0.000000 50.000000,0.000000 0.000000,0.000000 75.000000,0.000000 0.000000,50.000000 0.000000,0.000000 0.000000,75.000000-25.000000,0.000000 0.000000,75.000000-75.000000,0.000000 0.000000,-25.000000 0.000000,0.000000 0.000000,-100.000000 0.000000,0.000000 0.000000,100.000000 25.000000,0.000000 0.000000,-100.000000-25.000000,0.000000 0.000000,25.000000 50.000000,0.000000 0.000000,-25.000000-25.000000,0.000000 0.000000,-50.000000 75.000000,0.000000 0.000000,-125.000000 0.000000,0.000000 0.000000,25.000000-50.000000,0.000000 0.000000,75.000000-50.000000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15600.000000 15200.000000,'100.000000'-200.000000,"0.000000"150.000000,0.000000 0.000000,-75.000000 25.000000,0.000000 0.000000,75.000000-25.000000,0.000000 0.000000,0.000000 0.000000,0.000000 0.000000,-50.000000 25.000000,0.000000 0.000000,100.000000-75.000000,0.000000 0.000000,-25.000000-25.000000,0.000000 0.000000,-75.000000 50.000000,0.000000 0.000000,-75.000000 50.000000,0.000000 0.000000,-100.000000 125.000000,0.000000 0.000000,25.000000 75.000000,0.000000 0.000000,75.000000-125.000000,0.000000 0.000000,-25.000000 125.000000,0.000000 0.000000,25.000000-125.000000,0.000000 0.000000,0.000000 125.000000,0.000000 0.000000,25.000000-125.000000,0.000000 0.000000,100.000000 125.000000,0.000000 0.000000,-25.000000-150.000000,0.000000 0.000000,-25.000000-25.000000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30200.000000 57450.000000,'50.000000'0.000000,"-25.000000"-25.000000,0.000000 0.000000,0.000000 25.000000,0.000000 0.000000,0.000000 0.000000,0.000000 0.000000,0.000000 50.000000,0.000000 0.000000,0.000000-25.000000,0.000000 0.000000,-25.000000 0.000000,0.000000 0.000000,25.000000 0.000000,0.000000 0.000000,0.000000 0.000000,0.000000 0.000000,0.000000 25.000000,0.000000 0.000000,0.000000-50.000000,0.000000 0.000000,25.000000 25.000000,0.000000 0.000000,-50.000000 0.000000,0.000000 0.000000,100.000000-25.000000,0.000000 0.000000,0.000000 0.000000,0.000000 0.000000,-25.000000 0.000000,0.000000 0.000000,0.000000-25.000000,0.000000 0.000000,-25.000000-25.000000,0.000000 0.000000,-50.000000-25.000000,0.000000 0.000000,0.000000 25.000000,0.000000 0.000000,-50.000000 50.000000,0.000000 0.000000,25.000000 0.000000,0.000000 0.000000,-25.000000 50.000000,0.000000 0.000000,50.000000 50.000000,0.000000 0.000000,25.000000 0.000000,0.000000 0.000000,75.000000 0.000000,0.000000 0.000000,0.000000 25.000000,0.000000 0.000000,-50.000000 0.000000,0.000000 0.000000,-25.000000-25.000000,0.000000 0.000000,-25.000000-75.000000,0.000000 0.000000,-50.000000 75.000000,0.000000 0.000000,25.000000-75.000000,0.000000 0.000000,-50.000000 25.000000,0.000000 0.000000,50.000000-50.000000,0.000000 0.000000,-50.000000 0.000000,0.000000 0.000000,50.000000-25.000000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19900.000000 15350.000000,'50.000000'-50.000000,"-25.000000"50.000000,0.000000 0.000000,0.000000-25.000000,0.000000 0.000000,25.000000-25.000000,0.000000 0.000000,-25.000000-50.000000,0.000000 0.000000,-50.000000 25.000000,0.000000 0.000000,0.000000 50.000000,0.000000 0.000000,-50.000000-25.000000,0.000000 0.000000,50.000000 50.000000,0.000000 0.000000,-75.000000 0.000000,0.000000 0.000000,75.000000 150.000000,0.000000 0.000000,150.000000 50.000000,0.000000 0.000000,25.000000 50.000000,0.000000 0.000000,-50.000000 25.000000,0.000000 0.000000,-100.000000 25.000000,0.000000 0.000000,-50.000000-100.000000,0.000000 0.000000,25.000000-125.000000,0.000000 0.000000,-50.000000 0.000000,0.000000 0.000000,50.000000-75.000000,0.000000 0.000000,-75.000000-25.000000,0.000000 0.000000,25.000000-200.000000,0.000000 0.000000,50.000000 75.000000,0.000000 0.000000,25.000000 50.000000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21200.000000 15800.000000,'0.000000'50.000000,"0.000000"-75.000000,0.000000 0.000000,0.000000-75.000000,0.000000 0.000000,25.000000-25.000000,0.000000 0.000000,-50.000000 25.000000,0.000000 0.000000,-75.000000 125.000000,0.000000 0.000000,0.000000 100.000000,0.000000 0.000000,50.000000 0.000000,0.000000 0.000000,50.000000-75.000000,0.000000 0.000000,50.000000 25.000000,0.000000 0.000000,0.000000-75.000000,0.000000 0.000000,50.000000 0.000000,0.000000 0.000000,-25.000000-25.000000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22600.000000 14900.000000,'-300.000000'0.000000,"200.000000"0.000000,0.000000 0.000000,75.000000 0.000000,0.000000 0.000000,150.000000-75.000000,0.000000 0.000000,75.000000-25.000000,0.000000 0.000000,-50.000000 0.000000,0.000000 0.000000,-50.000000 0.000000,0.000000 0.000000,-50.000000 25.000000,0.000000 0.000000,-50.000000 50.000000,0.000000 0.000000,-25.000000 25.000000,0.000000 0.000000,-25.000000 0.000000,0.000000 0.000000,25.000000 25.000000,0.000000 0.000000,-50.000000 75.000000,0.000000 0.000000,50.000000-50.000000,0.000000 0.000000,0.000000 150.000000,0.000000 0.000000,0.000000 0.000000,0.000000 0.000000,125.000000-25.000000,0.000000 0.000000,0.000000-150.000000,0.000000 0.000000,-75.000000-25.000000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23850.000000 14250.000000,'50.000000'0.000000,"-50.000000"75.000000,0.000000 0.000000,25.000000 50.000000,0.000000 0.000000,0.000000 100.000000,0.000000 0.000000,0.000000-75.000000,0.000000 0.000000,0.000000-75.000000,0.000000 0.000000,0.000000-125.000000,0.000000 0.000000,25.000000-50.000000,0.000000 0.000000,-25.000000 50.000000,0.000000 0.000000,25.000000-75.000000,0.000000 0.000000,-50.000000 100.000000,0.000000 0.000000,75.000000-50.000000,0.000000 0.000000,-50.000000 50.000000,0.000000 0.000000,0.000000 50.000000,0.000000 0.000000,-25.000000 50.000000,0.000000 0.000000,0.000000 0.000000,0.000000 0.000000,0.000000-25.000000,0.000000 0.000000,0.000000 0.000000,0.000000 0.000000,-25.000000-50.000000,0.000000 0.000000,25.000000 25.000000,0.000000 0.000000,0.000000-50.000000,0.000000 0.000000,0.000000-75.000000,0.000000 0.000000,25.000000-25.000000,0.000000 0.000000,0.000000 100.000000,0.000000 0.000000,-25.000000 0.000000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23850.000000 14700.000000,'50.000000'0.000000,"-25.000000"0.000000,0.000000 0.000000,0.000000-25.000000,0.000000 0.000000,0.000000 75.000000,0.000000 0.000000,-25.000000 50.000000,0.000000 0.000000,0.000000-25.000000,0.000000 0.000000,0.000000 125.000000,0.000000 0.000000,0.000000-150.000000,0.000000 0.000000,0.000000 125.000000,0.000000 0.000000,0.000000-150.000000,0.000000 0.000000,50.000000 25.000000,0.000000 0.000000,50.000000-250.000000,0.000000 0.000000,0.000000-50.000000,0.000000 0.000000,-50.000000 75.000000,0.000000 0.000000,-25.000000 125.000000,0.000000 0.000000,-25.000000 75.000000,0.000000 0.000000,25.000000 25.000000,0.000000 0.000000,-25.000000 75.000000,0.000000 0.000000,0.000000-75.000000,0.000000 0.000000,25.000000 50.000000,0.000000 0.000000,0.000000-50.000000,0.000000 0.000000,0.000000 25.000000,0.000000 0.000000,-25.000000-50.000000,0.000000 0.000000,25.000000 25.000000,0.000000 0.000000,0.000000-50.000000,0.000000 0.000000,0.000000-50.000000,0.000000 0.000000,0.000000 25.000000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25400.000000 15050.000000,'50.000000'0.000000,"-25.000000"0.000000,0.000000 0.000000,0.000000 25.000000,0.000000 0.000000,-25.000000 25.000000,0.000000 0.000000,25.000000-25.000000,0.000000 0.000000,-25.000000 75.000000,0.000000 0.000000,0.000000-75.000000,0.000000 0.000000,-25.000000 75.000000,0.000000 0.000000,25.000000-75.000000,0.000000 0.000000,0.000000-125.000000,0.000000 0.000000,50.000000-100.000000,0.000000 0.000000,0.000000 0.000000,0.000000 0.000000,25.000000 100.000000,0.000000 0.000000,-50.000000 100.000000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26200.000000 15400.000000,'0.000000'50.000000,"75.000000"-75.000000,0.000000 0.000000,-25.000000-75.000000,0.000000 0.000000,-25.000000 50.000000,0.000000 0.000000,-25.000000 25.000000,0.000000 0.000000,0.000000 0.000000,0.000000 0.000000,-25.000000 0.000000,0.000000 0.000000,-50.000000 25.000000,0.000000 0.000000,50.000000 25.000000,0.000000 0.000000,-50.000000 75.000000,0.000000 0.000000,25.000000 25.000000,0.000000 0.000000,50.000000-50.000000,0.000000 0.000000,125.000000-75.000000,0.000000 0.000000,-75.000000-25.000000,0.000000 0.000000,0.000000 0.000000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27000.000000 15200.000000,'-50.000000'0.000000,"25.000000"25.000000,0.000000 0.000000,50.000000-25.000000,0.000000 0.000000,25.000000-25.000000,0.000000 0.000000,-50.000000-25.000000,0.000000 0.000000,25.000000-25.000000,0.000000 0.000000,-75.000000 50.000000,0.000000 0.000000,25.000000 25.000000,0.000000 0.000000,-75.000000 0.000000,0.000000 0.000000,75.000000 0.000000,0.000000 0.000000,-50.000000 100.000000,0.000000 0.000000,75.000000-75.000000,0.000000 0.000000,-25.000000 100.000000,0.000000 0.000000,100.000000-75.000000,0.000000 0.000000,100.000000-100.000000,0.000000 0.000000,-100.000000 25.000000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27700.000000 15000.000000,'0.000000'50.000000,"-25.000000"-50.000000,0.000000 0.000000,0.000000 0.000000,0.000000 0.000000,25.000000 25.000000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27250.000000 14950.000000,'-100.000000'0.000000,"75.000000"-25.000000,0.000000 0.000000,0.000000 50.000000,0.000000 0.000000,0.000000 75.000000,0.000000 0.000000,25.000000-75.000000,0.000000 0.000000,0.000000 150.000000,0.000000 0.000000,0.000000-25.000000,0.000000 0.000000,50.000000-100.000000,0.000000 0.000000,50.000000-100.000000,0.000000 0.000000,0.000000-75.000000,0.000000 0.000000,-25.000000 0.000000,0.000000 0.000000,-25.000000 25.000000,0.000000 0.000000,-25.000000 50.000000,0.000000 0.000000,-25.000000 25.000000,0.000000 0.000000,0.000000 75.000000,0.000000 0.000000,0.000000 25.000000,0.000000 0.000000,0.000000-50.000000,0.000000 0.000000,50.000000 50.000000,0.000000 0.000000,0.000000-75.000000,0.000000 0.000000,25.000000 0.000000,0.000000 0.000000,-25.000000-50.000000,0.000000 0.000000,0.000000 25.000000,0.000000 0.000000,0.000000 0.000000,0.000000 0.000000,-50.000000 0.000000,0.000000 0.000000,25.000000 25.000000,0.000000 0.000000,0.000000-25.000000,0.000000 0.000000,-25.000000 0.000000,0.000000 0.000000,25.000000 25.000000,0.000000 0.000000,-25.000000-25.000000,0.000000 0.000000,-25.000000 0.000000,0.000000 0.000000,-50.000000 25.000000,0.000000 0.000000,0.000000 75.000000,0.000000 0.000000,50.000000 25.000000,0.000000 0.000000,50.000000 25.000000,0.000000 0.000000,125.000000-25.000000,0.000000 0.000000,25.000000-25.000000,0.000000 0.000000,-75.000000 0.000000,0.000000 0.000000,-75.000000-25.000000,0.000000 0.000000,-25.000000 25.000000,0.000000 0.000000,0.000000-25.000000,0.000000 0.000000,-125.000000 75.000000,0.000000 0.000000,-75.000000-50.000000,0.000000 0.000000,75.000000-75.000000,0.000000 0.000000,100.000000-175.000000,0.000000 0.000000,225.000000-175.000000,0.000000 0.000000,25.000000-25.000000,0.000000 0.000000,-50.000000 125.000000,0.000000 0.000000,-100.000000 125.000000,0.000000 0.000000,-25.000000 75.000000,0.000000 0.000000,-25.000000 50.000000,0.000000 0.000000,-25.000000 125.000000,0.000000 0.000000,-75.000000 100.000000,0.000000 0.000000,50.000000 0.000000,0.000000 0.000000,25.000000-75.000000,0.000000 0.000000,0.000000-100.000000,0.000000 0.000000,25.000000-50.000000,0.000000 0.000000,50.000000 0.000000,0.000000 0.000000,-50.000000-25.000000,0.000000 0.000000,75.000000-150.000000,0.000000 0.000000,25.000000 25.000000,0.000000 0.000000,-50.000000 25.000000,0.000000 0.000000,0.000000 75.000000,0.000000 0.000000,-50.000000 100.000000,0.000000 0.000000,0.000000 50.000000,0.000000 0.000000,0.000000 25.000000,0.000000 0.000000,25.000000-75.000000,0.000000 0.000000,25.000000-50.000000,0.000000 0.000000,-25.000000 0.000000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34200.000000 58750.000000,'0.000000'50.000000,"0.000000"-100.000000,0.000000 0.000000,0.000000-75.000000,0.000000 0.000000,-25.000000 0.000000,0.000000 0.000000,0.000000 25.000000,0.000000 0.000000,-25.000000 75.000000,0.000000 0.000000,0.000000 50.000000,0.000000 0.000000,25.000000 75.000000,0.000000 0.000000,25.000000-50.000000,0.000000 0.000000,0.000000-25.000000,0.000000 0.000000,75.000000 50.000000,0.000000 0.000000,0.000000-50.000000,0.000000 0.000000,25.000000-25.000000,0.000000 0.000000,0.000000-75.000000,0.000000 0.000000,25.000000 0.000000,0.000000 0.000000,-25.000000 0.000000,0.000000 0.000000,-25.000000 50.000000,0.000000 0.000000,25.000000 25.000000,0.000000 0.000000,-50.000000 0.000000,0.000000 0.000000,0.000000 0.000000,0.000000 0.000000,0.000000 0.000000,0.000000 0.000000,-25.000000 0.000000,0.000000 0.000000,50.000000 0.000000,0.000000 0.000000,25.000000 0.000000,0.000000 0.000000,-50.000000 0.000000,0.000000 0.000000,25.000000-50.000000,0.000000 0.000000,-50.000000 0.000000,0.000000 0.000000,-25.000000-25.000000,0.000000 0.000000,-25.000000 25.000000,0.000000 0.000000,-25.000000 25.000000,0.000000 0.000000,25.000000 25.000000,0.000000 0.000000,-50.000000 50.000000,0.000000 0.000000,50.000000-50.000000,0.000000 0.000000,-25.000000 125.000000,0.000000 0.000000,50.000000-25.000000,0.000000 0.000000,25.000000-25.000000,0.000000 0.000000,75.000000-75.000000,0.000000 0.000000,25.000000-100.000000,0.000000 0.000000,25.000000-100.000000,0.000000 0.000000,-50.000000 50.000000,0.000000 0.000000,-75.000000 100.000000,0.000000 0.000000,25.000000-100.000000,0.000000 0.000000,-25.000000 125.000000,0.000000 0.000000,-25.000000-25.000000,0.000000 0.000000,0.000000 75.000000,0.000000 0.000000,-50.000000 100.000000,0.000000 0.000000,50.000000 0.000000,0.000000 0.000000,0.000000 0.000000,0.000000 0.000000,100.000000-25.000000,0.000000 0.000000,-75.000000-100.000000,0.000000 0.000000,25.000000 25.000000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32950.000000 14400.000000,'0.000000'-150.000000,"0.000000"75.000000,0.000000 0.000000,0.000000 100.000000,0.000000 0.000000,0.000000 75.000000,0.000000 0.000000,25.000000-50.000000,0.000000 0.000000,0.000000 100.000000,0.000000 0.000000,-25.000000-75.000000,0.000000 0.000000,50.000000 125.000000,0.000000 0.000000,-75.000000 0.000000,0.000000 0.000000,-25.000000-125.000000,0.000000 0.000000,0.000000-125.000000,0.000000 0.000000,75.000000-200.000000,0.000000 0.000000,100.000000-25.000000,0.000000 0.000000,-25.000000 125.000000,0.000000 0.000000,-50.000000 125.000000,0.000000 0.000000,75.000000-25.000000,0.000000 0.000000,-100.000000 50.000000,0.000000 0.000000,75.000000 25.000000,0.000000 0.000000,-50.000000 75.000000,0.000000 0.000000,-25.000000 25.000000,0.000000 0.000000,-50.000000 0.000000,0.000000 0.000000,-50.000000 0.000000,0.000000 0.000000,-25.000000-50.000000,0.000000 0.000000,50.000000-50.000000,0.000000 0.000000,150.000000-25.000000,0.000000 0.000000,25.000000 0.000000,0.000000 0.000000,-50.000000 50.000000,0.000000 0.000000,-75.000000 50.000000,0.000000 0.000000,-50.000000 25.000000,0.000000 0.000000,-75.000000-50.000000,0.000000 0.000000,25.000000-25.000000,0.000000 0.000000,125.000000-100.000000,0.000000 0.000000,0.000000 0.000000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34750.000000 15150.000000,'50.000000'100.000000,"-50.000000"-50.000000,0.000000 0.000000,-25.000000 50.000000,0.000000 0.000000,25.000000-25.000000,0.000000 0.000000,0.000000-25.000000,0.000000 0.000000,50.000000-50.000000,0.000000 0.000000,0.000000-75.000000,0.000000 0.000000,-25.000000 50.000000,0.000000 0.000000,0.000000-75.000000,0.000000 0.000000,0.000000 75.000000,0.000000 0.000000,-25.000000-75.000000,0.000000 0.000000,25.000000 75.000000,0.000000 0.000000,-25.000000 50.000000,0.000000 0.000000,25.000000 50.000000,0.000000 0.000000,25.000000-25.000000,0.000000 0.000000,25.000000-25.000000,0.000000 0.000000,-50.000000-25.000000,0.000000 0.000000,75.000000-50.000000,0.000000 0.000000,-75.000000 25.000000,0.000000 0.000000,50.000000-75.000000,0.000000 0.000000,-50.000000 50.000000,0.000000 0.000000,25.000000-75.000000,0.000000 0.000000,-25.000000 75.000000,0.000000 0.000000,0.000000-100.000000,0.000000 0.000000,-25.000000 50.000000,0.000000 0.000000,0.000000 25.000000,0.000000 0.000000,25.000000 25.000000,0.000000 0.000000,0.000000 0.000000,0.000000 0.000000,0.000000-25.000000,0.000000 0.000000,-25.000000 50.000000,0.000000 0.000000,-25.000000 25.000000,0.000000 0.000000,0.000000 25.000000,0.000000 0.000000,0.000000 50.000000,0.000000 0.000000,0.000000 25.000000,0.000000 0.000000,0.000000 75.000000,0.000000 0.000000,25.000000 25.000000,0.000000 0.000000,0.000000 100.000000,0.000000 0.000000,0.000000-100.000000,0.000000 0.000000,50.000000-75.000000,0.000000 0.000000,-25.000000-100.000000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36400.000000 14900.000000,'100.000000'-50.000000,"-75.000000"25.000000,0.000000 0.000000,0.000000-25.000000,0.000000 0.000000,0.000000 25.000000,0.000000 0.000000,25.000000-50.000000,0.000000 0.000000,-25.000000 25.000000,0.000000 0.000000,25.000000-100.000000,0.000000 0.000000,-25.000000 25.000000,0.000000 0.000000,-25.000000 0.000000,0.000000 0.000000,0.000000 100.000000,0.000000 0.000000,-50.000000 75.000000,0.000000 0.000000,0.000000 125.000000,0.000000 0.000000,50.000000 0.000000,0.000000 0.000000,-25.000000-125.000000,0.000000 0.000000,25.000000 150.000000,0.000000 0.000000,-25.000000-150.000000,0.000000 0.000000,25.000000 175.000000,0.000000 0.000000,25.000000-75.000000,0.000000 0.000000,0.000000-125.000000,0.000000 0.000000,0.000000-25.000000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37150.000000 14950.000000,'0.000000'50.000000,"0.000000"-25.000000,0.000000 0.000000,50.000000 0.000000,0.000000 0.000000,25.000000-50.000000,0.000000 0.000000,-25.000000-50.000000,0.000000 0.000000,-25.000000 0.000000,0.000000 0.000000,0.000000 0.000000,0.000000 0.000000,-75.000000 50.000000,0.000000 0.000000,25.000000 25.000000,0.000000 0.000000,-25.000000 25.000000,0.000000 0.000000,50.000000 0.000000,0.000000 0.000000,-25.000000 25.000000,0.000000 0.000000,25.000000-25.000000,0.000000 0.000000,0.000000 50.000000,0.000000 0.000000,25.000000-75.000000,0.000000 0.000000,50.000000 75.000000,0.000000 0.000000,25.000000 0.000000,0.000000 0.000000,0.000000 0.000000,0.000000 0.000000,-50.000000 50.000000,0.000000 0.000000,-25.000000-75.000000,0.000000 0.000000,-25.000000-25.000000,0.000000 0.000000,0.000000-50.000000,0.000000 0.000000,0.000000-75.000000,0.000000 0.000000,0.000000 50.000000,0.000000 0.000000,0.000000-150.000000,0.000000 0.000000,50.000000 50.000000,0.000000 0.000000,-25.000000 125.000000,0.000000 0.000000,75.000000-125.000000,0.000000 0.000000,-75.000000 125.000000,0.000000 0.000000,25.000000-25.000000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21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1800.000000 21000.000000,'0.000000'-50.000000,"0.000000"25.000000,0.000000 0.000000,0.000000 0.000000,0.000000 0.000000,0.000000 0.000000,0.000000 0.000000,0.000000 0.000000,0.000000 0.000000,0.000000 0.000000,0.000000 0.000000,25.000000 25.000000,0.000000 0.000000,0.000000 175.000000,0.000000 0.000000,0.000000 75.000000,0.000000 0.000000,-25.000000 0.000000,0.000000 0.000000,0.000000-125.000000,0.000000 0.000000,25.000000-200.000000,0.000000 0.000000,50.000000-200.000000,0.000000 0.000000,-50.000000 75.000000,0.000000 0.000000,0.000000 150.000000,0.000000 0.000000,0.000000-50.000000,0.000000 0.000000,-25.000000 75.000000,0.000000 0.000000,50.000000 25.000000,0.000000 0.000000,0.000000 75.000000,0.000000 0.000000,25.000000 50.000000,0.000000 0.000000,0.000000-25.000000,0.000000 0.000000,0.000000-75.000000,0.000000 0.000000,-25.000000-25.000000,0.000000 0.000000,25.000000-125.000000,0.000000 0.000000,-75.000000 75.000000,0.000000 0.000000,75.000000-150.000000,0.000000 0.000000,-50.000000 75.000000,0.000000 0.000000,-25.000000 100.000000,0.000000 0.000000,0.000000-25.000000,0.000000 0.000000,0.000000 75.000000,0.000000 0.000000,0.000000 0.000000,0.000000 0.000000,0.000000 150.000000,0.000000 0.000000,25.000000 25.000000,0.000000 0.000000,25.000000 0.000000,0.000000 0.000000,0.000000-50.000000,0.000000 0.000000,25.000000-100.000000,0.000000 0.000000,-50.000000-50.000000,0.000000 0.000000,0.000000-25.000000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4150.000000 21600.000000,'0.000000'100.000000,"-25.000000"-50.000000,0.000000 0.000000,25.000000 0.000000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4150.000000 20700.000000,'-250.000000'0.000000,"225.000000"0.000000,0.000000 0.000000,50.000000 25.000000,0.000000 0.000000,50.000000 0.000000,0.000000 0.000000,-25.000000 0.000000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5050.000000 21250.000000,'0.000000'-100.000000,"0.000000"50.000000,0.000000 0.000000,-25.000000 0.000000,0.000000 0.000000,0.000000 50.000000,0.000000 0.000000,0.000000 0.000000,0.000000 0.000000,-50.000000 75.000000,0.000000 0.000000,25.000000-50.000000,0.000000 0.000000,0.000000 100.000000,0.000000 0.000000,25.000000-100.000000,0.000000 0.000000,25.000000 75.000000,0.000000 0.000000,100.000000-50.000000,0.000000 0.000000,75.000000-50.000000,0.000000 0.000000,-75.000000-25.000000,0.000000 0.000000,-50.000000 50.000000,0.000000 0.000000,-75.000000 50.000000,0.000000 0.000000,0.000000-50.000000,0.000000 0.000000,-75.000000 75.000000,0.000000 0.000000,75.000000-75.000000,0.000000 0.000000,-50.000000 25.000000,0.000000 0.000000,50.000000-25.000000,0.000000 0.000000,0.000000-25.000000,0.000000 0.000000,25.000000-50.000000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5550.000000 21200.000000,'0.000000'-50.000000,"0.000000"25.000000,0.000000 0.000000,0.000000 0.000000,0.000000 0.000000,-25.000000 25.000000,0.000000 0.000000,-25.000000 100.000000,0.000000 0.000000,0.000000 0.000000,0.000000 0.000000,100.000000-25.000000,0.000000 0.000000,75.000000-50.000000,0.000000 0.000000,25.000000 0.000000,0.000000 0.000000,-100.000000-25.000000,0.000000 0.000000,75.000000 25.000000,0.000000 0.000000,-100.000000 0.000000,0.000000 0.000000,0.000000 25.000000,0.000000 0.000000,-25.000000-25.000000,0.000000 0.000000,-50.000000 50.000000,0.000000 0.000000,0.000000-50.000000,0.000000 0.000000,-125.000000 75.000000,0.000000 0.000000,25.000000-50.000000,0.000000 0.000000,100.000000-50.000000,0.000000 0.000000,25.000000 0.000000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7300.000000 21700.000000,'-50.000000'-50.000000,"25.000000"50.000000,0.000000 0.000000,50.000000-25.000000,0.000000 0.000000,75.000000 25.000000,0.000000 0.000000,-75.000000 0.000000,0.000000 0.000000,25.000000 0.000000,0.000000 0.000000,25.000000 0.000000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3:44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40350.000000 57400.000000,'-100.000000'-50.000000,"75.000000"25.000000,0.000000 0.000000,25.000000 0.000000,0.000000 0.000000,50.000000 100.000000,0.000000 0.000000,-25.000000 50.000000,0.000000 0.000000,0.000000-100.000000,0.000000 0.000000,25.000000 100.000000,0.000000 0.000000,25.000000-50.000000,0.000000 0.000000,0.000000-100.000000,0.000000 0.000000,25.000000-100.000000,0.000000 0.000000,-50.000000-25.000000,0.000000 0.000000,0.000000 75.000000,0.000000 0.000000,-25.000000 50.000000,0.000000 0.000000,0.000000 75.000000,0.000000 0.000000,0.000000-50.000000,0.000000 0.000000,0.000000 75.000000,0.000000 0.000000,0.000000-50.000000,0.000000 0.000000,25.000000 0.000000,0.000000 0.000000,-25.000000-25.000000,0.000000 0.000000,50.000000 25.000000,0.000000 0.000000,25.000000-50.000000,0.000000 0.000000,0.000000-50.000000,0.000000 0.000000,-25.000000-25.000000,0.000000 0.000000,25.000000 50.000000,0.000000 0.000000,-50.000000 50.000000,0.000000 0.000000,-25.000000 50.000000,0.000000 0.000000,-25.000000-25.000000,0.000000 0.000000,25.000000 75.000000,0.000000 0.000000,-25.000000-75.000000,0.000000 0.000000,25.000000 50.000000,0.000000 0.000000,-25.000000-25.000000,0.000000 0.000000,50.000000-75.000000,0.000000 0.000000,-25.000000-125.000000,0.000000 0.000000,25.000000 0.000000,0.000000 0.000000,25.000000 25.000000,0.000000 0.000000,-75.000000 100.000000,0.000000 0.000000,25.000000 0.000000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9650.000000 21100.000000,'-50.000000'-50.000000,"50.000000"100.000000,0.000000 0.000000,50.000000 175.000000,0.000000 0.000000,50.000000 100.000000,0.000000 0.000000,-50.000000 25.000000,0.000000 0.000000,-25.000000-200.000000,0.000000 0.000000,-50.000000-200.000000,0.000000 0.000000,-25.000000-200.000000,0.000000 0.000000,0.000000 0.000000,0.000000 0.000000,25.000000 150.000000,0.000000 0.000000,0.000000-175.000000,0.000000 0.000000,25.000000 200.000000,0.000000 0.000000,0.000000-150.000000,0.000000 0.000000,0.000000 175.000000,0.000000 0.000000,150.000000-50.000000,0.000000 0.000000,25.000000 125.000000,0.000000 0.000000,-25.000000 100.000000,0.000000 0.000000,-75.000000 25.000000,0.000000 0.000000,-100.000000-50.000000,0.000000 0.000000,-75.000000 0.000000,0.000000 0.000000,0.000000-50.000000,0.000000 0.000000,75.000000-25.000000,0.000000 0.000000,-75.000000-25.000000,0.000000 0.000000,75.000000 0.000000,0.000000 0.000000,-50.000000 0.000000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11350.000000 21200.000000,'50.000000'-50.000000,"-25.000000"0.000000,0.000000 0.000000,-25.000000-50.000000,0.000000 0.000000,-25.000000 25.000000,0.000000 0.000000,-100.000000 75.000000,0.000000 0.000000,25.000000 100.000000,0.000000 0.000000,75.000000 50.000000,0.000000 0.000000,25.000000-100.000000,0.000000 0.000000,25.000000-50.000000,0.000000 0.000000,50.000000 25.000000,0.000000 0.000000,-25.000000-25.000000,0.000000 0.000000,25.000000-25.000000,0.000000 0.000000,-50.000000 25.000000,0.000000 0.000000,50.000000-25.000000,0.000000 0.000000,-25.000000 0.000000,0.000000 0.000000,0.000000 0.000000,0.000000 0.000000,-25.000000 0.000000,0.000000 0.000000,25.000000 25.000000,0.000000 0.000000,0.000000-25.000000,0.000000 0.000000,-25.000000-25.000000,0.000000 0.000000,0.000000 25.000000,0.000000 0.000000,0.000000-25.000000,0.000000 0.000000,0.000000 25.000000,0.000000 0.000000,0.000000-25.000000,0.000000 0.000000,0.000000 25.000000,0.000000 0.000000,-25.000000-50.000000,0.000000 0.000000,-25.000000 50.000000,0.000000 0.000000,-50.000000 50.000000,0.000000 0.000000,25.000000 75.000000,0.000000 0.000000,50.000000 25.000000,0.000000 0.000000,75.000000-25.000000,0.000000 0.000000,-50.000000-50.000000,0.000000 0.000000,75.000000 75.000000,0.000000 0.000000,-75.000000-75.000000,0.000000 0.000000,75.000000 75.000000,0.000000 0.000000,-75.000000-75.000000,0.000000 0.000000,0.000000 125.000000,0.000000 0.000000,-25.000000-150.000000,0.000000 0.000000,-50.000000 100.000000,0.000000 0.000000,0.000000-75.000000,0.000000 0.000000,-75.000000-25.000000,0.000000 0.000000,0.000000-75.000000,0.000000 0.000000,75.000000-175.000000,0.000000 0.000000,100.000000-25.000000,0.000000 0.000000,50.000000 100.000000,0.000000 0.000000,50.000000 75.000000,0.000000 0.000000,-75.000000 50.000000,0.000000 0.000000,-25.000000 25.000000,0.000000 0.000000,25.000000 0.000000,0.000000 0.000000,-50.000000 0.000000,0.000000 0.000000,75.000000-25.000000,0.000000 0.000000,-50.000000-50.000000,0.000000 0.000000,-25.000000-25.000000,0.000000 0.000000,-75.000000 50.000000,0.000000 0.000000,-25.000000 25.000000,0.000000 0.000000,-25.000000 100.000000,0.000000 0.000000,50.000000 50.000000,0.000000 0.000000,25.000000-75.000000,0.000000 0.000000,25.000000 50.000000,0.000000 0.000000,0.000000-75.000000,0.000000 0.000000,75.000000 75.000000,0.000000 0.000000,75.000000-100.000000,0.000000 0.000000,-100.000000 0.000000,0.000000 0.000000,125.000000-125.000000,0.000000 0.000000,-100.000000 75.000000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14800.000000 21000.000000,'100.000000'-200.000000,"-75.000000"175.000000,0.000000 0.000000,0.000000 100.000000,0.000000 0.000000,0.000000 75.000000,0.000000 0.000000,0.000000 0.000000,0.000000 0.000000,-25.000000-75.000000,0.000000 0.000000,25.000000-250.000000,0.000000 0.000000,0.000000 100.000000,0.000000 0.000000,25.000000-125.000000,0.000000 0.000000,-50.000000 125.000000,0.000000 0.000000,75.000000-125.000000,0.000000 0.000000,-25.000000 150.000000,0.000000 0.000000,-25.000000 50.000000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15700.000000 20850.000000,'100.000000'50.000000,"-75.000000"-25.000000,0.000000 0.000000,25.000000-25.000000,0.000000 0.000000,25.000000 0.000000,0.000000 0.000000,0.000000-50.000000,0.000000 0.000000,-50.000000 25.000000,0.000000 0.000000,0.000000-75.000000,0.000000 0.000000,0.000000 50.000000,0.000000 0.000000,-100.000000 25.000000,0.000000 0.000000,-25.000000 100.000000,0.000000 0.000000,50.000000 25.000000,0.000000 0.000000,50.000000-25.000000,0.000000 0.000000,25.000000-50.000000,0.000000 0.000000,100.000000-25.000000,0.000000 0.000000,0.000000-25.000000,0.000000 0.000000,-75.000000-25.000000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17100.000000 20200.000000,'-100.000000'-50.000000,"100.000000"25.000000,0.000000 0.000000,0.000000 0.000000,0.000000 0.000000,-25.000000 0.000000,0.000000 0.000000,-25.000000 50.000000,0.000000 0.000000,0.000000 50.000000,0.000000 0.000000,0.000000 25.000000,0.000000 0.000000,50.000000 0.000000,0.000000 0.000000,25.000000-25.000000,0.000000 0.000000,75.000000-50.000000,0.000000 0.000000,-25.000000-25.000000,0.000000 0.000000,-50.000000 0.000000,0.000000 0.000000,75.000000-25.000000,0.000000 0.000000,-50.000000 0.000000,0.000000 0.000000,-25.000000 25.000000,0.000000 0.000000,-50.000000 100.000000,0.000000 0.000000,0.000000 75.000000,0.000000 0.000000,0.000000-25.000000,0.000000 0.000000,25.000000-50.000000,0.000000 0.000000,25.000000-75.000000,0.000000 0.000000,50.000000-75.000000,0.000000 0.000000,-50.000000 0.000000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17750.000000 20350.000000,'0.000000'-50.000000,"-25.000000"50.000000,0.000000 0.000000,25.000000 25.000000,0.000000 0.000000,25.000000 25.000000,0.000000 0.000000,-25.000000-25.000000,0.000000 0.000000,25.000000 25.000000,0.000000 0.000000,0.000000-25.000000,0.000000 0.000000,0.000000 0.000000,0.000000 0.000000,0.000000-25.000000,0.000000 0.000000,0.000000 0.000000,0.000000 0.000000,25.000000-75.000000,0.000000 0.000000,-25.000000 0.000000,0.000000 0.000000,0.000000 25.000000,0.000000 0.000000,0.000000 50.000000,0.000000 0.000000,0.000000 25.000000,0.000000 0.000000,0.000000 0.000000,0.000000 0.000000,25.000000 0.000000,0.000000 0.000000,0.000000-25.000000,0.000000 0.000000,-25.000000 0.000000,0.000000 0.000000,50.000000 0.000000,0.000000 0.000000,-50.000000 0.000000,0.000000 0.000000,0.000000-25.000000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19100.000000 20000.000000,'50.000000'0.000000,"-25.000000"0.000000,0.000000 0.000000,0.000000 0.000000,0.000000 0.000000,0.000000 0.000000,0.000000 0.000000,0.000000 0.000000,0.000000 0.000000,25.000000 0.000000,0.000000 0.000000,-25.000000 0.000000,0.000000 0.000000,25.000000-25.000000,0.000000 0.000000,-25.000000 0.000000,0.000000 0.000000,0.000000-50.000000,0.000000 0.000000,-25.000000 0.000000,0.000000 0.000000,-50.000000 75.000000,0.000000 0.000000,-50.000000 50.000000,0.000000 0.000000,50.000000 50.000000,0.000000 0.000000,50.000000-50.000000,0.000000 0.000000,0.000000-25.000000,0.000000 0.000000,75.000000 0.000000,0.000000 0.000000,-25.000000 0.000000,0.000000 0.000000,50.000000 0.000000,0.000000 0.000000,-50.000000-25.000000,0.000000 0.000000,50.000000 50.000000,0.000000 0.000000,-50.000000-50.000000,0.000000 0.000000,0.000000 75.000000,0.000000 0.000000,-50.000000 25.000000,0.000000 0.000000,-125.000000 0.000000,0.000000 0.000000,-50.000000-25.000000,0.000000 0.000000,150.000000-75.000000,0.000000 0.000000,-25.000000 0.000000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20200.000000 20000.000000,'100.000000'-50.000000,"-25.000000"0.000000,0.000000 0.000000,25.000000-50.000000,0.000000 0.000000,50.000000-50.000000,0.000000 0.000000,-25.000000 25.000000,0.000000 0.000000,-75.000000 50.000000,0.000000 0.000000,-75.000000 100.000000,0.000000 0.000000,0.000000 0.000000,0.000000 0.000000,-75.000000 175.000000,0.000000 0.000000,50.000000-25.000000,0.000000 0.000000,50.000000-125.000000,0.000000 0.000000,-25.000000 150.000000,0.000000 0.000000,100.000000-50.000000,0.000000 0.000000,25.000000-100.000000,0.000000 0.000000,-25.000000-50.000000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22200.000000 20900.000000,'-50.000000'-50.000000,"0.000000"0.000000,0.000000 0.000000,50.000000 75.000000,0.000000 0.000000,0.000000 75.000000,0.000000 0.000000,0.000000-25.000000,0.000000 0.000000,25.000000-50.000000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22400.000000 20050.000000,'-100.000000'0.000000,"100.000000"25.000000,0.000000 0.000000,25.000000 50.000000,0.000000 0.000000,50.000000-25.000000,0.000000 0.000000,-50.000000-25.000000,0.000000 0.000000,0.000000 0.000000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43550.000000 57150.000000,'50.000000'200.000000,"-25.000000"-75.000000,0.000000 0.000000,-25.000000-50.000000,0.000000 0.000000,25.000000-25.000000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22700.000000 20600.000000,'0.000000'50.000000,"-25.000000"0.000000,0.000000 0.000000,25.000000-25.000000,0.000000 0.000000,-25.000000 25.000000,0.000000 0.000000,25.000000 25.000000,0.000000 0.000000,50.000000-25.000000,0.000000 0.000000,25.000000-25.000000,0.000000 0.000000,0.000000-100.000000,0.000000 0.000000,0.000000-25.000000,0.000000 0.000000,-75.000000 50.000000,0.000000 0.000000,50.000000-75.000000,0.000000 0.000000,-25.000000 75.000000,0.000000 0.000000,-25.000000-25.000000,0.000000 0.000000,25.000000 50.000000,0.000000 0.000000,-25.000000 100.000000,0.000000 0.000000,0.000000 0.000000,0.000000 0.000000,50.000000-50.000000,0.000000 0.000000,-25.000000 0.000000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24100.000000 19950.000000,'50.000000'50.000000,"-25.000000"-50.000000,0.000000 0.000000,-25.000000 25.000000,0.000000 0.000000,25.000000 50.000000,0.000000 0.000000,-25.000000 25.000000,0.000000 0.000000,0.000000-50.000000,0.000000 0.000000,0.000000 125.000000,0.000000 0.000000,-25.000000-75.000000,0.000000 0.000000,25.000000-75.000000,0.000000 0.000000,25.000000-50.000000,0.000000 0.000000,0.000000-200.000000,0.000000 0.000000,0.000000-25.000000,0.000000 0.000000,0.000000 25.000000,0.000000 0.000000,0.000000 100.000000,0.000000 0.000000,0.000000 75.000000,0.000000 0.000000,25.000000 75.000000,0.000000 0.000000,25.000000 25.000000,0.000000 0.000000,0.000000-50.000000,0.000000 0.000000,-50.000000 25.000000,0.000000 0.000000,50.000000-25.000000,0.000000 0.000000,-50.000000 0.000000,0.000000 0.000000,0.000000 50.000000,0.000000 0.000000,0.000000 50.000000,0.000000 0.000000,-75.000000 0.000000,0.000000 0.000000,-25.000000 0.000000,0.000000 0.000000,50.000000-50.000000,0.000000 0.000000,25.000000-25.000000,0.000000 0.000000,50.000000 0.000000,0.000000 0.000000,-25.000000-25.000000,0.000000 0.000000,25.000000 0.000000,0.000000 0.000000,-25.000000 25.000000,0.000000 0.000000,25.000000 0.000000,0.000000 0.000000,-50.000000 0.000000,0.000000 0.000000,0.000000 50.000000,0.000000 0.000000,-50.000000 50.000000,0.000000 0.000000,-25.000000-50.000000,0.000000 0.000000,25.000000-75.000000,0.000000 0.000000,50.000000-25.000000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25700.000000 20050.000000,'0.000000'50.000000,"0.000000"50.000000,0.000000 0.000000,0.000000-25.000000,0.000000 0.000000,25.000000 0.000000,0.000000 0.000000,-25.000000 0.000000,0.000000 0.000000,25.000000-75.000000,0.000000 0.000000,0.000000 0.000000,0.000000 0.000000,0.000000-50.000000,0.000000 0.000000,-25.000000 25.000000,0.000000 0.000000,50.000000-75.000000,0.000000 0.000000,-50.000000 50.000000,0.000000 0.000000,25.000000-100.000000,0.000000 0.000000,0.000000 100.000000,0.000000 0.000000,-25.000000 25.000000,0.000000 0.000000,0.000000 75.000000,0.000000 0.000000,25.000000 50.000000,0.000000 0.000000,25.000000-50.000000,0.000000 0.000000,50.000000-75.000000,0.000000 0.000000,-50.000000 0.000000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27100.000000 19250.000000,'50.000000'-250.000000,"-25.000000"150.000000,0.000000 0.000000,25.000000 25.000000,0.000000 0.000000,-25.000000-50.000000,0.000000 0.000000,0.000000 25.000000,0.000000 0.000000,-25.000000 75.000000,0.000000 0.000000,0.000000-25.000000,0.000000 0.000000,-75.000000 125.000000,0.000000 0.000000,0.000000 100.000000,0.000000 0.000000,50.000000-100.000000,0.000000 0.000000,-50.000000 275.000000,0.000000 0.000000,25.000000-50.000000,0.000000 0.000000,50.000000-100.000000,0.000000 0.000000,25.000000-150.000000,0.000000 0.000000,0.000000-25.000000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26950.000000 19850.000000,'0.000000'-50.000000,"50.000000"50.000000,0.000000 0.000000,25.000000 0.000000,0.000000 0.000000,-50.000000 0.000000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2050.000000 25100.000000,'0.000000'-50.000000,"0.000000"25.000000,0.000000 0.000000,25.000000 75.000000,0.000000 0.000000,0.000000 100.000000,0.000000 0.000000,-25.000000-100.000000,0.000000 0.000000,75.000000 275.000000,0.000000 0.000000,-50.000000-100.000000,0.000000 0.000000,0.000000-150.000000,0.000000 0.000000,0.000000 0.000000,0.000000 0.000000,0.000000-50.000000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1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2350.000000 26500.000000,'150.000000'-50.000000,"-125.000000"25.000000,0.000000 0.000000,75.000000-25.000000,0.000000 0.000000,-50.000000 25.000000,0.000000 0.000000,50.000000-75.000000,0.000000 0.000000,-50.000000 50.000000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3100.000000 25400.000000,'-50.000000'50.000000,"25.000000"-25.000000,0.000000 0.000000,0.000000 50.000000,0.000000 0.000000,25.000000 25.000000,0.000000 0.000000,25.000000-75.000000,0.000000 0.000000,50.000000 125.000000,0.000000 0.000000,-25.000000-25.000000,0.000000 0.000000,-25.000000-75.000000,0.000000 0.000000,75.000000 25.000000,0.000000 0.000000,-75.000000-50.000000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3750.000000 26200.000000,'0.000000'50.000000,"0.000000"-25.000000,0.000000 0.000000,0.000000 0.000000,0.000000 0.000000,0.000000 25.000000,0.000000 0.000000,0.000000 0.000000,0.000000 0.000000,0.000000-25.000000,0.000000 0.000000,25.000000-25.000000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3700.000000 25650.000000,'-150.000000'-100.000000,"125.000000"75.000000,0.000000 0.000000,0.000000 25.000000,0.000000 0.000000,100.000000 50.000000,0.000000 0.000000,-25.000000-50.000000,0.000000 0.000000,0.000000 25.000000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34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29100.000000 45650.000000,'0.000000'50.000000,"25.000000"-25.000000,0.000000 0.000000,-25.000000 0.000000,0.000000 0.000000,0.000000 25.000000,0.000000 0.000000,50.000000 25.000000,0.000000 0.000000,-25.000000 0.000000,0.000000 0.000000,0.000000-50.000000,0.000000 0.000000,-25.000000 0.000000,0.000000 0.000000,25.000000-25.000000,0.000000 0.000000,0.000000 0.000000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3:44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43650.000000 56600.000000,'50.000000'0.000000,"-25.000000"0.000000,0.000000 0.000000,0.000000 0.000000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4300.000000 25750.000000,'-100.000000'0.000000,"75.000000"0.000000,0.000000 0.000000,75.000000-25.000000,0.000000 0.000000,-25.000000 0.000000,0.000000 0.000000,125.000000-25.000000,0.000000 0.000000,0.000000-25.000000,0.000000 0.000000,-75.000000 0.000000,0.000000 0.000000,-50.000000 50.000000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4950.000000 25100.000000,'-200.000000'50.000000,"150.000000"25.000000,0.000000 0.000000,25.000000 125.000000,0.000000 0.000000,50.000000 0.000000,0.000000 0.000000,-25.000000-150.000000,0.000000 0.000000,75.000000 75.000000,0.000000 0.000000,-50.000000-100.000000,0.000000 0.000000,50.000000 0.000000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6750.000000 26600.000000,'-50.000000'-50.000000,"75.000000"25.000000,0.000000 0.000000,150.000000-25.000000,0.000000 0.000000,-125.000000 50.000000,0.000000 0.000000,25.000000-25.000000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14050.000000 18500.000000,'-50.000000'-50.000000,"0.000000"25.000000,0.000000 0.000000,0.000000 75.000000,0.000000 0.000000,25.000000 0.000000,0.000000 0.000000,25.000000 75.000000,0.000000 0.000000,0.000000 25.000000,0.000000 0.000000,25.000000-50.000000,0.000000 0.000000,-25.000000-50.000000,0.000000 0.000000,50.000000 25.000000,0.000000 0.000000,-50.000000-50.000000,0.000000 0.000000,25.000000 0.000000,0.000000 0.000000,-25.000000 0.000000,0.000000 0.000000,25.000000-25.000000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14050.000000 19050.000000,'0.000000'-50.000000,"0.000000"25.000000,0.000000 0.000000,0.000000 0.000000,0.000000 0.000000,25.000000 0.000000,0.000000 0.000000,-25.000000-25.000000,0.000000 0.000000,0.000000 25.000000,0.000000 0.000000,25.000000-25.000000,0.000000 0.000000,-25.000000 25.000000,0.000000 0.000000,0.000000-75.000000,0.000000 0.000000,0.000000 25.000000,0.000000 0.000000,-50.000000 25.000000,0.000000 0.000000,-25.000000 100.000000,0.000000 0.000000,-25.000000 125.000000,0.000000 0.000000,75.000000 125.000000,0.000000 0.000000,25.000000-75.000000,0.000000 0.000000,0.000000-150.000000,0.000000 0.000000,50.000000 100.000000,0.000000 0.000000,0.000000-100.000000,0.000000 0.000000,-25.000000-75.000000,0.000000 0.000000,0.000000 0.000000,0.000000 0.000000,0.000000 25.000000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13700.000000 19850.000000,'-150.000000'0.000000,"125.000000"-25.000000,0.000000 0.000000,100.000000-25.000000,0.000000 0.000000,125.000000 25.000000,0.000000 0.000000,-25.000000 0.000000,0.000000 0.000000,-125.000000 25.000000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15000.000000 19600.000000,'-100.000000'100.000000,"75.000000"-100.000000,0.000000 0.000000,50.000000 0.000000,0.000000 0.000000,25.000000-100.000000,0.000000 0.000000,-25.000000 25.000000,0.000000 0.000000,-25.000000 0.000000,0.000000 0.000000,-75.000000 0.000000,0.000000 0.000000,-25.000000 75.000000,0.000000 0.000000,25.000000 50.000000,0.000000 0.000000,50.000000-25.000000,0.000000 0.000000,0.000000 100.000000,0.000000 0.000000,25.000000-50.000000,0.000000 0.000000,125.000000-75.000000,0.000000 0.000000,0.000000-50.000000,0.000000 0.000000,-25.000000-50.000000,0.000000 0.000000,-75.000000 75.000000,0.000000 0.000000,0.000000 25.000000,0.000000 0.000000,-25.000000 100.000000,0.000000 0.000000,0.000000-25.000000,0.000000 0.000000,0.000000-50.000000,0.000000 0.000000,50.000000 0.000000,0.000000 0.000000,50.000000-75.000000,0.000000 0.000000,-75.000000 25.000000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15950.000000 18900.000000,'-50.000000'100.000000,"25.000000"-75.000000,0.000000 0.000000,25.000000 0.000000,0.000000 0.000000,0.000000 0.000000,0.000000 0.000000,0.000000 0.000000,0.000000 0.000000,0.000000 25.000000,0.000000 0.000000,0.000000-25.000000,0.000000 0.000000,50.000000 25.000000,0.000000 0.000000,-25.000000-25.000000,0.000000 0.000000,0.000000-25.000000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16000.000000 18050.000000,'-50.000000'0.000000,"-25.000000"-25.000000,0.000000 0.000000,50.000000 25.000000,0.000000 0.000000,0.000000 0.000000,0.000000 0.000000,0.000000 0.000000,0.000000 0.000000,50.000000 0.000000,0.000000 0.000000,0.000000 0.000000,0.000000 0.000000,0.000000 0.000000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16450.000000 17950.000000,'0.000000'150.000000,"-25.000000"-150.000000,0.000000 0.000000,25.000000 50.000000,0.000000 0.000000,25.000000 50.000000,0.000000 0.000000,25.000000 50.000000,0.000000 0.000000,-25.000000 50.000000,0.000000 0.000000,0.000000-25.000000,0.000000 0.000000,0.000000-125.000000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44150.000000 56900.000000,'50.000000'0.000000,"-25.000000"-25.000000,0.000000 0.000000,25.000000-25.000000,0.000000 0.000000,25.000000-50.000000,0.000000 0.000000,-25.000000 25.000000,0.000000 0.000000,-50.000000 25.000000,0.000000 0.000000,0.000000 100.000000,0.000000 0.000000,-25.000000 125.000000,0.000000 0.000000,0.000000 25.000000,0.000000 0.000000,25.000000 0.000000,0.000000 0.000000,25.000000-100.000000,0.000000 0.000000,0.000000-50.000000,0.000000 0.000000,0.000000-50.000000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11100.000000 24800.000000,'0.000000'50.000000,"0.000000"-25.000000,0.000000 0.000000,25.000000-75.000000,0.000000 0.000000,-25.000000-100.000000,0.000000 0.000000,0.000000 25.000000,0.000000 0.000000,-50.000000 75.000000,0.000000 0.000000,-50.000000 75.000000,0.000000 0.000000,-25.000000 125.000000,0.000000 0.000000,75.000000 0.000000,0.000000 0.000000,50.000000-100.000000,0.000000 0.000000,25.000000 75.000000,0.000000 0.000000,125.000000-50.000000,0.000000 0.000000,-25.000000-50.000000,0.000000 0.000000,-75.000000 25.000000,0.000000 0.000000,-50.000000 50.000000,0.000000 0.000000,-75.000000-25.000000,0.000000 0.000000,-25.000000-25.000000,0.000000 0.000000,75.000000-50.000000,0.000000 0.000000,25.000000-25.000000,0.000000 0.000000,25.000000-25.000000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11600.000000 24950.000000,'-50.000000'200.000000,"0.000000"-100.000000,0.000000 0.000000,25.000000 0.000000,0.000000 0.000000,25.000000-50.000000,0.000000 0.000000,25.000000-25.000000,0.000000 0.000000,50.000000-25.000000,0.000000 0.000000,-50.000000 0.000000,0.000000 0.000000,25.000000-50.000000,0.000000 0.000000,-25.000000 25.000000,0.000000 0.000000,25.000000-100.000000,0.000000 0.000000,-50.000000 25.000000,0.000000 0.000000,0.000000 50.000000,0.000000 0.000000,0.000000 150.000000,0.000000 0.000000,0.000000 0.000000,0.000000 0.000000,50.000000-75.000000,0.000000 0.000000,-25.000000 0.000000,0.000000 0.000000,75.000000-25.000000,0.000000 0.000000,-75.000000-50.000000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12700.000000 24650.000000,'0.000000'-50.000000,"0.000000"25.000000,0.000000 0.000000,0.000000 0.000000,0.000000 0.000000,0.000000 0.000000,0.000000 0.000000,0.000000 0.000000,0.000000 0.000000,0.000000 0.000000,0.000000 0.000000,-50.000000 25.000000,0.000000 0.000000,0.000000 125.000000,0.000000 0.000000,-25.000000 50.000000,0.000000 0.000000,75.000000 25.000000,0.000000 0.000000,100.000000-75.000000,0.000000 0.000000,75.000000-125.000000,0.000000 0.000000,-150.000000-25.000000,0.000000 0.000000,25.000000-25.000000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13600.000000 24300.000000,'-50.000000'-50.000000,"25.000000"50.000000,0.000000 0.000000,25.000000-25.000000,0.000000 0.000000,-25.000000 25.000000,0.000000 0.000000,0.000000 25.000000,0.000000 0.000000,-25.000000 75.000000,0.000000 0.000000,25.000000 25.000000,0.000000 0.000000,0.000000 25.000000,0.000000 0.000000,100.000000-75.000000,0.000000 0.000000,100.000000-75.000000,0.000000 0.000000,-125.000000 0.000000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14400.000000 23950.000000,'0.000000'100.000000,"50.000000"-100.000000,0.000000 0.000000,0.000000 0.000000,0.000000 0.000000,0.000000-25.000000,0.000000 0.000000,-50.000000-25.000000,0.000000 0.000000,0.000000 0.000000,0.000000 0.000000,-25.000000 50.000000,0.000000 0.000000,0.000000 50.000000,0.000000 0.000000,0.000000 25.000000,0.000000 0.000000,50.000000 0.000000,0.000000 0.000000,25.000000 0.000000,0.000000 0.000000,0.000000-75.000000,0.000000 0.000000,-25.000000 0.000000,0.000000 0.000000,50.000000 0.000000,0.000000 0.000000,-25.000000-50.000000,0.000000 0.000000,-25.000000 25.000000,0.000000 0.000000,0.000000-50.000000,0.000000 0.000000,-25.000000 50.000000,0.000000 0.000000,25.000000 0.000000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15250.000000 23850.000000,'50.000000'0.000000,"25.000000"-25.000000,0.000000 0.000000,0.000000-25.000000,0.000000 0.000000,0.000000 0.000000,0.000000 0.000000,0.000000-25.000000,0.000000 0.000000,-75.000000 50.000000,0.000000 0.000000,75.000000-75.000000,0.000000 0.000000,-75.000000 75.000000,0.000000 0.000000,25.000000-50.000000,0.000000 0.000000,-25.000000 50.000000,0.000000 0.000000,0.000000 0.000000,0.000000 0.000000,-100.000000 50.000000,0.000000 0.000000,0.000000 100.000000,0.000000 0.000000,25.000000 25.000000,0.000000 0.000000,50.000000-25.000000,0.000000 0.000000,75.000000-25.000000,0.000000 0.000000,50.000000-50.000000,0.000000 0.000000,-75.000000-25.000000,0.000000 0.000000,75.000000 0.000000,0.000000 0.000000,-75.000000 0.000000,0.000000 0.000000,25.000000 25.000000,0.000000 0.000000,-25.000000-50.000000,0.000000 0.000000,-25.000000 100.000000,0.000000 0.000000,-25.000000-25.000000,0.000000 0.000000,-75.000000-50.000000,0.000000 0.000000,25.000000-50.000000,0.000000 0.000000,75.000000 0.000000,0.000000 0.000000,-25.000000-25.000000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21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16650.000000 23600.000000,'150.000000'-150.000000,"-75.000000"50.000000,0.000000 0.000000,50.000000 0.000000,0.000000 0.000000,-25.000000 25.000000,0.000000 0.000000,-50.000000 0.000000,0.000000 0.000000,-25.000000 75.000000,0.000000 0.000000,-125.000000 25.000000,0.000000 0.000000,0.000000 75.000000,0.000000 0.000000,75.000000-75.000000,0.000000 0.000000,-50.000000 100.000000,0.000000 0.000000,50.000000-75.000000,0.000000 0.000000,-25.000000 100.000000,0.000000 0.000000,75.000000-50.000000,0.000000 0.000000,150.000000 0.000000,0.000000 0.000000,25.000000-50.000000,0.000000 0.000000,-50.000000 25.000000,0.000000 0.000000,-75.000000-25.000000,0.000000 0.000000,-75.000000 25.000000,0.000000 0.000000,0.000000-50.000000,0.000000 0.000000,-75.000000 50.000000,0.000000 0.000000,50.000000-50.000000,0.000000 0.000000,-100.000000 75.000000,0.000000 0.000000,75.000000-75.000000,0.000000 0.000000,-50.000000 25.000000,0.000000 0.000000,25.000000-25.000000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38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71200.000000 24050.000000,'50.000000'50.000000,"-25.000000"-25.000000,0.000000 0.000000,25.000000 25.000000,0.000000 0.000000,0.000000 25.000000,0.000000 0.000000,50.000000 175.000000,0.000000 0.000000,25.000000 200.000000,0.000000 0.000000,50.000000 150.000000,0.000000 0.000000,0.000000 0.000000,0.000000 0.000000,-25.000000-150.000000,0.000000 0.000000,-125.000000-300.000000,0.000000 0.000000,100.000000 475.000000,0.000000 0.000000,-75.000000-50.000000,0.000000 0.000000,0.000000-50.000000,0.000000 0.000000,-50.000000-50.000000,0.000000 0.000000,25.000000-150.000000,0.000000 0.000000,-25.000000-200.000000,0.000000 0.000000,25.000000-100.000000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8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72600.000000 35200.000000,'-100.000000'250.000000,"100.000000"-50.000000,0.000000 0.000000,75.000000 50.000000,0.000000 0.000000,50.000000-25.000000,0.000000 0.000000,75.000000-150.000000,0.000000 0.000000,25.000000-225.000000,0.000000 0.000000,-25.000000-125.000000,0.000000 0.000000,-150.000000 150.000000,0.000000 0.000000,150.000000-275.000000,0.000000 0.000000,-125.000000 300.000000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8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75250.000000 37600.000000,'-50.000000'0.000000,"50.000000"100.000000,0.000000 0.000000,0.000000-75.000000,0.000000 0.000000,0.000000 225.000000,0.000000 0.000000,25.000000-25.000000,0.000000 0.000000,-25.000000-150.000000,0.000000 0.000000,25.000000-50.000000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3:44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45050.000000 57350.000000,'0.000000'50.000000,"0.000000"-25.000000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8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75700.000000 36650.000000,'-150.000000'-200.000000,"125.000000"175.000000,0.000000 0.000000,50.000000 75.000000,0.000000 0.000000,0.000000 0.000000,0.000000 0.000000,25.000000 0.000000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8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76250.000000 37700.000000,'-50.000000'50.000000,"25.000000"25.000000,0.000000 0.000000,25.000000 25.000000,0.000000 0.000000,25.000000-25.000000,0.000000 0.000000,50.000000-25.000000,0.000000 0.000000,0.000000-75.000000,0.000000 0.000000,25.000000-100.000000,0.000000 0.000000,-25.000000-25.000000,0.000000 0.000000,-50.000000 100.000000,0.000000 0.000000,25.000000-75.000000,0.000000 0.000000,-50.000000 100.000000,0.000000 0.000000,0.000000 200.000000,0.000000 0.000000,0.000000 25.000000,0.000000 0.000000,50.000000-75.000000,0.000000 0.000000,75.000000-100.000000,0.000000 0.000000,-50.000000-100.000000,0.000000 0.000000,0.000000 25.000000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8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77950.000000 37300.000000,'-100.000000'50.000000,"75.000000"-25.000000,0.000000 0.000000,150.000000-75.000000,0.000000 0.000000,0.000000-50.000000,0.000000 0.000000,25.000000 0.000000,0.000000 0.000000,0.000000-25.000000,0.000000 0.000000,-100.000000 0.000000,0.000000 0.000000,-75.000000 100.000000,0.000000 0.000000,-75.000000 150.000000,0.000000 0.000000,25.000000 75.000000,0.000000 0.000000,50.000000 0.000000,0.000000 0.000000,25.000000-150.000000,0.000000 0.000000,0.000000 100.000000,0.000000 0.000000,0.000000-100.000000,0.000000 0.000000,50.000000 75.000000,0.000000 0.000000,25.000000-100.000000,0.000000 0.000000,-50.000000-50.000000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8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79450.000000 37150.000000,'-150.000000'150.000000,"150.000000"-125.000000,0.000000 0.000000,0.000000 50.000000,0.000000 0.000000,50.000000-25.000000,0.000000 0.000000,50.000000 0.000000,0.000000 0.000000,-25.000000-50.000000,0.000000 0.000000,0.000000-25.000000,0.000000 0.000000,0.000000-75.000000,0.000000 0.000000,-50.000000 25.000000,0.000000 0.000000,-25.000000 25.000000,0.000000 0.000000,0.000000-50.000000,0.000000 0.000000,-75.000000 75.000000,0.000000 0.000000,50.000000 25.000000,0.000000 0.000000,-75.000000 50.000000,0.000000 0.000000,50.000000 0.000000,0.000000 0.000000,-25.000000 125.000000,0.000000 0.000000,50.000000 25.000000,0.000000 0.000000,125.000000-75.000000,0.000000 0.000000,125.000000-125.000000,0.000000 0.000000,75.000000-125.000000,0.000000 0.000000,-250.000000 100.000000,0.000000 0.000000,50.000000-25.000000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38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82950.000000 36350.000000,'0.000000'-100.000000,"0.000000"25.000000,0.000000 0.000000,50.000000-50.000000,0.000000 0.000000,25.000000-75.000000,0.000000 0.000000,-25.000000-50.000000,0.000000 0.000000,-75.000000 75.000000,0.000000 0.000000,-75.000000 125.000000,0.000000 0.000000,0.000000 150.000000,0.000000 0.000000,75.000000-25.000000,0.000000 0.000000,-75.000000 250.000000,0.000000 0.000000,50.000000 75.000000,0.000000 0.000000,25.000000-50.000000,0.000000 0.000000,100.000000-125.000000,0.000000 0.000000,50.000000-150.000000,0.000000 0.000000,-50.000000-75.000000,0.000000 0.000000,0.000000-75.000000,0.000000 0.000000,-25.000000-50.000000,0.000000 0.000000,0.000000 75.000000,0.000000 0.000000,-50.000000 25.000000,0.000000 0.000000,25.000000 0.000000,0.000000 0.000000,0.000000 75.000000,0.000000 0.000000,-25.000000-25.000000,0.000000 0.000000,0.000000 175.000000,0.000000 0.000000,0.000000 0.000000,0.000000 0.000000,0.000000-125.000000,0.000000 0.000000,25.000000-75.000000,0.000000 0.000000,50.000000-225.000000,0.000000 0.000000,0.000000 50.000000,0.000000 0.000000,-50.000000 125.000000,0.000000 0.000000,25.000000-100.000000,0.000000 0.000000,-25.000000 125.000000,0.000000 0.000000,25.000000-50.000000,0.000000 0.000000,-25.000000 75.000000,0.000000 0.000000,0.000000 0.000000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8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84650.000000 37400.000000,'50.000000'100.000000,"-25.000000"-100.000000,0.000000 0.000000,0.000000 0.000000,0.000000 0.000000,-25.000000-25.000000,0.000000 0.000000,0.000000-50.000000,0.000000 0.000000,0.000000 0.000000,0.000000 0.000000,-75.000000 50.000000,0.000000 0.000000,0.000000 0.000000,0.000000 0.000000,0.000000 125.000000,0.000000 0.000000,75.000000 0.000000,0.000000 0.000000,0.000000-50.000000,0.000000 0.000000,0.000000-25.000000,0.000000 0.000000,50.000000-25.000000,0.000000 0.000000,0.000000 0.000000,0.000000 0.000000,50.000000-50.000000,0.000000 0.000000,25.000000-50.000000,0.000000 0.000000,-50.000000 25.000000,0.000000 0.000000,-50.000000 25.000000,0.000000 0.000000,0.000000 100.000000,0.000000 0.000000,0.000000 25.000000,0.000000 0.000000,0.000000-50.000000,0.000000 0.000000,0.000000 0.000000,0.000000 0.000000,25.000000-25.000000,0.000000 0.000000,-25.000000 0.000000,0.000000 0.000000,75.000000 0.000000,0.000000 0.000000,-25.000000-25.000000,0.000000 0.000000,0.000000-25.000000,0.000000 0.000000,0.000000 50.000000,0.000000 0.000000,-25.000000-25.000000,0.000000 0.000000,-25.000000 75.000000,0.000000 0.000000,25.000000-25.000000,0.000000 0.000000,-25.000000-25.000000,0.000000 0.000000,25.000000 25.000000,0.000000 0.000000,25.000000-25.000000,0.000000 0.000000,-50.000000 0.000000,0.000000 0.000000,50.000000-25.000000,0.000000 0.000000,-50.000000 25.000000,0.000000 0.000000,75.000000-100.000000,0.000000 0.000000,-50.000000 0.000000,0.000000 0.000000,-25.000000 25.000000,0.000000 0.000000,-100.000000 50.000000,0.000000 0.000000,-75.000000 100.000000,0.000000 0.000000,75.000000 75.000000,0.000000 0.000000,50.000000-50.000000,0.000000 0.000000,25.000000-75.000000,0.000000 0.000000,25.000000 75.000000,0.000000 0.000000,0.000000-75.000000,0.000000 0.000000,150.000000 0.000000,0.000000 0.000000,100.000000-25.000000,0.000000 0.000000,-50.000000-75.000000,0.000000 0.000000,-175.000000 50.000000,0.000000 0.000000,0.000000 0.000000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38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90650.000000 37900.000000,'-50.000000'150.000000,"50.000000"-125.000000,0.000000 0.000000,75.000000-50.000000,0.000000 0.000000,50.000000-75.000000,0.000000 0.000000,-25.000000-50.000000,0.000000 0.000000,-25.000000 0.000000,0.000000 0.000000,-75.000000 100.000000,0.000000 0.000000,25.000000-75.000000,0.000000 0.000000,-25.000000 75.000000,0.000000 0.000000,-75.000000-50.000000,0.000000 0.000000,-75.000000 100.000000,0.000000 0.000000,25.000000 100.000000,0.000000 0.000000,100.000000-25.000000,0.000000 0.000000,100.000000-50.000000,0.000000 0.000000,75.000000-75.000000,0.000000 0.000000,0.000000-125.000000,0.000000 0.000000,-25.000000 0.000000,0.000000 0.000000,-100.000000 125.000000,0.000000 0.000000,50.000000-125.000000,0.000000 0.000000,-50.000000 100.000000,0.000000 0.000000,-25.000000 125.000000,0.000000 0.000000,-25.000000 150.000000,0.000000 0.000000,-25.000000 75.000000,0.000000 0.000000,25.000000 50.000000,0.000000 0.000000,-25.000000 0.000000,0.000000 0.000000,0.000000-75.000000,0.000000 0.000000,25.000000-150.000000,0.000000 0.000000,0.000000-75.000000,0.000000 0.000000,-25.000000-25.000000,0.000000 0.000000,25.000000-75.000000,0.000000 0.000000,25.000000 25.000000,0.000000 0.000000,25.000000-125.000000,0.000000 0.000000,50.000000 0.000000,0.000000 0.000000,25.000000 100.000000,0.000000 0.000000,50.000000 0.000000,0.000000 0.000000,25.000000 75.000000,0.000000 0.000000,-50.000000 75.000000,0.000000 0.000000,-75.000000-50.000000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8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77650.000000 41900.000000,'0.000000'-300.000000,"0.000000"200.000000,0.000000 0.000000,50.000000 100.000000,0.000000 0.000000,0.000000 175.000000,0.000000 0.000000,-25.000000 175.000000,0.000000 0.000000,-50.000000 75.000000,0.000000 0.000000,-50.000000-150.000000,0.000000 0.000000,50.000000-225.000000,0.000000 0.000000,0.000000 25.000000,0.000000 0.000000,50.000000-300.000000,0.000000 0.000000,50.000000-225.000000,0.000000 0.000000,-25.000000 0.000000,0.000000 0.000000,-50.000000 175.000000,0.000000 0.000000,0.000000 250.000000,0.000000 0.000000,100.000000 150.000000,0.000000 0.000000,75.000000 75.000000,0.000000 0.000000,-75.000000-50.000000,0.000000 0.000000,-50.000000-100.000000,0.000000 0.000000,25.000000 125.000000,0.000000 0.000000,-50.000000-25.000000,0.000000 0.000000,-25.000000-100.000000,0.000000 0.000000,-50.000000 75.000000,0.000000 0.000000,0.000000-75.000000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38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78450.000000 43400.000000,'50.000000'-250.000000,"-25.000000"175.000000,0.000000 0.000000,-25.000000 50.000000,0.000000 0.000000,75.000000-50.000000,0.000000 0.000000,-50.000000 50.000000,0.000000 0.000000,75.000000 0.000000,0.000000 0.000000,-75.000000 25.000000,0.000000 0.000000,75.000000 50.000000,0.000000 0.000000,-25.000000 100.000000,0.000000 0.000000,-25.000000-25.000000,0.000000 0.000000,-25.000000-25.000000,0.000000 0.000000,-25.000000-75.000000,0.000000 0.000000,0.000000-50.000000,0.000000 0.000000,0.000000-100.000000,0.000000 0.000000,0.000000-25.000000,0.000000 0.000000,0.000000 100.000000,0.000000 0.000000,25.000000-100.000000,0.000000 0.000000,0.000000 100.000000,0.000000 0.000000,25.000000-50.000000,0.000000 0.000000,25.000000 100.000000,0.000000 0.000000,-50.000000 50.000000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38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80400.000000 42900.000000,'0.000000'100.000000,"0.000000"-75.000000,0.000000 0.000000,25.000000 25.000000,0.000000 0.000000,25.000000-25.000000,0.000000 0.000000,-25.000000-25.000000,0.000000 0.000000,0.000000 0.000000,0.000000 0.000000,-25.000000-25.000000,0.000000 0.000000,0.000000-25.000000,0.000000 0.000000,0.000000 25.000000,0.000000 0.000000,0.000000 0.000000,0.000000 0.000000,0.000000 0.000000,0.000000 0.000000,-25.000000 25.000000,0.000000 0.000000,0.000000 0.000000,0.000000 0.000000,25.000000 25.000000,0.000000 0.000000,0.000000 25.000000,0.000000 0.000000,0.000000 75.000000,0.000000 0.000000,0.000000 0.000000,0.000000 0.000000,-25.000000 0.000000,0.000000 0.000000,0.000000-75.000000,0.000000 0.000000,0.000000-50.000000,0.000000 0.000000,25.000000-125.000000,0.000000 0.000000,25.000000 75.000000,0.000000 0.000000,25.000000-175.000000,0.000000 0.000000,25.000000 25.000000,0.000000 0.000000,-25.000000 125.000000,0.000000 0.000000,0.000000 75.000000,0.000000 0.000000,-25.000000 25.000000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3:44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45050.000000 57150.000000,'0.000000'-50.000000,"0.000000"75.000000,0.000000 0.000000,0.000000 25.000000,0.000000 0.000000,0.000000 25.000000,0.000000 0.000000,0.000000-50.000000,0.000000 0.000000,0.000000 0.000000,0.000000 0.000000,0.000000 0.000000,0.000000 0.000000,0.000000 0.000000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8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81550.000000 43350.000000,'-50.000000'50.000000,"50.000000"-75.000000,0.000000 0.000000,25.000000-75.000000,0.000000 0.000000,-50.000000 25.000000,0.000000 0.000000,-50.000000 50.000000,0.000000 0.000000,0.000000 0.000000,0.000000 0.000000,50.000000 50.000000,0.000000 0.000000,-50.000000 50.000000,0.000000 0.000000,50.000000-50.000000,0.000000 0.000000,25.000000 75.000000,0.000000 0.000000,0.000000-75.000000,0.000000 0.000000,50.000000 25.000000,0.000000 0.000000,100.000000-25.000000,0.000000 0.000000,-25.000000-75.000000,0.000000 0.000000,-50.000000 0.000000,0.000000 0.000000,0.000000 0.000000,0.000000 0.000000,-50.000000 25.000000,0.000000 0.000000,25.000000 0.000000,0.000000 0.000000,-25.000000 25.000000,0.000000 0.000000,25.000000 50.000000,0.000000 0.000000,25.000000-25.000000,0.000000 0.000000,0.000000-25.000000,0.000000 0.000000,25.000000 0.000000,0.000000 0.000000,-25.000000-100.000000,0.000000 0.000000,0.000000 0.000000,0.000000 0.000000,-50.000000 0.000000,0.000000 0.000000,-50.000000 75.000000,0.000000 0.000000,-25.000000 100.000000,0.000000 0.000000,25.000000-50.000000,0.000000 0.000000,0.000000 175.000000,0.000000 0.000000,25.000000 50.000000,0.000000 0.000000,25.000000 0.000000,0.000000 0.000000,0.000000-50.000000,0.000000 0.000000,0.000000-75.000000,0.000000 0.000000,-75.000000-75.000000,0.000000 0.000000,0.000000-125.000000,0.000000 0.000000,25.000000-125.000000,0.000000 0.000000,50.000000 25.000000,0.000000 0.000000,0.000000 125.000000,0.000000 0.000000,50.000000-75.000000,0.000000 0.000000,-50.000000 75.000000,0.000000 0.000000,125.000000-75.000000,0.000000 0.000000,50.000000 50.000000,0.000000 0.000000,-25.000000-25.000000,0.000000 0.000000,-75.000000 25.000000,0.000000 0.000000,-75.000000 0.000000,0.000000 0.000000,-100.000000 75.000000,0.000000 0.000000,-75.000000 75.000000,0.000000 0.000000,75.000000 25.000000,0.000000 0.000000,50.000000-50.000000,0.000000 0.000000,25.000000 50.000000,0.000000 0.000000,0.000000-50.000000,0.000000 0.000000,0.000000 50.000000,0.000000 0.000000,25.000000-75.000000,0.000000 0.000000,175.000000 0.000000,0.000000 0.000000,50.000000-100.000000,0.000000 0.000000,-150.000000 25.000000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8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86050.000000 42800.000000,'-150.000000'100.000000,"125.000000"-50.000000,0.000000 0.000000,50.000000-75.000000,0.000000 0.000000,-25.000000-75.000000,0.000000 0.000000,0.000000 25.000000,0.000000 0.000000,-25.000000 0.000000,0.000000 0.000000,-75.000000 75.000000,0.000000 0.000000,50.000000 25.000000,0.000000 0.000000,25.000000 0.000000,0.000000 0.000000,-25.000000 75.000000,0.000000 0.000000,25.000000-75.000000,0.000000 0.000000,0.000000 100.000000,0.000000 0.000000,25.000000-100.000000,0.000000 0.000000,25.000000 100.000000,0.000000 0.000000,100.000000-125.000000,0.000000 0.000000,75.000000-125.000000,0.000000 0.000000,-25.000000-100.000000,0.000000 0.000000,-50.000000-50.000000,0.000000 0.000000,-75.000000 75.000000,0.000000 0.000000,-50.000000 150.000000,0.000000 0.000000,0.000000-50.000000,0.000000 0.000000,-25.000000 100.000000,0.000000 0.000000,0.000000 50.000000,0.000000 0.000000,-50.000000 125.000000,0.000000 0.000000,50.000000 50.000000,0.000000 0.000000,25.000000-50.000000,0.000000 0.000000,25.000000-50.000000,0.000000 0.000000,125.000000-75.000000,0.000000 0.000000,25.000000-125.000000,0.000000 0.000000,-125.000000 25.000000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9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89950.000000 41750.000000,'50.000000'-200.000000,"25.000000"25.000000,0.000000 0.000000,0.000000 0.000000,0.000000 0.000000,-50.000000 100.000000,0.000000 0.000000,0.000000-150.000000,0.000000 0.000000,-25.000000 50.000000,0.000000 0.000000,-100.000000 225.000000,0.000000 0.000000,-50.000000 200.000000,0.000000 0.000000,0.000000 175.000000,0.000000 0.000000,50.000000-25.000000,0.000000 0.000000,75.000000-25.000000,0.000000 0.000000,25.000000-225.000000,0.000000 0.000000,0.000000-100.000000,0.000000 0.000000,25.000000-25.000000,0.000000 0.000000,25.000000-150.000000,0.000000 0.000000,50.000000-100.000000,0.000000 0.000000,25.000000 25.000000,0.000000 0.000000,0.000000 75.000000,0.000000 0.000000,-50.000000 125.000000,0.000000 0.000000,-25.000000 175.000000,0.000000 0.000000,-50.000000 25.000000,0.000000 0.000000,0.000000-50.000000,0.000000 0.000000,0.000000-125.000000,0.000000 0.000000,-25.000000 75.000000,0.000000 0.000000,0.000000-100.000000,0.000000 0.000000,25.000000 25.000000,0.000000 0.000000,0.000000-50.000000,0.000000 0.000000,0.000000-125.000000,0.000000 0.000000,100.000000-50.000000,0.000000 0.000000,25.000000 25.000000,0.000000 0.000000,-50.000000 100.000000,0.000000 0.000000,-50.000000 50.000000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39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91350.000000 42500.000000,'50.000000'150.000000,"0.000000"-175.000000,0.000000 0.000000,0.000000-50.000000,0.000000 0.000000,-25.000000-25.000000,0.000000 0.000000,-25.000000 0.000000,0.000000 0.000000,-25.000000 50.000000,0.000000 0.000000,-75.000000 75.000000,0.000000 0.000000,25.000000 75.000000,0.000000 0.000000,50.000000-75.000000,0.000000 0.000000,-25.000000 100.000000,0.000000 0.000000,50.000000-75.000000,0.000000 0.000000,25.000000 75.000000,0.000000 0.000000,75.000000-125.000000,0.000000 0.000000,25.000000-25.000000,0.000000 0.000000,-25.000000-75.000000,0.000000 0.000000,-25.000000 0.000000,0.000000 0.000000,25.000000 0.000000,0.000000 0.000000,-50.000000 50.000000,0.000000 0.000000,-25.000000 50.000000,0.000000 0.000000,-25.000000 25.000000,0.000000 0.000000,0.000000 0.000000,0.000000 0.000000,25.000000 50.000000,0.000000 0.000000,0.000000-25.000000,0.000000 0.000000,0.000000-25.000000,0.000000 0.000000,50.000000-25.000000,0.000000 0.000000,-25.000000-25.000000,0.000000 0.000000,50.000000 0.000000,0.000000 0.000000,-25.000000 25.000000,0.000000 0.000000,0.000000-25.000000,0.000000 0.000000,-50.000000 25.000000,0.000000 0.000000,25.000000-50.000000,0.000000 0.000000,-25.000000 50.000000,0.000000 0.000000,25.000000-50.000000,0.000000 0.000000,-25.000000 25.000000,0.000000 0.000000,25.000000-50.000000,0.000000 0.000000,-25.000000 25.000000,0.000000 0.000000,-100.000000 50.000000,0.000000 0.000000,0.000000 75.000000,0.000000 0.000000,25.000000 50.000000,0.000000 0.000000,25.000000-75.000000,0.000000 0.000000,25.000000-25.000000,0.000000 0.000000,50.000000-25.000000,0.000000 0.000000,0.000000 0.000000,0.000000 0.000000,75.000000-25.000000,0.000000 0.000000,-75.000000 0.000000,0.000000 0.000000,175.000000-100.000000,0.000000 0.000000,0.000000 0.000000,0.000000 0.000000,-100.000000 25.000000,0.000000 0.000000,-75.000000 25.000000,0.000000 0.000000,-100.000000 50.000000,0.000000 0.000000,-75.000000 50.000000,0.000000 0.000000,0.000000 75.000000,0.000000 0.000000,50.000000 0.000000,0.000000 0.000000,50.000000-75.000000,0.000000 0.000000,0.000000 75.000000,0.000000 0.000000,25.000000-75.000000,0.000000 0.000000,25.000000 100.000000,0.000000 0.000000,50.000000-50.000000,0.000000 0.000000,-50.000000 0.000000,0.000000 0.000000,-50.000000 25.000000,0.000000 0.000000,-75.000000-75.000000,0.000000 0.000000,-50.000000-100.000000,0.000000 0.000000,100.000000 0.000000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4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45200.000000 56650.000000,'0.000000'-100.000000,"0.000000"50.000000,0.000000 0.000000,25.000000 25.000000,0.000000 0.000000,-25.000000 50.000000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5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45350.000000 57150.000000,'0.000000'50.000000,"25.000000"50.000000,0.000000 0.000000,-25.000000-75.000000,0.000000 0.000000,25.000000-25.000000,0.000000 0.000000,0.000000 0.000000,0.000000 0.000000,0.000000-50.000000,0.000000 0.000000,0.000000 0.000000,0.000000 0.000000,0.000000 25.000000,0.000000 0.000000,0.000000 0.000000,0.000000 0.000000,0.000000 0.000000,0.000000 0.000000,25.000000 25.000000,0.000000 0.000000,0.000000 50.000000,0.000000 0.000000,0.000000 0.000000,0.000000 0.000000,50.000000 25.000000,0.000000 0.000000,-50.000000-50.000000,0.000000 0.000000,-25.000000-25.000000,0.000000 0.000000,25.000000 25.000000,0.000000 0.000000,-25.000000-25.000000,0.000000 0.000000,25.000000 0.000000,0.000000 0.000000,-25.000000 0.000000,0.000000 0.000000,50.000000-50.000000,0.000000 0.000000,-50.000000-50.000000,0.000000 0.000000,-25.000000 25.000000,0.000000 0.000000,-25.000000 50.000000,0.000000 0.000000,-25.000000 0.000000,0.000000 0.000000,0.000000 50.000000,0.000000 0.000000,50.000000 50.000000,0.000000 0.000000,75.000000-50.000000,0.000000 0.000000,-50.000000 0.000000,0.000000 0.000000,50.000000 25.000000,0.000000 0.000000,-25.000000-25.000000,0.000000 0.000000,25.000000 50.000000,0.000000 0.000000,-50.000000-50.000000,0.000000 0.000000,0.000000 150.000000,0.000000 0.000000,-75.000000 0.000000,0.000000 0.000000,-25.000000 0.000000,0.000000 0.000000,-25.000000-75.000000,0.000000 0.000000,25.000000-75.000000,0.000000 0.000000,0.000000-25.000000,0.000000 0.000000,50.000000-25.000000,0.000000 0.000000,25.000000-25.000000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5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48550.000000 57300.000000,'-50.000000'0.000000,"25.000000"-25.000000,0.000000 0.000000,0.000000 25.000000,0.000000 0.000000,25.000000 25.000000,0.000000 0.000000,0.000000 50.000000,0.000000 0.000000,25.000000 0.000000,0.000000 0.000000,-25.000000-50.000000,0.000000 0.000000,25.000000 0.000000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5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48800.000000 56600.000000,'-100.000000'50.000000,"100.000000"-25.000000,0.000000 0.000000,0.000000 0.000000,0.000000 0.000000,25.000000 0.000000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5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49100.000000 56900.000000,'0.000000'50.000000,"25.000000"-25.000000,0.000000 0.000000,0.000000-25.000000,0.000000 0.000000,-50.000000 0.000000,0.000000 0.000000,0.000000 0.000000,0.000000 0.000000,0.000000 25.000000,0.000000 0.000000,0.000000 25.000000,0.000000 0.000000,50.000000 0.000000,0.000000 0.000000,25.000000 25.000000,0.000000 0.000000,0.000000 0.000000,0.000000 0.000000,0.000000 0.000000,0.000000 0.000000,-25.000000 0.000000,0.000000 0.000000,-50.000000-50.000000,0.000000 0.000000,25.000000 0.000000,0.000000 0.000000,-50.000000 0.000000,0.000000 0.000000,25.000000-25.000000,0.000000 0.000000,0.000000 0.000000,0.000000 0.000000,0.000000 0.000000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5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51000.000000 57900.000000,'0.000000'50.000000,"25.000000"-50.000000,0.000000 0.000000,0.000000-75.000000,0.000000 0.000000,0.000000 0.000000,0.000000 0.000000,-25.000000 50.000000,0.000000 0.000000,0.000000-50.000000,0.000000 0.000000,0.000000 50.000000,0.000000 0.000000,0.000000-50.000000,0.000000 0.000000,-25.000000 50.000000,0.000000 0.000000,-50.000000 75.000000,0.000000 0.000000,50.000000 25.000000,0.000000 0.000000,0.000000 0.000000,0.000000 0.000000,50.000000-50.000000,0.000000 0.000000,0.000000-25.000000,0.000000 0.000000,25.000000 0.000000,0.000000 0.000000,-50.000000 25.000000,0.000000 0.000000,25.000000-25.000000,0.000000 0.000000,0.000000 0.000000,0.000000 0.000000,0.000000 25.000000,0.000000 0.000000,25.000000-25.000000,0.000000 0.000000,0.000000 0.000000,0.000000 0.000000,25.000000 0.000000,0.000000 0.000000,-75.000000-25.000000,0.000000 0.000000,50.000000 0.000000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34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29250.000000 45200.000000,'-50.000000'-100.000000,"0.000000"50.000000,0.000000 0.000000,25.000000 50.000000,0.000000 0.000000,50.000000-25.000000,0.000000 0.000000,0.000000 25.000000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4:45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53200.000000 57250.000000,'50.000000'50.000000,"-25.000000"125.000000,0.000000 0.000000,0.000000 125.000000,0.000000 0.000000,-25.000000 50.000000,0.000000 0.000000,0.000000-125.000000,0.000000 0.000000,-25.000000-150.000000,0.000000 0.000000,0.000000-100.000000,0.000000 0.000000,0.000000-100.000000,0.000000 0.000000,25.000000 100.000000,0.000000 0.000000,-25.000000-175.000000,0.000000 0.000000,25.000000 150.000000,0.000000 0.000000,0.000000-150.000000,0.000000 0.000000,0.000000 150.000000,0.000000 0.000000,50.000000-200.000000,0.000000 0.000000,75.000000 25.000000,0.000000 0.000000,50.000000 100.000000,0.000000 0.000000,-50.000000 125.000000,0.000000 0.000000,-50.000000 75.000000,0.000000 0.000000,-25.000000 50.000000,0.000000 0.000000,-50.000000-75.000000,0.000000 0.000000,0.000000-25.000000,0.000000 0.000000,0.000000 50.000000,0.000000 0.000000,-25.000000-75.000000,0.000000 0.000000,-50.000000 75.000000,0.000000 0.000000,0.000000-50.000000,0.000000 0.000000,-25.000000-25.000000,0.000000 0.000000,100.000000-25.000000,0.000000 0.000000,-25.000000 0.000000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45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54850.000000 57650.000000,'100.000000'50.000000,"-100.000000"-100.000000,0.000000 0.000000,0.000000-50.000000,0.000000 0.000000,0.000000 25.000000,0.000000 0.000000,-25.000000 50.000000,0.000000 0.000000,-25.000000 0.000000,0.000000 0.000000,25.000000 50.000000,0.000000 0.000000,0.000000 50.000000,0.000000 0.000000,25.000000-25.000000,0.000000 0.000000,50.000000-25.000000,0.000000 0.000000,0.000000-25.000000,0.000000 0.000000,0.000000 0.000000,0.000000 0.000000,25.000000-25.000000,0.000000 0.000000,-25.000000 0.000000,0.000000 0.000000,0.000000 25.000000,0.000000 0.000000,-25.000000 0.000000,0.000000 0.000000,0.000000-25.000000,0.000000 0.000000,0.000000 25.000000,0.000000 0.000000,25.000000 0.000000,0.000000 0.000000,0.000000 0.000000,0.000000 0.000000,25.000000-25.000000,0.000000 0.000000,0.000000-25.000000,0.000000 0.000000,-50.000000 0.000000,0.000000 0.000000,0.000000 25.000000,0.000000 0.000000,-50.000000 50.000000,0.000000 0.000000,-25.000000 75.000000,0.000000 0.000000,25.000000 50.000000,0.000000 0.000000,25.000000 25.000000,0.000000 0.000000,0.000000 50.000000,0.000000 0.000000,50.000000 0.000000,0.000000 0.000000,-25.000000-50.000000,0.000000 0.000000,-25.000000-25.000000,0.000000 0.000000,-25.000000-100.000000,0.000000 0.000000,-50.000000-100.000000,0.000000 0.000000,25.000000-50.000000,0.000000 0.000000,25.000000 50.000000,0.000000 0.000000,25.000000-100.000000,0.000000 0.000000,0.000000 100.000000,0.000000 0.000000,0.000000-175.000000,0.000000 0.000000,100.000000 75.000000,0.000000 0.000000,0.000000 50.000000,0.000000 0.000000,50.000000 25.000000,0.000000 0.000000,0.000000 0.000000,0.000000 0.000000,-50.000000-25.000000,0.000000 0.000000,-25.000000 0.000000,0.000000 0.000000,-50.000000 50.000000,0.000000 0.000000,-75.000000 25.000000,0.000000 0.000000,-50.000000 75.000000,0.000000 0.000000,25.000000 100.000000,0.000000 0.000000,50.000000 25.000000,0.000000 0.000000,25.000000-25.000000,0.000000 0.000000,25.000000-75.000000,0.000000 0.000000,0.000000-25.000000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4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59550.000000 9950.000000,'-100.000000'-50.000000,"75.000000"25.000000,0.000000 0.000000,50.000000-25.000000,0.000000 0.000000,25.000000 25.000000,0.000000 0.000000,0.000000 0.000000,0.000000 0.000000,0.000000-50.000000,0.000000 0.000000,-25.000000 0.000000,0.000000 0.000000,-25.000000 25.000000,0.000000 0.000000,-25.000000 25.000000,0.000000 0.000000,-75.000000 25.000000,0.000000 0.000000,75.000000 0.000000,0.000000 0.000000,-125.000000 50.000000,0.000000 0.000000,100.000000-25.000000,0.000000 0.000000,-100.000000 125.000000,0.000000 0.000000,100.000000 0.000000,0.000000 0.000000,100.000000-25.000000,0.000000 0.000000,125.000000 25.000000,0.000000 0.000000,0.000000 0.000000,0.000000 0.000000,-50.000000-25.000000,0.000000 0.000000,-100.000000-25.000000,0.000000 0.000000,-100.000000-25.000000,0.000000 0.000000,-25.000000-50.000000,0.000000 0.000000,75.000000 0.000000,0.000000 0.000000,-125.000000-25.000000,0.000000 0.000000,100.000000-50.000000,0.000000 0.000000,50.000000 25.000000,0.000000 0.000000,-25.000000-25.000000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59900.000000 11000.000000,'50.000000'0.000000,"-50.000000"-25.000000,0.000000 0.000000,50.000000 0.000000,0.000000 0.000000,50.000000-50.000000,0.000000 0.000000,0.000000-25.000000,0.000000 0.000000,0.000000 0.000000,0.000000 0.000000,-75.000000 0.000000,0.000000 0.000000,-75.000000 50.000000,0.000000 0.000000,-25.000000 100.000000,0.000000 0.000000,25.000000 0.000000,0.000000 0.000000,-50.000000 100.000000,0.000000 0.000000,75.000000 25.000000,0.000000 0.000000,75.000000-75.000000,0.000000 0.000000,175.000000-75.000000,0.000000 0.000000,-150.000000-50.000000,0.000000 0.000000,25.000000 0.000000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62550.000000 10400.000000,'-150.000000'0.000000,"125.000000"-25.000000,0.000000 0.000000,25.000000-50.000000,0.000000 0.000000,25.000000 0.000000,0.000000 0.000000,-25.000000 25.000000,0.000000 0.000000,-100.000000 75.000000,0.000000 0.000000,-75.000000 125.000000,0.000000 0.000000,75.000000 50.000000,0.000000 0.000000,75.000000-50.000000,0.000000 0.000000,25.000000-125.000000,0.000000 0.000000,175.000000 25.000000,0.000000 0.000000,50.000000-75.000000,0.000000 0.000000,-50.000000-75.000000,0.000000 0.000000,-125.000000 75.000000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62850.000000 9850.000000,'100.000000'0.000000,"-25.000000"-75.000000,0.000000 0.000000,50.000000 0.000000,0.000000 0.000000,-75.000000 25.000000,0.000000 0.000000,-150.000000 175.000000,0.000000 0.000000,50.000000 0.000000,0.000000 0.000000,25.000000-75.000000,0.000000 0.000000,0.000000 75.000000,0.000000 0.000000,25.000000-100.000000,0.000000 0.000000,50.000000 75.000000,0.000000 0.000000,75.000000-75.000000,0.000000 0.000000,-75.000000-25.000000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63900.000000 10400.000000,'0.000000'50.000000,"25.000000"-100.000000,0.000000 0.000000,25.000000-50.000000,0.000000 0.000000,-50.000000 75.000000,0.000000 0.000000,25.000000-75.000000,0.000000 0.000000,-25.000000 50.000000,0.000000 0.000000,-125.000000 50.000000,0.000000 0.000000,50.000000 75.000000,0.000000 0.000000,50.000000 25.000000,0.000000 0.000000,75.000000-25.000000,0.000000 0.000000,-25.000000-50.000000,0.000000 0.000000,100.000000 75.000000,0.000000 0.000000,-25.000000-50.000000,0.000000 0.000000,-75.000000-25.000000,0.000000 0.000000,50.000000 0.000000,0.000000 0.000000,-75.000000-50.000000,0.000000 0.000000,-25.000000-50.000000,0.000000 0.000000,0.000000-50.000000,0.000000 0.000000,25.000000 0.000000,0.000000 0.000000,75.000000 50.000000,0.000000 0.000000,-75.000000 50.000000,0.000000 0.000000,50.000000 0.000000,0.000000 0.000000,0.000000 0.000000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66700.000000 10050.000000,'-50.000000'0.000000,"75.000000"-25.000000,0.000000 0.000000,-25.000000 0.000000,0.000000 0.000000,25.000000 0.000000,0.000000 0.000000,-50.000000 0.000000,0.000000 0.000000,-50.000000 25.000000,0.000000 0.000000,-25.000000 50.000000,0.000000 0.000000,50.000000 0.000000,0.000000 0.000000,50.000000 0.000000,0.000000 0.000000,75.000000 50.000000,0.000000 0.000000,25.000000 0.000000,0.000000 0.000000,-50.000000-25.000000,0.000000 0.000000,-50.000000-50.000000,0.000000 0.000000,25.000000 100.000000,0.000000 0.000000,-25.000000-25.000000,0.000000 0.000000,-50.000000-25.000000,0.000000 0.000000,0.000000-25.000000,0.000000 0.000000,25.000000-50.000000,0.000000 0.000000,0.000000 0.000000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67400.000000 10850.000000,'-50.000000'150.000000,"25.000000"-75.000000,0.000000 0.000000,0.000000 0.000000,0.000000 0.000000,25.000000-50.000000,0.000000 0.000000,0.000000 0.000000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67700.000000 10150.000000,'-50.000000'0.000000,"0.000000"0.000000,0.000000 0.000000,75.000000 25.000000,0.000000 0.000000,0.000000-25.000000,0.000000 0.000000,0.000000 25.000000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34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29300.000000 44250.000000,'-100.000000'100.000000,"100.000000"-75.000000,0.000000 0.000000,0.000000 25.000000,0.000000 0.000000,75.000000 50.000000,0.000000 0.000000,25.000000 50.000000,0.000000 0.000000,25.000000-50.000000,0.000000 0.000000,-25.000000 25.000000,0.000000 0.000000,-25.000000-50.000000,0.000000 0.000000,-25.000000-25.000000,0.000000 0.000000,-25.000000-50.000000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68350.000000 10550.000000,'50.000000'-50.000000,"-25.000000"50.000000,0.000000 0.000000,50.000000-25.000000,0.000000 0.000000,0.000000 25.000000,0.000000 0.000000,-50.000000 0.000000,0.000000 0.000000,0.000000 25.000000,0.000000 0.000000,-25.000000 0.000000,0.000000 0.000000,0.000000 50.000000,0.000000 0.000000,0.000000-50.000000,0.000000 0.000000,-50.000000 75.000000,0.000000 0.000000,50.000000-50.000000,0.000000 0.000000,-50.000000 100.000000,0.000000 0.000000,25.000000-50.000000,0.000000 0.000000,25.000000-50.000000,0.000000 0.000000,25.000000-25.000000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4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68800.000000 11000.000000,'0.000000'100.000000,"25.000000"-75.000000,0.000000 0.000000,75.000000-25.000000,0.000000 0.000000,25.000000-25.000000,0.000000 0.000000,-100.000000 25.000000,0.000000 0.000000,0.000000-25.000000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69050.000000 10900.000000,'0.000000'100.000000,"0.000000"-75.000000,0.000000 0.000000,25.000000 0.000000,0.000000 0.000000,0.000000-25.000000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70150.000000 11350.000000,'-50.000000'-50.000000,"50.000000"25.000000,0.000000 0.000000,100.000000 0.000000,0.000000 0.000000,0.000000-25.000000,0.000000 0.000000,0.000000 25.000000,0.000000 0.000000,-25.000000 0.000000,0.000000 0.000000,-75.000000-25.000000,0.000000 0.000000,-75.000000 50.000000,0.000000 0.000000,-100.000000 100.000000,0.000000 0.000000,50.000000 50.000000,0.000000 0.000000,100.000000 25.000000,0.000000 0.000000,150.000000-75.000000,0.000000 0.000000,150.000000-75.000000,0.000000 0.000000,-75.000000-75.000000,0.000000 0.000000,-150.000000 0.000000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74600.000000 10950.000000,'50.000000'-100.000000,"-50.000000"75.000000,0.000000 0.000000,0.000000 0.000000,0.000000 0.000000,0.000000 0.000000,0.000000 0.000000,25.000000-50.000000,0.000000 0.000000,-25.000000 0.000000,0.000000 0.000000,-50.000000 25.000000,0.000000 0.000000,-50.000000 75.000000,0.000000 0.000000,-75.000000 200.000000,0.000000 0.000000,50.000000 50.000000,0.000000 0.000000,100.000000-50.000000,0.000000 0.000000,225.000000-150.000000,0.000000 0.000000,0.000000-125.000000,0.000000 0.000000,-150.000000 25.000000,0.000000 0.000000,25.000000 0.000000,0.000000 0.000000,-25.000000-25.000000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4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75250.000000 11800.000000,'0.000000'100.000000,"25.000000"-100.000000,0.000000 0.000000,0.000000 0.000000,0.000000 0.000000,0.000000-25.000000,0.000000 0.000000,25.000000-50.000000,0.000000 0.000000,-50.000000-25.000000,0.000000 0.000000,0.000000 0.000000,0.000000 0.000000,-50.000000 25.000000,0.000000 0.000000,-50.000000 50.000000,0.000000 0.000000,25.000000 75.000000,0.000000 0.000000,50.000000-25.000000,0.000000 0.000000,-25.000000 75.000000,0.000000 0.000000,50.000000-75.000000,0.000000 0.000000,0.000000 75.000000,0.000000 0.000000,100.000000-50.000000,0.000000 0.000000,25.000000-50.000000,0.000000 0.000000,0.000000-75.000000,0.000000 0.000000,-25.000000 0.000000,0.000000 0.000000,-50.000000 0.000000,0.000000 0.000000,-25.000000 50.000000,0.000000 0.000000,-25.000000 75.000000,0.000000 0.000000,25.000000-25.000000,0.000000 0.000000,0.000000-25.000000,0.000000 0.000000,0.000000 25.000000,0.000000 0.000000,0.000000-25.000000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76500.000000 11200.000000,'0.000000'-50.000000,"0.000000"25.000000,0.000000 0.000000,0.000000 100.000000,0.000000 0.000000,25.000000 0.000000,0.000000 0.000000,0.000000 25.000000,0.000000 0.000000,0.000000-75.000000,0.000000 0.000000,50.000000-50.000000,0.000000 0.000000,0.000000-75.000000,0.000000 0.000000,-75.000000 50.000000,0.000000 0.000000,75.000000-75.000000,0.000000 0.000000,-50.000000 100.000000,0.000000 0.000000,25.000000-50.000000,0.000000 0.000000,-50.000000 50.000000,0.000000 0.000000,0.000000 150.000000,0.000000 0.000000,0.000000 50.000000,0.000000 0.000000,0.000000-25.000000,0.000000 0.000000,25.000000-100.000000,0.000000 0.000000,0.000000-50.000000,0.000000 0.000000,0.000000 0.000000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4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77800.000000 10950.000000,'-100.000000'150.000000,"100.000000"-75.000000,0.000000 0.000000,0.000000 0.000000,0.000000 0.000000,25.000000 25.000000,0.000000 0.000000,0.000000-50.000000,0.000000 0.000000,0.000000-50.000000,0.000000 0.000000,0.000000 0.000000,0.000000 0.000000,25.000000-50.000000,0.000000 0.000000,-25.000000 0.000000,0.000000 0.000000,50.000000-100.000000,0.000000 0.000000,0.000000 25.000000,0.000000 0.000000,-25.000000 100.000000,0.000000 0.000000,-25.000000 100.000000,0.000000 0.000000,-25.000000 75.000000,0.000000 0.000000,0.000000-50.000000,0.000000 0.000000,25.000000-50.000000,0.000000 0.000000,25.000000-50.000000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4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79400.000000 11350.000000,'-100.000000'50.000000,"75.000000"-25.000000,0.000000 0.000000,50.000000-50.000000,0.000000 0.000000,25.000000-50.000000,0.000000 0.000000,-50.000000 25.000000,0.000000 0.000000,50.000000-50.000000,0.000000 0.000000,-50.000000 75.000000,0.000000 0.000000,0.000000-50.000000,0.000000 0.000000,-75.000000 50.000000,0.000000 0.000000,0.000000 75.000000,0.000000 0.000000,25.000000 75.000000,0.000000 0.000000,50.000000-25.000000,0.000000 0.000000,100.000000-25.000000,0.000000 0.000000,25.000000-75.000000,0.000000 0.000000,25.000000-75.000000,0.000000 0.000000,-100.000000 50.000000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4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79950.000000 10250.000000,'-50.000000'50.000000,"125.000000"-100.000000,0.000000 0.000000,-50.000000 25.000000,0.000000 0.000000,75.000000-25.000000,0.000000 0.000000,-75.000000 25.000000,0.000000 0.000000,50.000000-50.000000,0.000000 0.000000,-50.000000 50.000000,0.000000 0.000000,50.000000-25.000000,0.000000 0.000000,-75.000000 75.000000,0.000000 0.000000,-50.000000 125.000000,0.000000 0.000000,-25.000000 75.000000,0.000000 0.000000,0.000000 0.000000,0.000000 0.000000,75.000000-100.000000,0.000000 0.000000,25.000000-100.000000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34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30250.000000 45350.000000,'100.000000'-100.000000,"-100.000000"75.000000,0.000000 0.000000,25.000000 25.000000,0.000000 0.000000,-25.000000-25.000000,0.000000 0.000000,25.000000-25.000000,0.000000 0.000000,-25.000000 0.000000,0.000000 0.000000,0.000000 0.000000,0.000000 0.000000,0.000000 25.000000,0.000000 0.000000,-25.000000 0.000000,0.000000 0.000000,-50.000000 75.000000,0.000000 0.000000,50.000000 100.000000,0.000000 0.000000,25.000000 25.000000,0.000000 0.000000,25.000000-50.000000,0.000000 0.000000,50.000000-75.000000,0.000000 0.000000,25.000000-50.000000,0.000000 0.000000,-75.000000-25.000000,0.000000 0.000000,50.000000-75.000000,0.000000 0.000000,-25.000000 50.000000,0.000000 0.000000,-25.000000 0.000000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4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84000.000000 9650.000000,'50.000000'-200.000000,"-50.000000"125.000000,0.000000 0.000000,25.000000 50.000000,0.000000 0.000000,0.000000 125.000000,0.000000 0.000000,-25.000000 75.000000,0.000000 0.000000,0.000000 75.000000,0.000000 0.000000,-50.000000-75.000000,0.000000 0.000000,50.000000-125.000000,0.000000 0.000000,0.000000 100.000000,0.000000 0.000000,0.000000-125.000000,0.000000 0.000000,25.000000 50.000000,0.000000 0.000000,75.000000-50.000000,0.000000 0.000000,0.000000-75.000000,0.000000 0.000000,-50.000000 0.000000,0.000000 0.000000,-25.000000 50.000000,0.000000 0.000000,-50.000000 0.000000,0.000000 0.000000,0.000000 25.000000,0.000000 0.000000,-75.000000 25.000000,0.000000 0.000000,0.000000 0.000000,0.000000 0.000000,75.000000-25.000000,0.000000 0.000000,-25.000000-25.000000,0.000000 0.000000,25.000000 0.000000,0.000000 0.000000,100.000000-75.000000,0.000000 0.000000,25.000000 0.000000,0.000000 0.000000,0.000000 50.000000,0.000000 0.000000,50.000000-25.000000,0.000000 0.000000,25.000000 0.000000,0.000000 0.000000,-50.000000 25.000000,0.000000 0.000000,-75.000000 0.000000,0.000000 0.000000,50.000000 0.000000,0.000000 0.000000,-75.000000 0.000000,0.000000 0.000000,0.000000-25.000000,0.000000 0.000000,-25.000000-25.000000,0.000000 0.000000,-125.000000 50.000000,0.000000 0.000000,-25.000000 100.000000,0.000000 0.000000,50.000000 75.000000,0.000000 0.000000,50.000000-25.000000,0.000000 0.000000,100.000000 0.000000,0.000000 0.000000,150.000000-75.000000,0.000000 0.000000,-25.000000-50.000000,0.000000 0.000000,-100.000000 0.000000,0.000000 0.000000,-25.000000 0.000000,0.000000 0.000000,0.000000-50.000000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4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89400.000000 11050.000000,'0.000000'-50.000000,"0.000000"25.000000,0.000000 0.000000,0.000000-25.000000,0.000000 0.000000,0.000000-50.000000,0.000000 0.000000,0.000000 50.000000,0.000000 0.000000,-75.000000 50.000000,0.000000 0.000000,-75.000000 200.000000,0.000000 0.000000,50.000000 25.000000,0.000000 0.000000,100.000000-25.000000,0.000000 0.000000,100.000000-175.000000,0.000000 0.000000,50.000000-125.000000,0.000000 0.000000,-100.000000 50.000000,0.000000 0.000000,125.000000-175.000000,0.000000 0.000000,-50.000000 0.000000,0.000000 0.000000,-75.000000 100.000000,0.000000 0.000000,-50.000000 75.000000,0.000000 0.000000,-25.000000 175.000000,0.000000 0.000000,25.000000 0.000000,0.000000 0.000000,0.000000 25.000000,0.000000 0.000000,0.000000-25.000000,0.000000 0.000000,0.000000-100.000000,0.000000 0.000000,25.000000 50.000000,0.000000 0.000000,0.000000-50.000000,0.000000 0.000000,50.000000-25.000000,0.000000 0.000000,-50.000000 0.000000,0.000000 0.000000,75.000000-50.000000,0.000000 0.000000,-75.000000 0.000000,0.000000 0.000000,50.000000-50.000000,0.000000 0.000000,-25.000000 50.000000,0.000000 0.000000,-50.000000 100.000000,0.000000 0.000000,25.000000 0.000000,0.000000 0.000000,-25.000000-25.000000,0.000000 0.000000,25.000000 0.000000,0.000000 0.000000,0.000000-25.000000,0.000000 0.000000,0.000000 0.000000,0.000000 0.000000,25.000000 0.000000,0.000000 0.000000,0.000000-50.000000,0.000000 0.000000,-25.000000 0.000000,0.000000 0.000000,25.000000 50.000000,0.000000 0.000000,-25.000000 25.000000,0.000000 0.000000,0.000000 0.000000,0.000000 0.000000,0.000000-25.000000,0.000000 0.000000,0.000000 0.000000,0.000000 0.000000,-25.000000-25.000000,0.000000 0.000000,0.000000 0.000000,0.000000 0.000000,0.000000-25.000000,0.000000 0.000000,0.000000 25.000000,0.000000 0.000000,-50.000000 25.000000,0.000000 0.000000,25.000000 25.000000,0.000000 0.000000,0.000000 25.000000,0.000000 0.000000,25.000000 0.000000,0.000000 0.000000,50.000000-25.000000,0.000000 0.000000,0.000000 0.000000,0.000000 0.000000,-25.000000-25.000000,0.000000 0.000000,50.000000 0.000000,0.000000 0.000000,-50.000000 0.000000,0.000000 0.000000,50.000000-25.000000,0.000000 0.000000,-50.000000 25.000000,0.000000 0.000000,100.000000-75.000000,0.000000 0.000000,-75.000000 0.000000,0.000000 0.000000,-25.000000 0.000000,0.000000 0.000000,-25.000000 50.000000,0.000000 0.000000,-50.000000 25.000000,0.000000 0.000000,25.000000 75.000000,0.000000 0.000000,25.000000 25.000000,0.000000 0.000000,0.000000-50.000000,0.000000 0.000000,0.000000 100.000000,0.000000 0.000000,0.000000-100.000000,0.000000 0.000000,0.000000 125.000000,0.000000 0.000000,0.000000-125.000000,0.000000 0.000000,25.000000 200.000000,0.000000 0.000000,-50.000000-50.000000,0.000000 0.000000,-75.000000-25.000000,0.000000 0.000000,-25.000000-100.000000,0.000000 0.000000,0.000000-75.000000,0.000000 0.000000,100.000000-175.000000,0.000000 0.000000,50.000000-25.000000,0.000000 0.000000,-25.000000 125.000000,0.000000 0.000000,125.000000-150.000000,0.000000 0.000000,0.000000 75.000000,0.000000 0.000000,50.000000 75.000000,0.000000 0.000000,0.000000 25.000000,0.000000 0.000000,0.000000-25.000000,0.000000 0.000000,-75.000000-25.000000,0.000000 0.000000,-50.000000-25.000000,0.000000 0.000000,-75.000000 50.000000,0.000000 0.000000,-25.000000 75.000000,0.000000 0.000000,25.000000 0.000000,0.000000 0.000000,-50.000000 25.000000,0.000000 0.000000,50.000000 0.000000,0.000000 0.000000,-25.000000 75.000000,0.000000 0.000000,50.000000-75.000000,0.000000 0.000000,-25.000000 75.000000,0.000000 0.000000,50.000000-25.000000,0.000000 0.000000,75.000000-25.000000,0.000000 0.000000,25.000000-50.000000,0.000000 0.000000,0.000000-75.000000,0.000000 0.000000,-75.000000 0.000000,0.000000 0.000000,0.000000 25.000000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4:1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94350.000000 11250.000000,'-50.000000'250.000000,"50.000000"-200.000000,0.000000 0.000000,25.000000-50.000000,0.000000 0.000000,25.000000-25.000000,0.000000 0.000000,-50.000000 0.000000,0.000000 0.000000,50.000000-50.000000,0.000000 0.000000,-25.000000-50.000000,0.000000 0.000000,0.000000 0.000000,0.000000 0.000000,-75.000000 50.000000,0.000000 0.000000,-75.000000 100.000000,0.000000 0.000000,0.000000 125.000000,0.000000 0.000000,25.000000 25.000000,0.000000 0.000000,100.000000-50.000000,0.000000 0.000000,75.000000-125.000000,0.000000 0.000000,-25.000000 0.000000,0.000000 0.000000,75.000000-75.000000,0.000000 0.000000,-100.000000 25.000000,0.000000 0.000000,100.000000-75.000000,0.000000 0.000000,-100.000000 75.000000,0.000000 0.000000,100.000000-175.000000,0.000000 0.000000,-25.000000 0.000000,0.000000 0.000000,-25.000000 0.000000,0.000000 0.000000,-50.000000 175.000000,0.000000 0.000000,-75.000000 250.000000,0.000000 0.000000,0.000000 25.000000,0.000000 0.000000,25.000000-150.000000,0.000000 0.000000,-25.000000 125.000000,0.000000 0.000000,50.000000-150.000000,0.000000 0.000000,0.000000 50.000000,0.000000 0.000000,75.000000-100.000000,0.000000 0.000000,-50.000000-25.000000,0.000000 0.000000,25.000000-25.000000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4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34200.000000 65750.000000,'-200.000000'0.000000,"175.000000"0.000000,0.000000 0.000000,-25.000000-25.000000,0.000000 0.000000,25.000000 0.000000,0.000000 0.000000,125.000000 125.000000,0.000000 0.000000,0.000000 175.000000,0.000000 0.000000,25.000000 50.000000,0.000000 0.000000,-50.000000 0.000000,0.000000 0.000000,-25.000000-125.000000,0.000000 0.000000,-50.000000-150.000000,0.000000 0.000000,-25.000000-200.000000,0.000000 0.000000,0.000000 75.000000,0.000000 0.000000,-50.000000-350.000000,0.000000 0.000000,-25.000000 0.000000,0.000000 0.000000,-25.000000 75.000000,0.000000 0.000000,100.000000 75.000000,0.000000 0.000000,75.000000 125.000000,0.000000 0.000000,100.000000 125.000000,0.000000 0.000000,25.000000 50.000000,0.000000 0.000000,-50.000000 50.000000,0.000000 0.000000,-75.000000-50.000000,0.000000 0.000000,50.000000 75.000000,0.000000 0.000000,-75.000000-75.000000,0.000000 0.000000,50.000000 75.000000,0.000000 0.000000,-75.000000-50.000000,0.000000 0.000000,0.000000 50.000000,0.000000 0.000000,-75.000000 0.000000,0.000000 0.000000,-75.000000 25.000000,0.000000 0.000000,50.000000-25.000000,0.000000 0.000000,75.000000-25.000000,0.000000 0.000000,125.000000-50.000000,0.000000 0.000000,75.000000 25.000000,0.000000 0.000000,-125.000000-50.000000,0.000000 0.000000,125.000000 50.000000,0.000000 0.000000,-125.000000-25.000000,0.000000 0.000000,50.000000 50.000000,0.000000 0.000000,-100.000000-25.000000,0.000000 0.000000,25.000000 100.000000,0.000000 0.000000,-100.000000 0.000000,0.000000 0.000000,-50.000000-25.000000,0.000000 0.000000,0.000000-75.000000,0.000000 0.000000,50.000000-25.000000,0.000000 0.000000,50.000000-125.000000,0.000000 0.000000,25.000000 0.000000,0.000000 0.000000,25.000000 50.000000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36250.000000 65050.000000,'50.000000'-100.000000,"-50.000000"175.000000,0.000000 0.000000,0.000000-50.000000,0.000000 0.000000,25.000000 200.000000,0.000000 0.000000,25.000000 75.000000,0.000000 0.000000,-25.000000 25.000000,0.000000 0.000000,25.000000-150.000000,0.000000 0.000000,-25.000000-125.000000,0.000000 0.000000,25.000000-25.000000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2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37400.000000 66650.000000,'50.000000'150.000000,"-50.000000"-125.000000,0.000000 0.000000,0.000000 0.000000,0.000000 0.000000,25.000000-25.000000,0.000000 0.000000,0.000000-50.000000,0.000000 0.000000,-25.000000-125.000000,0.000000 0.000000,0.000000 50.000000,0.000000 0.000000,-75.000000 50.000000,0.000000 0.000000,0.000000 75.000000,0.000000 0.000000,50.000000 0.000000,0.000000 0.000000,-50.000000 125.000000,0.000000 0.000000,50.000000-75.000000,0.000000 0.000000,0.000000 125.000000,0.000000 0.000000,25.000000-125.000000,0.000000 0.000000,50.000000 100.000000,0.000000 0.000000,150.000000-150.000000,0.000000 0.000000,-125.000000-50.000000,0.000000 0.000000,0.000000 0.000000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39000.000000 65950.000000,'-50.000000'200.000000,"25.000000"-175.000000,0.000000 0.000000,25.000000-100.000000,0.000000 0.000000,-25.000000-25.000000,0.000000 0.000000,-25.000000 50.000000,0.000000 0.000000,-75.000000 100.000000,0.000000 0.000000,0.000000 175.000000,0.000000 0.000000,100.000000-25.000000,0.000000 0.000000,25.000000-150.000000,0.000000 0.000000,100.000000 75.000000,0.000000 0.000000,-50.000000-100.000000,0.000000 0.000000,125.000000-25.000000,0.000000 0.000000,-150.000000-25.000000,0.000000 0.000000,150.000000-225.000000,0.000000 0.000000,-50.000000-75.000000,0.000000 0.000000,-50.000000 50.000000,0.000000 0.000000,-50.000000 100.000000,0.000000 0.000000,0.000000 125.000000,0.000000 0.000000,0.000000 125.000000,0.000000 0.000000,-25.000000 25.000000,0.000000 0.000000,0.000000-50.000000,0.000000 0.000000,25.000000 125.000000,0.000000 0.000000,0.000000-25.000000,0.000000 0.000000,25.000000-50.000000,0.000000 0.000000,0.000000-75.000000,0.000000 0.000000,0.000000-175.000000,0.000000 0.000000,-50.000000-50.000000,0.000000 0.000000,25.000000 75.000000,0.000000 0.000000,0.000000 100.000000,0.000000 0.000000,-25.000000 100.000000,0.000000 0.000000,0.000000-25.000000,0.000000 0.000000,50.000000 125.000000,0.000000 0.000000,-50.000000-125.000000,0.000000 0.000000,75.000000 75.000000,0.000000 0.000000,-75.000000-75.000000,0.000000 0.000000,100.000000 0.000000,0.000000 0.000000,25.000000-75.000000,0.000000 0.000000,-50.000000-25.000000,0.000000 0.000000,-25.000000-25.000000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43100.000000 65400.000000,'-100.000000'-100.000000,"50.000000"75.000000,0.000000 0.000000,250.000000 0.000000,0.000000 0.000000,100.000000-25.000000,0.000000 0.000000,-150.000000 25.000000,0.000000 0.000000,-50.000000 25.000000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43500.000000 66150.000000,'-50.000000'50.000000,"75.000000"-50.000000,0.000000 0.000000,75.000000-25.000000,0.000000 0.000000,-75.000000 0.000000,0.000000 0.000000,150.000000 0.000000,0.000000 0.000000,-125.000000 25.000000,0.000000 0.000000,75.000000-25.000000,0.000000 0.000000,-50.000000 0.000000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46450.000000 64950.000000,'-100.000000'-50.000000,"50.000000"25.000000,0.000000 0.000000,125.000000 225.000000,0.000000 0.000000,0.000000 150.000000,0.000000 0.000000,0.000000 0.000000,0.000000 0.000000,-50.000000-225.000000,0.000000 0.000000,0.000000 175.000000,0.000000 0.000000,0.000000-225.000000,0.000000 0.000000,-25.000000 100.000000,0.000000 0.000000,0.000000-150.000000,0.000000 0.000000,0.000000-75.000000,0.000000 0.000000,-50.000000-275.000000,0.000000 0.000000,-25.000000-175.000000,0.000000 0.000000,0.000000 0.000000,0.000000 0.000000,50.000000 150.000000,0.000000 0.000000,125.000000 200.000000,0.000000 0.000000,25.000000 150.000000,0.000000 0.000000,-75.000000 0.000000,0.000000 0.000000,50.000000 50.000000,0.000000 0.000000,-50.000000 0.000000,0.000000 0.000000,50.000000 50.000000,0.000000 0.000000,-100.000000-75.000000,0.000000 0.000000,75.000000 125.000000,0.000000 0.000000,-75.000000-25.000000,0.000000 0.000000,-50.000000 0.000000,0.000000 0.000000,-100.000000-25.000000,0.000000 0.000000,-75.000000-75.000000,0.000000 0.000000,0.000000 0.000000,0.000000 0.000000,150.000000-125.000000,0.000000 0.000000,125.000000 25.000000,0.000000 0.000000,25.000000 0.000000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34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31050.000000 44950.000000,'50.000000'-200.000000,"-50.000000"150.000000,0.000000 0.000000,0.000000 0.000000,0.000000 0.000000,-25.000000 25.000000,0.000000 0.000000,-25.000000 25.000000,0.000000 0.000000,25.000000 0.000000,0.000000 0.000000,0.000000 25.000000,0.000000 0.000000,0.000000 50.000000,0.000000 0.000000,25.000000-50.000000,0.000000 0.000000,0.000000 50.000000,0.000000 0.000000,25.000000-25.000000,0.000000 0.000000,100.000000-25.000000,0.000000 0.000000,-25.000000 0.000000,0.000000 0.000000,-25.000000 25.000000,0.000000 0.000000,-50.000000 0.000000,0.000000 0.000000,-75.000000 75.000000,0.000000 0.000000,-75.000000 25.000000,0.000000 0.000000,50.000000-75.000000,0.000000 0.000000,50.000000-50.000000,0.000000 0.000000,0.000000 0.000000,0.000000 0.000000,50.000000-25.000000,0.000000 0.000000,0.000000-50.000000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4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48300.000000 65100.000000,'-50.000000'100.000000,"25.000000"-50.000000,0.000000 0.000000,25.000000-100.000000,0.000000 0.000000,25.000000 25.000000,0.000000 0.000000,-25.000000-75.000000,0.000000 0.000000,0.000000 75.000000,0.000000 0.000000,0.000000-75.000000,0.000000 0.000000,0.000000 75.000000,0.000000 0.000000,-50.000000-50.000000,0.000000 0.000000,-50.000000 75.000000,0.000000 0.000000,50.000000 75.000000,0.000000 0.000000,50.000000 50.000000,0.000000 0.000000,25.000000-50.000000,0.000000 0.000000,50.000000-25.000000,0.000000 0.000000,-50.000000-50.000000,0.000000 0.000000,50.000000 0.000000,0.000000 0.000000,25.000000-25.000000,0.000000 0.000000,-25.000000-25.000000,0.000000 0.000000,0.000000-25.000000,0.000000 0.000000,-25.000000 25.000000,0.000000 0.000000,0.000000-25.000000,0.000000 0.000000,0.000000-25.000000,0.000000 0.000000,0.000000 0.000000,0.000000 0.000000,-50.000000 50.000000,0.000000 0.000000,0.000000 25.000000,0.000000 0.000000,-25.000000 25.000000,0.000000 0.000000,0.000000 0.000000,0.000000 0.000000,-25.000000 100.000000,0.000000 0.000000,25.000000 50.000000,0.000000 0.000000,50.000000 25.000000,0.000000 0.000000,75.000000-25.000000,0.000000 0.000000,25.000000 25.000000,0.000000 0.000000,-25.000000-25.000000,0.000000 0.000000,-75.000000 50.000000,0.000000 0.000000,-25.000000-50.000000,0.000000 0.000000,-25.000000-100.000000,0.000000 0.000000,-100.000000 25.000000,0.000000 0.000000,100.000000-75.000000,0.000000 0.000000,-100.000000 25.000000,0.000000 0.000000,100.000000-25.000000,0.000000 0.000000,-75.000000-225.000000,0.000000 0.000000,75.000000-125.000000,0.000000 0.000000,100.000000 100.000000,0.000000 0.000000,50.000000 125.000000,0.000000 0.000000,25.000000 75.000000,0.000000 0.000000,0.000000 0.000000,0.000000 0.000000,-50.000000-50.000000,0.000000 0.000000,-50.000000 50.000000,0.000000 0.000000,25.000000-75.000000,0.000000 0.000000,-50.000000 100.000000,0.000000 0.000000,0.000000-100.000000,0.000000 0.000000,-25.000000 100.000000,0.000000 0.000000,-50.000000-25.000000,0.000000 0.000000,25.000000 50.000000,0.000000 0.000000,-75.000000 125.000000,0.000000 0.000000,0.000000 125.000000,0.000000 0.000000,75.000000 0.000000,0.000000 0.000000,100.000000-75.000000,0.000000 0.000000,100.000000-125.000000,0.000000 0.000000,-125.000000-75.000000,0.000000 0.000000,0.000000-25.000000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5:4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61050.000000 20800.000000,'50.000000'50.000000,"-25.000000"-50.000000,0.000000 0.000000,-25.000000-25.000000,0.000000 0.000000,25.000000-50.000000,0.000000 0.000000,-25.000000 0.000000,0.000000 0.000000,0.000000 25.000000,0.000000 0.000000,-100.000000 50.000000,0.000000 0.000000,-25.000000 50.000000,0.000000 0.000000,-25.000000 100.000000,0.000000 0.000000,75.000000-25.000000,0.000000 0.000000,75.000000 25.000000,0.000000 0.000000,125.000000-50.000000,0.000000 0.000000,25.000000-25.000000,0.000000 0.000000,-25.000000 0.000000,0.000000 0.000000,-100.000000 0.000000,0.000000 0.000000,-50.000000 0.000000,0.000000 0.000000,-75.000000 0.000000,0.000000 0.000000,75.000000-50.000000,0.000000 0.000000,-100.000000 25.000000,0.000000 0.000000,50.000000-50.000000,0.000000 0.000000,50.000000-25.000000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5:5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61250.000000 22000.000000,'0.000000'-50.000000,"25.000000"50.000000,0.000000 0.000000,-25.000000-25.000000,0.000000 0.000000,25.000000 25.000000,0.000000 0.000000,0.000000-50.000000,0.000000 0.000000,25.000000-25.000000,0.000000 0.000000,-25.000000 0.000000,0.000000 0.000000,-50.000000 50.000000,0.000000 0.000000,-75.000000 50.000000,0.000000 0.000000,0.000000 100.000000,0.000000 0.000000,75.000000-50.000000,0.000000 0.000000,25.000000-25.000000,0.000000 0.000000,25.000000 0.000000,0.000000 0.000000,0.000000-25.000000,0.000000 0.000000,100.000000-25.000000,0.000000 0.000000,-75.000000 0.000000,0.000000 0.000000,50.000000-50.000000,0.000000 0.000000,-25.000000 0.000000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3T23:05:5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62300.000000 21800.000000,'0.000000'50.000000,"-25.000000"-25.000000,0.000000 0.000000,75.000000-75.000000,0.000000 0.000000,0.000000-75.000000,0.000000 0.000000,-25.000000 25.000000,0.000000 0.000000,-50.000000 25.000000,0.000000 0.000000,-50.000000 50.000000,0.000000 0.000000,-25.000000 100.000000,0.000000 0.000000,50.000000 25.000000,0.000000 0.000000,50.000000 0.000000,0.000000 0.000000,50.000000-75.000000,0.000000 0.000000,-25.000000-25.000000,0.000000 0.000000,50.000000 0.000000,0.000000 0.000000,-50.000000 0.000000,0.000000 0.000000,25.000000 0.000000,0.000000 0.000000,-25.000000 0.000000,0.000000 0.000000,0.000000 0.000000,0.000000 0.000000,-25.000000 100.000000,0.000000 0.000000,0.000000 100.000000,0.000000 0.000000,0.000000-50.000000,0.000000 0.000000,0.000000-25.000000,0.000000 0.000000,25.000000-75.000000,0.000000 0.000000,0.000000-50.000000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62850.000000 21450.000000,'0.000000'-100.000000,"0.000000"50.000000,0.000000 0.000000,0.000000 75.000000,0.000000 0.000000,0.000000 75.000000,0.000000 0.000000,-25.000000 25.000000,0.000000 0.000000,25.000000-50.000000,0.000000 0.000000,25.000000-25.000000,0.000000 0.000000,0.000000-50.000000,0.000000 0.000000,0.000000 0.000000,0.000000 0.000000,25.000000-75.000000,0.000000 0.000000,-25.000000 25.000000,0.000000 0.000000,25.000000-50.000000,0.000000 0.000000,-50.000000 75.000000,0.000000 0.000000,25.000000-50.000000,0.000000 0.000000,0.000000 75.000000,0.000000 0.000000,0.000000 25.000000,0.000000 0.000000,-25.000000 75.000000,0.000000 0.000000,50.000000-25.000000,0.000000 0.000000,0.000000-50.000000,0.000000 0.000000,25.000000-50.000000,0.000000 0.000000,-50.000000 0.000000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63950.000000 21400.000000,'0.000000'100.000000,"25.000000"-100.000000,0.000000 0.000000,-25.000000-25.000000,0.000000 0.000000,25.000000 0.000000,0.000000 0.000000,-25.000000 0.000000,0.000000 0.000000,0.000000 0.000000,0.000000 0.000000,25.000000 0.000000,0.000000 0.000000,-25.000000 0.000000,0.000000 0.000000,0.000000 0.000000,0.000000 0.000000,0.000000 0.000000,0.000000 0.000000,-25.000000 0.000000,0.000000 0.000000,0.000000 25.000000,0.000000 0.000000,0.000000 0.000000,0.000000 0.000000,0.000000 0.000000,0.000000 0.000000,25.000000 25.000000,0.000000 0.000000,0.000000 0.000000,0.000000 0.000000,-25.000000 0.000000,0.000000 0.000000,25.000000 0.000000,0.000000 0.000000,0.000000 0.000000,0.000000 0.000000,0.000000 0.000000,0.000000 0.000000,25.000000 0.000000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63900.000000 21350.000000,'-50.000000'50.000000,"75.000000"-50.000000,0.000000 0.000000,0.000000-25.000000,0.000000 0.000000,25.000000 0.000000,0.000000 0.000000,-25.000000-25.000000,0.000000 0.000000,0.000000 0.000000,0.000000 0.000000,-25.000000 25.000000,0.000000 0.000000,0.000000 0.000000,0.000000 0.000000,0.000000 0.000000,0.000000 0.000000,-75.000000 50.000000,0.000000 0.000000,0.000000 75.000000,0.000000 0.000000,75.000000-50.000000,0.000000 0.000000,-50.000000 100.000000,0.000000 0.000000,75.000000-50.000000,0.000000 0.000000,125.000000-75.000000,0.000000 0.000000,0.000000-125.000000,0.000000 0.000000,-25.000000 25.000000,0.000000 0.000000,-100.000000 50.000000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64950.000000 21250.000000,'0.000000'150.000000,"0.000000"-75.000000,0.000000 0.000000,0.000000-25.000000,0.000000 0.000000,25.000000-25.000000,0.000000 0.000000,50.000000-25.000000,0.000000 0.000000,-25.000000-50.000000,0.000000 0.000000,-25.000000 25.000000,0.000000 0.000000,25.000000-75.000000,0.000000 0.000000,0.000000 25.000000,0.000000 0.000000,-25.000000 25.000000,0.000000 0.000000,0.000000 25.000000,0.000000 0.000000,0.000000 25.000000,0.000000 0.000000,25.000000 25.000000,0.000000 0.000000,-25.000000 0.000000,0.000000 0.000000,25.000000-25.000000,0.000000 0.000000,-25.000000 0.000000,0.000000 0.000000,0.000000 0.000000,0.000000 0.000000,0.000000-50.000000,0.000000 0.000000,-25.000000 25.000000,0.000000 0.000000,0.000000-25.000000,0.000000 0.000000,0.000000 25.000000,0.000000 0.000000,-25.000000-25.000000,0.000000 0.000000,-50.000000 50.000000,0.000000 0.000000,-25.000000 75.000000,0.000000 0.000000,50.000000 50.000000,0.000000 0.000000,50.000000 0.000000,0.000000 0.000000,100.000000-25.000000,0.000000 0.000000,0.000000-100.000000,0.000000 0.000000,-50.000000 0.000000,0.000000 0.000000,125.000000-75.000000,0.000000 0.000000,-50.000000 0.000000,0.000000 0.000000,-100.000000 25.000000,0.000000 0.000000,25.000000 25.000000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66850.000000 20850.000000,'0.000000'50.000000,"0.000000"0.000000,0.000000 0.000000,0.000000 50.000000,0.000000 0.000000,0.000000-50.000000,0.000000 0.000000,25.000000-25.000000,0.000000 0.000000,-25.000000 50.000000,0.000000 0.000000,50.000000-50.000000,0.000000 0.000000,-50.000000 0.000000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67100.000000 20550.000000,'-50.000000'50.000000,"0.000000"-25.000000,0.000000 0.000000,50.000000 0.000000,0.000000 0.000000,0.000000 0.000000,0.000000 0.000000,0.000000 0.000000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2T05:34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32550.000000 45200.000000,'0.000000'-50.000000,"0.000000"25.000000,0.000000 0.000000,100.000000 25.000000,0.000000 0.000000,0.000000 0.000000,0.000000 0.000000,-75.000000 0.000000,0.000000 0.000000,125.000000 0.000000,0.000000 0.000000,-100.000000 0.000000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68100.000000 21200.000000,'0.000000'50.000000,"-25.000000"-50.000000,0.000000 0.000000,25.000000 25.000000,0.000000 0.000000,-25.000000-25.000000,0.000000 0.000000,25.000000-25.000000,0.000000 0.000000,0.000000-25.000000,0.000000 0.000000,0.000000-25.000000,0.000000 0.000000,-50.000000 25.000000,0.000000 0.000000,-50.000000 50.000000,0.000000 0.000000,25.000000 75.000000,0.000000 0.000000,50.000000 25.000000,0.000000 0.000000,25.000000-25.000000,0.000000 0.000000,50.000000-75.000000,0.000000 0.000000,25.000000-25.000000,0.000000 0.000000,-50.000000 0.000000,0.000000 0.000000,50.000000-25.000000,0.000000 0.000000,-50.000000 25.000000,0.000000 0.000000,0.000000 0.000000,0.000000 0.000000,0.000000 50.000000,0.000000 0.000000,0.000000 50.000000,0.000000 0.000000,0.000000-50.000000,0.000000 0.000000,25.000000-25.000000,0.000000 0.000000,-25.000000 0.000000,0.000000 0.000000,0.000000-50.000000,0.000000 0.000000,0.000000 25.000000,0.000000 0.000000,25.000000-75.000000,0.000000 0.000000,-50.000000 75.000000,0.000000 0.000000,50.000000-200.000000,0.000000 0.000000,0.000000-25.000000,0.000000 0.000000,-25.000000 75.000000,0.000000 0.000000,-25.000000 150.000000,0.000000 0.000000,-25.000000 200.000000,0.000000 0.000000,25.000000 75.000000,0.000000 0.000000,-25.000000-75.000000,0.000000 0.000000,25.000000-125.000000,0.000000 0.000000,0.000000 75.000000,0.000000 0.000000,0.000000-75.000000,0.000000 0.000000,0.000000 0.000000,0.000000 0.000000,25.000000-25.000000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70650.000000 20700.000000,'-50.000000'50.000000,"25.000000"0.000000,0.000000 0.000000,25.000000-25.000000,0.000000 0.000000,0.000000 75.000000,0.000000 0.000000,0.000000-75.000000,0.000000 0.000000,0.000000 75.000000,0.000000 0.000000,0.000000-75.000000,0.000000 0.000000,0.000000 25.000000,0.000000 0.000000,50.000000-50.000000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70850.000000 20100.000000,'-100.000000'-100.000000,"75.000000"75.000000,0.000000 0.000000,75.000000 50.000000,0.000000 0.000000,-25.000000 0.000000,0.000000 0.000000,100.000000 25.000000,0.000000 0.000000,-100.000000-50.000000,0.000000 0.000000,25.000000 25.000000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71750.000000 20650.000000,'0.000000'250.000000,"0.000000"-200.000000,0.000000 0.000000,0.000000-25.000000,0.000000 0.000000,25.000000-75.000000,0.000000 0.000000,-25.000000 0.000000,0.000000 0.000000,0.000000 0.000000,0.000000 0.000000,0.000000-25.000000,0.000000 0.000000,0.000000 50.000000,0.000000 0.000000,-50.000000-25.000000,0.000000 0.000000,25.000000 25.000000,0.000000 0.000000,-75.000000 25.000000,0.000000 0.000000,0.000000 75.000000,0.000000 0.000000,75.000000 100.000000,0.000000 0.000000,50.000000-50.000000,0.000000 0.000000,150.000000-75.000000,0.000000 0.000000,-75.000000-75.000000,0.000000 0.000000,-25.000000 0.000000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75100.000000 20050.000000,'-100.000000'0.000000,"50.000000"0.000000,0.000000 0.000000,50.000000-50.000000,0.000000 0.000000,0.000000-75.000000,0.000000 0.000000,100.000000-50.000000,0.000000 0.000000,-25.000000-75.000000,0.000000 0.000000,-50.000000 50.000000,0.000000 0.000000,-25.000000 100.000000,0.000000 0.000000,-50.000000 125.000000,0.000000 0.000000,0.000000 0.000000,0.000000 0.000000,-50.000000 125.000000,0.000000 0.000000,75.000000-75.000000,0.000000 0.000000,-50.000000 200.000000,0.000000 0.000000,50.000000-175.000000,0.000000 0.000000,-50.000000 300.000000,0.000000 0.000000,50.000000-50.000000,0.000000 0.000000,25.000000-200.000000,0.000000 0.000000,50.000000-125.000000,0.000000 0.000000,-25.000000-125.000000,0.000000 0.000000,-25.000000-25.000000,0.000000 0.000000,0.000000 75.000000,0.000000 0.000000,25.000000-50.000000,0.000000 0.000000,-25.000000 50.000000,0.000000 0.000000,50.000000-25.000000,0.000000 0.000000,-50.000000 50.000000,0.000000 0.000000,75.000000-50.000000,0.000000 0.000000,25.000000 50.000000,0.000000 0.000000,25.000000 75.000000,0.000000 0.000000,-100.000000-25.000000,0.000000 0.000000,25.000000 0.000000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75650.000000 20650.000000,'-50.000000'100.000000,"25.000000"-100.000000,0.000000 0.000000,25.000000-75.000000,0.000000 0.000000,25.000000 0.000000,0.000000 0.000000,-50.000000 50.000000,0.000000 0.000000,-25.000000 25.000000,0.000000 0.000000,0.000000 0.000000,0.000000 0.000000,50.000000 75.000000,0.000000 0.000000,0.000000-50.000000,0.000000 0.000000,0.000000 0.000000,0.000000 0.000000,75.000000 0.000000,0.000000 0.000000,0.000000-25.000000,0.000000 0.000000,0.000000 0.000000,0.000000 0.000000,25.000000-25.000000,0.000000 0.000000,0.000000-25.000000,0.000000 0.000000,0.000000 0.000000,0.000000 0.000000,25.000000-25.000000,0.000000 0.000000,-25.000000-25.000000,0.000000 0.000000,-75.000000 75.000000,0.000000 0.000000,-25.000000 0.000000,0.000000 0.000000,-25.000000 25.000000,0.000000 0.000000,-50.000000 50.000000,0.000000 0.000000,-25.000000 50.000000,0.000000 0.000000,25.000000-25.000000,0.000000 0.000000,25.000000 0.000000,0.000000 0.000000,75.000000-25.000000,0.000000 0.000000,75.000000 25.000000,0.000000 0.000000,50.000000-25.000000,0.000000 0.000000,-75.000000-25.000000,0.000000 0.000000,-50.000000-25.000000,0.000000 0.000000,0.000000 50.000000,0.000000 0.000000,-25.000000-25.000000,0.000000 0.000000,0.000000 25.000000,0.000000 0.000000,-25.000000-25.000000,0.000000 0.000000,-100.000000 50.000000,0.000000 0.000000,100.000000-50.000000,0.000000 0.000000,-25.000000 0.000000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77250.000000 20500.000000,'50.000000'-100.000000,"-25.000000"50.000000,0.000000 0.000000,0.000000 25.000000,0.000000 0.000000,25.000000-50.000000,0.000000 0.000000,-50.000000 50.000000,0.000000 0.000000,75.000000-100.000000,0.000000 0.000000,-50.000000-25.000000,0.000000 0.000000,-25.000000 100.000000,0.000000 0.000000,-25.000000 50.000000,0.000000 0.000000,-25.000000 150.000000,0.000000 0.000000,25.000000 50.000000,0.000000 0.000000,0.000000-75.000000,0.000000 0.000000,25.000000-75.000000,0.000000 0.000000,0.000000 75.000000,0.000000 0.000000,0.000000-100.000000,0.000000 0.000000,25.000000 75.000000,0.000000 0.000000,-25.000000-75.000000,0.000000 0.000000,25.000000 0.000000,0.000000 0.000000,0.000000 0.000000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77950.000000 20400.000000,'50.000000'50.000000,"-25.000000"-50.000000,0.000000 0.000000,0.000000 0.000000,0.000000 0.000000,25.000000 0.000000,0.000000 0.000000,0.000000-25.000000,0.000000 0.000000,-50.000000-50.000000,0.000000 0.000000,0.000000 25.000000,0.000000 0.000000,-50.000000 50.000000,0.000000 0.000000,25.000000 0.000000,0.000000 0.000000,25.000000 50.000000,0.000000 0.000000,50.000000 0.000000,0.000000 0.000000,-25.000000-25.000000,0.000000 0.000000,50.000000 25.000000,0.000000 0.000000,-25.000000-50.000000,0.000000 0.000000,75.000000 75.000000,0.000000 0.000000,-100.000000-50.000000,0.000000 0.000000,75.000000 75.000000,0.000000 0.000000,-75.000000-25.000000,0.000000 0.000000,-50.000000-50.000000,0.000000 0.000000,-25.000000-100.000000,0.000000 0.000000,25.000000-100.000000,0.000000 0.000000,75.000000 25.000000,0.000000 0.000000,-50.000000 100.000000,0.000000 0.000000,50.000000-75.000000,0.000000 0.000000,-25.000000 100.000000,0.000000 0.000000,0.000000 0.000000,0.000000 0.000000,-25.000000 0.000000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65150.000000 26500.000000,'0.000000'-100.000000,"0.000000"75.000000,0.000000 0.000000,75.000000 0.000000,0.000000 0.000000,-50.000000 0.000000,0.000000 0.000000,175.000000-50.000000,0.000000 0.000000,50.000000-25.000000,0.000000 0.000000,-100.000000-50.000000,0.000000 0.000000,-100.000000 25.000000,0.000000 0.000000,-50.000000 75.000000,0.000000 0.000000,0.000000 0.000000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4T00:05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66400.000000 25300.000000,'-150.000000'250.000000,"125.000000"-200.000000,0.000000 0.000000,-25.000000 100.000000,0.000000 0.000000,50.000000-100.000000,0.000000 0.000000,0.000000 100.000000,0.000000 0.000000,0.000000-100.000000,0.000000 0.000000,25.000000 75.000000,0.000000 0.000000,50.000000-75.000000,0.000000 0.000000,25.000000-50.000000,0.000000 0.000000,0.000000-175.000000,0.000000 0.000000,0.000000-75.000000,0.000000 0.000000,-25.000000 25.000000,0.000000 0.000000,-75.000000 175.000000,0.000000 0.000000,25.000000 25.000000,0.000000 0.000000,-25.000000 50.000000,0.000000 0.000000,0.000000 0.000000,0.000000 0.000000,0.000000 150.000000,0.000000 0.000000,0.000000 0.000000,0.000000 0.000000,50.000000-50.000000,0.000000 0.000000,0.000000-100.000000,0.000000 0.000000,0.000000-50.000000,0.000000 0.000000,25.000000-125.000000,0.000000 0.000000,-25.000000 25.000000,0.000000 0.000000,-25.000000 50.000000,0.000000 0.000000,0.000000 75.000000,0.000000 0.000000,0.000000 25.000000,0.000000 0.000000,0.000000 0.000000,0.000000 0.000000,50.000000 25.000000,0.000000 0.000000,25.000000-50.000000,0.000000 0.000000,-25.000000 0.000000,0.000000 0.000000,-50.000000-25.000000,0.000000 0.000000,0.000000 25.000000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sector size: 512 bytes to new HDD 4KB (AF)</a:t>
            </a:r>
          </a:p>
          <a:p>
            <a:r>
              <a:t>Block size: 4KB to 32KB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0" name="Rectangle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>
            <a:lvl2pPr marL="581660" indent="-200660">
              <a:buClrTx/>
              <a:buChar char="•"/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 hasCustomPrompt="1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457200" y="1063228"/>
            <a:ext cx="8229600" cy="594122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defRPr sz="4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 hasCustomPrompt="1"/>
          </p:nvPr>
        </p:nvSpPr>
        <p:spPr>
          <a:xfrm>
            <a:off x="457200" y="1771650"/>
            <a:ext cx="8229600" cy="368022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700"/>
              </a:spcBef>
              <a:buClrTx/>
              <a:buSzPct val="100000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838200" indent="-381000">
              <a:spcBef>
                <a:spcPts val="700"/>
              </a:spcBef>
              <a:buClrTx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320800" indent="-406400">
              <a:spcBef>
                <a:spcPts val="700"/>
              </a:spcBef>
              <a:buClrTx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78000" indent="-406400">
              <a:spcBef>
                <a:spcPts val="700"/>
              </a:spcBef>
              <a:buClrTx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235200" indent="-406400">
              <a:spcBef>
                <a:spcPts val="700"/>
              </a:spcBef>
              <a:buClrTx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8757919" y="5651976"/>
            <a:ext cx="233681" cy="246381"/>
          </a:xfrm>
          <a:prstGeom prst="rect">
            <a:avLst/>
          </a:prstGeom>
        </p:spPr>
        <p:txBody>
          <a:bodyPr lIns="34289" tIns="34289" rIns="34289" bIns="34289" anchor="b"/>
          <a:lstStyle>
            <a:lvl1pPr algn="r">
              <a:defRPr sz="12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1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79.xml"/><Relationship Id="rId98" Type="http://schemas.openxmlformats.org/officeDocument/2006/relationships/customXml" Target="../ink/ink178.xml"/><Relationship Id="rId97" Type="http://schemas.openxmlformats.org/officeDocument/2006/relationships/customXml" Target="../ink/ink177.xml"/><Relationship Id="rId96" Type="http://schemas.openxmlformats.org/officeDocument/2006/relationships/customXml" Target="../ink/ink176.xml"/><Relationship Id="rId95" Type="http://schemas.openxmlformats.org/officeDocument/2006/relationships/customXml" Target="../ink/ink175.xml"/><Relationship Id="rId94" Type="http://schemas.openxmlformats.org/officeDocument/2006/relationships/customXml" Target="../ink/ink174.xml"/><Relationship Id="rId93" Type="http://schemas.openxmlformats.org/officeDocument/2006/relationships/customXml" Target="../ink/ink173.xml"/><Relationship Id="rId92" Type="http://schemas.openxmlformats.org/officeDocument/2006/relationships/customXml" Target="../ink/ink172.xml"/><Relationship Id="rId91" Type="http://schemas.openxmlformats.org/officeDocument/2006/relationships/customXml" Target="../ink/ink171.xml"/><Relationship Id="rId90" Type="http://schemas.openxmlformats.org/officeDocument/2006/relationships/customXml" Target="../ink/ink170.xml"/><Relationship Id="rId9" Type="http://schemas.openxmlformats.org/officeDocument/2006/relationships/customXml" Target="../ink/ink89.xml"/><Relationship Id="rId89" Type="http://schemas.openxmlformats.org/officeDocument/2006/relationships/customXml" Target="../ink/ink169.xml"/><Relationship Id="rId88" Type="http://schemas.openxmlformats.org/officeDocument/2006/relationships/customXml" Target="../ink/ink168.xml"/><Relationship Id="rId87" Type="http://schemas.openxmlformats.org/officeDocument/2006/relationships/customXml" Target="../ink/ink167.xml"/><Relationship Id="rId86" Type="http://schemas.openxmlformats.org/officeDocument/2006/relationships/customXml" Target="../ink/ink166.xml"/><Relationship Id="rId85" Type="http://schemas.openxmlformats.org/officeDocument/2006/relationships/customXml" Target="../ink/ink165.xml"/><Relationship Id="rId84" Type="http://schemas.openxmlformats.org/officeDocument/2006/relationships/customXml" Target="../ink/ink164.xml"/><Relationship Id="rId83" Type="http://schemas.openxmlformats.org/officeDocument/2006/relationships/customXml" Target="../ink/ink163.xml"/><Relationship Id="rId82" Type="http://schemas.openxmlformats.org/officeDocument/2006/relationships/customXml" Target="../ink/ink162.xml"/><Relationship Id="rId81" Type="http://schemas.openxmlformats.org/officeDocument/2006/relationships/customXml" Target="../ink/ink161.xml"/><Relationship Id="rId80" Type="http://schemas.openxmlformats.org/officeDocument/2006/relationships/customXml" Target="../ink/ink160.xml"/><Relationship Id="rId8" Type="http://schemas.openxmlformats.org/officeDocument/2006/relationships/customXml" Target="../ink/ink88.xml"/><Relationship Id="rId79" Type="http://schemas.openxmlformats.org/officeDocument/2006/relationships/customXml" Target="../ink/ink159.xml"/><Relationship Id="rId78" Type="http://schemas.openxmlformats.org/officeDocument/2006/relationships/customXml" Target="../ink/ink158.xml"/><Relationship Id="rId77" Type="http://schemas.openxmlformats.org/officeDocument/2006/relationships/customXml" Target="../ink/ink157.xml"/><Relationship Id="rId76" Type="http://schemas.openxmlformats.org/officeDocument/2006/relationships/customXml" Target="../ink/ink156.xml"/><Relationship Id="rId75" Type="http://schemas.openxmlformats.org/officeDocument/2006/relationships/customXml" Target="../ink/ink155.xml"/><Relationship Id="rId74" Type="http://schemas.openxmlformats.org/officeDocument/2006/relationships/customXml" Target="../ink/ink154.xml"/><Relationship Id="rId73" Type="http://schemas.openxmlformats.org/officeDocument/2006/relationships/customXml" Target="../ink/ink153.xml"/><Relationship Id="rId72" Type="http://schemas.openxmlformats.org/officeDocument/2006/relationships/customXml" Target="../ink/ink152.xml"/><Relationship Id="rId71" Type="http://schemas.openxmlformats.org/officeDocument/2006/relationships/customXml" Target="../ink/ink151.xml"/><Relationship Id="rId70" Type="http://schemas.openxmlformats.org/officeDocument/2006/relationships/customXml" Target="../ink/ink150.xml"/><Relationship Id="rId7" Type="http://schemas.openxmlformats.org/officeDocument/2006/relationships/customXml" Target="../ink/ink87.xml"/><Relationship Id="rId69" Type="http://schemas.openxmlformats.org/officeDocument/2006/relationships/customXml" Target="../ink/ink149.xml"/><Relationship Id="rId68" Type="http://schemas.openxmlformats.org/officeDocument/2006/relationships/customXml" Target="../ink/ink148.xml"/><Relationship Id="rId67" Type="http://schemas.openxmlformats.org/officeDocument/2006/relationships/customXml" Target="../ink/ink147.xml"/><Relationship Id="rId66" Type="http://schemas.openxmlformats.org/officeDocument/2006/relationships/customXml" Target="../ink/ink146.xml"/><Relationship Id="rId65" Type="http://schemas.openxmlformats.org/officeDocument/2006/relationships/customXml" Target="../ink/ink145.xml"/><Relationship Id="rId64" Type="http://schemas.openxmlformats.org/officeDocument/2006/relationships/customXml" Target="../ink/ink144.xml"/><Relationship Id="rId63" Type="http://schemas.openxmlformats.org/officeDocument/2006/relationships/customXml" Target="../ink/ink143.xml"/><Relationship Id="rId62" Type="http://schemas.openxmlformats.org/officeDocument/2006/relationships/customXml" Target="../ink/ink142.xml"/><Relationship Id="rId61" Type="http://schemas.openxmlformats.org/officeDocument/2006/relationships/customXml" Target="../ink/ink141.xml"/><Relationship Id="rId60" Type="http://schemas.openxmlformats.org/officeDocument/2006/relationships/customXml" Target="../ink/ink140.xml"/><Relationship Id="rId6" Type="http://schemas.openxmlformats.org/officeDocument/2006/relationships/customXml" Target="../ink/ink86.xml"/><Relationship Id="rId59" Type="http://schemas.openxmlformats.org/officeDocument/2006/relationships/customXml" Target="../ink/ink139.xml"/><Relationship Id="rId58" Type="http://schemas.openxmlformats.org/officeDocument/2006/relationships/customXml" Target="../ink/ink138.xml"/><Relationship Id="rId57" Type="http://schemas.openxmlformats.org/officeDocument/2006/relationships/customXml" Target="../ink/ink137.xml"/><Relationship Id="rId56" Type="http://schemas.openxmlformats.org/officeDocument/2006/relationships/customXml" Target="../ink/ink136.xml"/><Relationship Id="rId55" Type="http://schemas.openxmlformats.org/officeDocument/2006/relationships/customXml" Target="../ink/ink135.xml"/><Relationship Id="rId54" Type="http://schemas.openxmlformats.org/officeDocument/2006/relationships/customXml" Target="../ink/ink134.xml"/><Relationship Id="rId53" Type="http://schemas.openxmlformats.org/officeDocument/2006/relationships/customXml" Target="../ink/ink133.xml"/><Relationship Id="rId52" Type="http://schemas.openxmlformats.org/officeDocument/2006/relationships/customXml" Target="../ink/ink132.xml"/><Relationship Id="rId51" Type="http://schemas.openxmlformats.org/officeDocument/2006/relationships/customXml" Target="../ink/ink131.xml"/><Relationship Id="rId50" Type="http://schemas.openxmlformats.org/officeDocument/2006/relationships/customXml" Target="../ink/ink130.xml"/><Relationship Id="rId5" Type="http://schemas.openxmlformats.org/officeDocument/2006/relationships/customXml" Target="../ink/ink85.xml"/><Relationship Id="rId49" Type="http://schemas.openxmlformats.org/officeDocument/2006/relationships/customXml" Target="../ink/ink129.xml"/><Relationship Id="rId48" Type="http://schemas.openxmlformats.org/officeDocument/2006/relationships/customXml" Target="../ink/ink128.xml"/><Relationship Id="rId47" Type="http://schemas.openxmlformats.org/officeDocument/2006/relationships/customXml" Target="../ink/ink127.xml"/><Relationship Id="rId46" Type="http://schemas.openxmlformats.org/officeDocument/2006/relationships/customXml" Target="../ink/ink126.xml"/><Relationship Id="rId45" Type="http://schemas.openxmlformats.org/officeDocument/2006/relationships/customXml" Target="../ink/ink125.xml"/><Relationship Id="rId44" Type="http://schemas.openxmlformats.org/officeDocument/2006/relationships/customXml" Target="../ink/ink124.xml"/><Relationship Id="rId43" Type="http://schemas.openxmlformats.org/officeDocument/2006/relationships/customXml" Target="../ink/ink123.xml"/><Relationship Id="rId42" Type="http://schemas.openxmlformats.org/officeDocument/2006/relationships/customXml" Target="../ink/ink122.xml"/><Relationship Id="rId41" Type="http://schemas.openxmlformats.org/officeDocument/2006/relationships/customXml" Target="../ink/ink121.xml"/><Relationship Id="rId40" Type="http://schemas.openxmlformats.org/officeDocument/2006/relationships/customXml" Target="../ink/ink120.xml"/><Relationship Id="rId4" Type="http://schemas.openxmlformats.org/officeDocument/2006/relationships/customXml" Target="../ink/ink84.xml"/><Relationship Id="rId39" Type="http://schemas.openxmlformats.org/officeDocument/2006/relationships/customXml" Target="../ink/ink119.xml"/><Relationship Id="rId38" Type="http://schemas.openxmlformats.org/officeDocument/2006/relationships/customXml" Target="../ink/ink118.xml"/><Relationship Id="rId37" Type="http://schemas.openxmlformats.org/officeDocument/2006/relationships/customXml" Target="../ink/ink117.xml"/><Relationship Id="rId36" Type="http://schemas.openxmlformats.org/officeDocument/2006/relationships/customXml" Target="../ink/ink116.xml"/><Relationship Id="rId35" Type="http://schemas.openxmlformats.org/officeDocument/2006/relationships/customXml" Target="../ink/ink115.xml"/><Relationship Id="rId34" Type="http://schemas.openxmlformats.org/officeDocument/2006/relationships/customXml" Target="../ink/ink114.xml"/><Relationship Id="rId33" Type="http://schemas.openxmlformats.org/officeDocument/2006/relationships/customXml" Target="../ink/ink113.xml"/><Relationship Id="rId32" Type="http://schemas.openxmlformats.org/officeDocument/2006/relationships/customXml" Target="../ink/ink112.xml"/><Relationship Id="rId31" Type="http://schemas.openxmlformats.org/officeDocument/2006/relationships/customXml" Target="../ink/ink111.xml"/><Relationship Id="rId30" Type="http://schemas.openxmlformats.org/officeDocument/2006/relationships/customXml" Target="../ink/ink110.xml"/><Relationship Id="rId3" Type="http://schemas.openxmlformats.org/officeDocument/2006/relationships/customXml" Target="../ink/ink83.xml"/><Relationship Id="rId29" Type="http://schemas.openxmlformats.org/officeDocument/2006/relationships/customXml" Target="../ink/ink109.xml"/><Relationship Id="rId28" Type="http://schemas.openxmlformats.org/officeDocument/2006/relationships/customXml" Target="../ink/ink108.xml"/><Relationship Id="rId27" Type="http://schemas.openxmlformats.org/officeDocument/2006/relationships/customXml" Target="../ink/ink107.xml"/><Relationship Id="rId26" Type="http://schemas.openxmlformats.org/officeDocument/2006/relationships/customXml" Target="../ink/ink106.xml"/><Relationship Id="rId25" Type="http://schemas.openxmlformats.org/officeDocument/2006/relationships/customXml" Target="../ink/ink105.xml"/><Relationship Id="rId24" Type="http://schemas.openxmlformats.org/officeDocument/2006/relationships/customXml" Target="../ink/ink104.xml"/><Relationship Id="rId23" Type="http://schemas.openxmlformats.org/officeDocument/2006/relationships/customXml" Target="../ink/ink103.xml"/><Relationship Id="rId22" Type="http://schemas.openxmlformats.org/officeDocument/2006/relationships/customXml" Target="../ink/ink102.xml"/><Relationship Id="rId21" Type="http://schemas.openxmlformats.org/officeDocument/2006/relationships/customXml" Target="../ink/ink101.xml"/><Relationship Id="rId20" Type="http://schemas.openxmlformats.org/officeDocument/2006/relationships/customXml" Target="../ink/ink100.xml"/><Relationship Id="rId2" Type="http://schemas.openxmlformats.org/officeDocument/2006/relationships/customXml" Target="../ink/ink82.xml"/><Relationship Id="rId19" Type="http://schemas.openxmlformats.org/officeDocument/2006/relationships/customXml" Target="../ink/ink99.xml"/><Relationship Id="rId18" Type="http://schemas.openxmlformats.org/officeDocument/2006/relationships/customXml" Target="../ink/ink98.xml"/><Relationship Id="rId17" Type="http://schemas.openxmlformats.org/officeDocument/2006/relationships/customXml" Target="../ink/ink97.xml"/><Relationship Id="rId16" Type="http://schemas.openxmlformats.org/officeDocument/2006/relationships/customXml" Target="../ink/ink96.xml"/><Relationship Id="rId15" Type="http://schemas.openxmlformats.org/officeDocument/2006/relationships/customXml" Target="../ink/ink95.xml"/><Relationship Id="rId14" Type="http://schemas.openxmlformats.org/officeDocument/2006/relationships/customXml" Target="../ink/ink94.xml"/><Relationship Id="rId13" Type="http://schemas.openxmlformats.org/officeDocument/2006/relationships/customXml" Target="../ink/ink93.xml"/><Relationship Id="rId12" Type="http://schemas.openxmlformats.org/officeDocument/2006/relationships/customXml" Target="../ink/ink92.xml"/><Relationship Id="rId113" Type="http://schemas.openxmlformats.org/officeDocument/2006/relationships/slideLayout" Target="../slideLayouts/slideLayout1.xml"/><Relationship Id="rId112" Type="http://schemas.openxmlformats.org/officeDocument/2006/relationships/customXml" Target="../ink/ink192.xml"/><Relationship Id="rId111" Type="http://schemas.openxmlformats.org/officeDocument/2006/relationships/customXml" Target="../ink/ink191.xml"/><Relationship Id="rId110" Type="http://schemas.openxmlformats.org/officeDocument/2006/relationships/customXml" Target="../ink/ink190.xml"/><Relationship Id="rId11" Type="http://schemas.openxmlformats.org/officeDocument/2006/relationships/customXml" Target="../ink/ink91.xml"/><Relationship Id="rId109" Type="http://schemas.openxmlformats.org/officeDocument/2006/relationships/customXml" Target="../ink/ink189.xml"/><Relationship Id="rId108" Type="http://schemas.openxmlformats.org/officeDocument/2006/relationships/customXml" Target="../ink/ink188.xml"/><Relationship Id="rId107" Type="http://schemas.openxmlformats.org/officeDocument/2006/relationships/customXml" Target="../ink/ink187.xml"/><Relationship Id="rId106" Type="http://schemas.openxmlformats.org/officeDocument/2006/relationships/customXml" Target="../ink/ink186.xml"/><Relationship Id="rId105" Type="http://schemas.openxmlformats.org/officeDocument/2006/relationships/customXml" Target="../ink/ink185.xml"/><Relationship Id="rId104" Type="http://schemas.openxmlformats.org/officeDocument/2006/relationships/customXml" Target="../ink/ink184.xml"/><Relationship Id="rId103" Type="http://schemas.openxmlformats.org/officeDocument/2006/relationships/customXml" Target="../ink/ink183.xml"/><Relationship Id="rId102" Type="http://schemas.openxmlformats.org/officeDocument/2006/relationships/customXml" Target="../ink/ink182.xml"/><Relationship Id="rId101" Type="http://schemas.openxmlformats.org/officeDocument/2006/relationships/customXml" Target="../ink/ink181.xml"/><Relationship Id="rId100" Type="http://schemas.openxmlformats.org/officeDocument/2006/relationships/customXml" Target="../ink/ink180.xml"/><Relationship Id="rId10" Type="http://schemas.openxmlformats.org/officeDocument/2006/relationships/customXml" Target="../ink/ink90.xml"/><Relationship Id="rId1" Type="http://schemas.openxmlformats.org/officeDocument/2006/relationships/customXml" Target="../ink/ink81.xml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91.xml"/><Relationship Id="rId98" Type="http://schemas.openxmlformats.org/officeDocument/2006/relationships/customXml" Target="../ink/ink290.xml"/><Relationship Id="rId97" Type="http://schemas.openxmlformats.org/officeDocument/2006/relationships/customXml" Target="../ink/ink289.xml"/><Relationship Id="rId96" Type="http://schemas.openxmlformats.org/officeDocument/2006/relationships/customXml" Target="../ink/ink288.xml"/><Relationship Id="rId95" Type="http://schemas.openxmlformats.org/officeDocument/2006/relationships/customXml" Target="../ink/ink287.xml"/><Relationship Id="rId94" Type="http://schemas.openxmlformats.org/officeDocument/2006/relationships/customXml" Target="../ink/ink286.xml"/><Relationship Id="rId93" Type="http://schemas.openxmlformats.org/officeDocument/2006/relationships/customXml" Target="../ink/ink285.xml"/><Relationship Id="rId92" Type="http://schemas.openxmlformats.org/officeDocument/2006/relationships/customXml" Target="../ink/ink284.xml"/><Relationship Id="rId91" Type="http://schemas.openxmlformats.org/officeDocument/2006/relationships/customXml" Target="../ink/ink283.xml"/><Relationship Id="rId90" Type="http://schemas.openxmlformats.org/officeDocument/2006/relationships/customXml" Target="../ink/ink282.xml"/><Relationship Id="rId9" Type="http://schemas.openxmlformats.org/officeDocument/2006/relationships/customXml" Target="../ink/ink201.xml"/><Relationship Id="rId89" Type="http://schemas.openxmlformats.org/officeDocument/2006/relationships/customXml" Target="../ink/ink281.xml"/><Relationship Id="rId88" Type="http://schemas.openxmlformats.org/officeDocument/2006/relationships/customXml" Target="../ink/ink280.xml"/><Relationship Id="rId87" Type="http://schemas.openxmlformats.org/officeDocument/2006/relationships/customXml" Target="../ink/ink279.xml"/><Relationship Id="rId86" Type="http://schemas.openxmlformats.org/officeDocument/2006/relationships/customXml" Target="../ink/ink278.xml"/><Relationship Id="rId85" Type="http://schemas.openxmlformats.org/officeDocument/2006/relationships/customXml" Target="../ink/ink277.xml"/><Relationship Id="rId84" Type="http://schemas.openxmlformats.org/officeDocument/2006/relationships/customXml" Target="../ink/ink276.xml"/><Relationship Id="rId83" Type="http://schemas.openxmlformats.org/officeDocument/2006/relationships/customXml" Target="../ink/ink275.xml"/><Relationship Id="rId82" Type="http://schemas.openxmlformats.org/officeDocument/2006/relationships/customXml" Target="../ink/ink274.xml"/><Relationship Id="rId81" Type="http://schemas.openxmlformats.org/officeDocument/2006/relationships/customXml" Target="../ink/ink273.xml"/><Relationship Id="rId80" Type="http://schemas.openxmlformats.org/officeDocument/2006/relationships/customXml" Target="../ink/ink272.xml"/><Relationship Id="rId8" Type="http://schemas.openxmlformats.org/officeDocument/2006/relationships/customXml" Target="../ink/ink200.xml"/><Relationship Id="rId79" Type="http://schemas.openxmlformats.org/officeDocument/2006/relationships/customXml" Target="../ink/ink271.xml"/><Relationship Id="rId78" Type="http://schemas.openxmlformats.org/officeDocument/2006/relationships/customXml" Target="../ink/ink270.xml"/><Relationship Id="rId77" Type="http://schemas.openxmlformats.org/officeDocument/2006/relationships/customXml" Target="../ink/ink269.xml"/><Relationship Id="rId76" Type="http://schemas.openxmlformats.org/officeDocument/2006/relationships/customXml" Target="../ink/ink268.xml"/><Relationship Id="rId75" Type="http://schemas.openxmlformats.org/officeDocument/2006/relationships/customXml" Target="../ink/ink267.xml"/><Relationship Id="rId74" Type="http://schemas.openxmlformats.org/officeDocument/2006/relationships/customXml" Target="../ink/ink266.xml"/><Relationship Id="rId73" Type="http://schemas.openxmlformats.org/officeDocument/2006/relationships/customXml" Target="../ink/ink265.xml"/><Relationship Id="rId72" Type="http://schemas.openxmlformats.org/officeDocument/2006/relationships/customXml" Target="../ink/ink264.xml"/><Relationship Id="rId71" Type="http://schemas.openxmlformats.org/officeDocument/2006/relationships/customXml" Target="../ink/ink263.xml"/><Relationship Id="rId70" Type="http://schemas.openxmlformats.org/officeDocument/2006/relationships/customXml" Target="../ink/ink262.xml"/><Relationship Id="rId7" Type="http://schemas.openxmlformats.org/officeDocument/2006/relationships/customXml" Target="../ink/ink199.xml"/><Relationship Id="rId69" Type="http://schemas.openxmlformats.org/officeDocument/2006/relationships/customXml" Target="../ink/ink261.xml"/><Relationship Id="rId68" Type="http://schemas.openxmlformats.org/officeDocument/2006/relationships/customXml" Target="../ink/ink260.xml"/><Relationship Id="rId67" Type="http://schemas.openxmlformats.org/officeDocument/2006/relationships/customXml" Target="../ink/ink259.xml"/><Relationship Id="rId66" Type="http://schemas.openxmlformats.org/officeDocument/2006/relationships/customXml" Target="../ink/ink258.xml"/><Relationship Id="rId65" Type="http://schemas.openxmlformats.org/officeDocument/2006/relationships/customXml" Target="../ink/ink257.xml"/><Relationship Id="rId64" Type="http://schemas.openxmlformats.org/officeDocument/2006/relationships/customXml" Target="../ink/ink256.xml"/><Relationship Id="rId63" Type="http://schemas.openxmlformats.org/officeDocument/2006/relationships/customXml" Target="../ink/ink255.xml"/><Relationship Id="rId62" Type="http://schemas.openxmlformats.org/officeDocument/2006/relationships/customXml" Target="../ink/ink254.xml"/><Relationship Id="rId61" Type="http://schemas.openxmlformats.org/officeDocument/2006/relationships/customXml" Target="../ink/ink253.xml"/><Relationship Id="rId60" Type="http://schemas.openxmlformats.org/officeDocument/2006/relationships/customXml" Target="../ink/ink252.xml"/><Relationship Id="rId6" Type="http://schemas.openxmlformats.org/officeDocument/2006/relationships/customXml" Target="../ink/ink198.xml"/><Relationship Id="rId59" Type="http://schemas.openxmlformats.org/officeDocument/2006/relationships/customXml" Target="../ink/ink251.xml"/><Relationship Id="rId58" Type="http://schemas.openxmlformats.org/officeDocument/2006/relationships/customXml" Target="../ink/ink250.xml"/><Relationship Id="rId57" Type="http://schemas.openxmlformats.org/officeDocument/2006/relationships/customXml" Target="../ink/ink249.xml"/><Relationship Id="rId56" Type="http://schemas.openxmlformats.org/officeDocument/2006/relationships/customXml" Target="../ink/ink248.xml"/><Relationship Id="rId55" Type="http://schemas.openxmlformats.org/officeDocument/2006/relationships/customXml" Target="../ink/ink247.xml"/><Relationship Id="rId54" Type="http://schemas.openxmlformats.org/officeDocument/2006/relationships/customXml" Target="../ink/ink246.xml"/><Relationship Id="rId53" Type="http://schemas.openxmlformats.org/officeDocument/2006/relationships/customXml" Target="../ink/ink245.xml"/><Relationship Id="rId52" Type="http://schemas.openxmlformats.org/officeDocument/2006/relationships/customXml" Target="../ink/ink244.xml"/><Relationship Id="rId51" Type="http://schemas.openxmlformats.org/officeDocument/2006/relationships/customXml" Target="../ink/ink243.xml"/><Relationship Id="rId50" Type="http://schemas.openxmlformats.org/officeDocument/2006/relationships/customXml" Target="../ink/ink242.xml"/><Relationship Id="rId5" Type="http://schemas.openxmlformats.org/officeDocument/2006/relationships/customXml" Target="../ink/ink197.xml"/><Relationship Id="rId49" Type="http://schemas.openxmlformats.org/officeDocument/2006/relationships/customXml" Target="../ink/ink241.xml"/><Relationship Id="rId48" Type="http://schemas.openxmlformats.org/officeDocument/2006/relationships/customXml" Target="../ink/ink240.xml"/><Relationship Id="rId47" Type="http://schemas.openxmlformats.org/officeDocument/2006/relationships/customXml" Target="../ink/ink239.xml"/><Relationship Id="rId46" Type="http://schemas.openxmlformats.org/officeDocument/2006/relationships/customXml" Target="../ink/ink238.xml"/><Relationship Id="rId45" Type="http://schemas.openxmlformats.org/officeDocument/2006/relationships/customXml" Target="../ink/ink237.xml"/><Relationship Id="rId44" Type="http://schemas.openxmlformats.org/officeDocument/2006/relationships/customXml" Target="../ink/ink236.xml"/><Relationship Id="rId43" Type="http://schemas.openxmlformats.org/officeDocument/2006/relationships/customXml" Target="../ink/ink235.xml"/><Relationship Id="rId42" Type="http://schemas.openxmlformats.org/officeDocument/2006/relationships/customXml" Target="../ink/ink234.xml"/><Relationship Id="rId41" Type="http://schemas.openxmlformats.org/officeDocument/2006/relationships/customXml" Target="../ink/ink233.xml"/><Relationship Id="rId40" Type="http://schemas.openxmlformats.org/officeDocument/2006/relationships/customXml" Target="../ink/ink232.xml"/><Relationship Id="rId4" Type="http://schemas.openxmlformats.org/officeDocument/2006/relationships/customXml" Target="../ink/ink196.xml"/><Relationship Id="rId39" Type="http://schemas.openxmlformats.org/officeDocument/2006/relationships/customXml" Target="../ink/ink231.xml"/><Relationship Id="rId38" Type="http://schemas.openxmlformats.org/officeDocument/2006/relationships/customXml" Target="../ink/ink230.xml"/><Relationship Id="rId37" Type="http://schemas.openxmlformats.org/officeDocument/2006/relationships/customXml" Target="../ink/ink229.xml"/><Relationship Id="rId36" Type="http://schemas.openxmlformats.org/officeDocument/2006/relationships/customXml" Target="../ink/ink228.xml"/><Relationship Id="rId35" Type="http://schemas.openxmlformats.org/officeDocument/2006/relationships/customXml" Target="../ink/ink227.xml"/><Relationship Id="rId34" Type="http://schemas.openxmlformats.org/officeDocument/2006/relationships/customXml" Target="../ink/ink226.xml"/><Relationship Id="rId33" Type="http://schemas.openxmlformats.org/officeDocument/2006/relationships/customXml" Target="../ink/ink225.xml"/><Relationship Id="rId32" Type="http://schemas.openxmlformats.org/officeDocument/2006/relationships/customXml" Target="../ink/ink224.xml"/><Relationship Id="rId31" Type="http://schemas.openxmlformats.org/officeDocument/2006/relationships/customXml" Target="../ink/ink223.xml"/><Relationship Id="rId30" Type="http://schemas.openxmlformats.org/officeDocument/2006/relationships/customXml" Target="../ink/ink222.xml"/><Relationship Id="rId3" Type="http://schemas.openxmlformats.org/officeDocument/2006/relationships/customXml" Target="../ink/ink195.xml"/><Relationship Id="rId29" Type="http://schemas.openxmlformats.org/officeDocument/2006/relationships/customXml" Target="../ink/ink221.xml"/><Relationship Id="rId28" Type="http://schemas.openxmlformats.org/officeDocument/2006/relationships/customXml" Target="../ink/ink220.xml"/><Relationship Id="rId27" Type="http://schemas.openxmlformats.org/officeDocument/2006/relationships/customXml" Target="../ink/ink219.xml"/><Relationship Id="rId26" Type="http://schemas.openxmlformats.org/officeDocument/2006/relationships/customXml" Target="../ink/ink218.xml"/><Relationship Id="rId25" Type="http://schemas.openxmlformats.org/officeDocument/2006/relationships/customXml" Target="../ink/ink217.xml"/><Relationship Id="rId24" Type="http://schemas.openxmlformats.org/officeDocument/2006/relationships/customXml" Target="../ink/ink216.xml"/><Relationship Id="rId23" Type="http://schemas.openxmlformats.org/officeDocument/2006/relationships/customXml" Target="../ink/ink215.xml"/><Relationship Id="rId22" Type="http://schemas.openxmlformats.org/officeDocument/2006/relationships/customXml" Target="../ink/ink214.xml"/><Relationship Id="rId21" Type="http://schemas.openxmlformats.org/officeDocument/2006/relationships/customXml" Target="../ink/ink213.xml"/><Relationship Id="rId20" Type="http://schemas.openxmlformats.org/officeDocument/2006/relationships/customXml" Target="../ink/ink212.xml"/><Relationship Id="rId2" Type="http://schemas.openxmlformats.org/officeDocument/2006/relationships/customXml" Target="../ink/ink194.xml"/><Relationship Id="rId19" Type="http://schemas.openxmlformats.org/officeDocument/2006/relationships/customXml" Target="../ink/ink211.xml"/><Relationship Id="rId18" Type="http://schemas.openxmlformats.org/officeDocument/2006/relationships/customXml" Target="../ink/ink210.xml"/><Relationship Id="rId17" Type="http://schemas.openxmlformats.org/officeDocument/2006/relationships/customXml" Target="../ink/ink209.xml"/><Relationship Id="rId16" Type="http://schemas.openxmlformats.org/officeDocument/2006/relationships/customXml" Target="../ink/ink208.xml"/><Relationship Id="rId15" Type="http://schemas.openxmlformats.org/officeDocument/2006/relationships/customXml" Target="../ink/ink207.xml"/><Relationship Id="rId14" Type="http://schemas.openxmlformats.org/officeDocument/2006/relationships/customXml" Target="../ink/ink206.xml"/><Relationship Id="rId13" Type="http://schemas.openxmlformats.org/officeDocument/2006/relationships/customXml" Target="../ink/ink205.xml"/><Relationship Id="rId124" Type="http://schemas.openxmlformats.org/officeDocument/2006/relationships/slideLayout" Target="../slideLayouts/slideLayout1.xml"/><Relationship Id="rId123" Type="http://schemas.openxmlformats.org/officeDocument/2006/relationships/customXml" Target="../ink/ink315.xml"/><Relationship Id="rId122" Type="http://schemas.openxmlformats.org/officeDocument/2006/relationships/customXml" Target="../ink/ink314.xml"/><Relationship Id="rId121" Type="http://schemas.openxmlformats.org/officeDocument/2006/relationships/customXml" Target="../ink/ink313.xml"/><Relationship Id="rId120" Type="http://schemas.openxmlformats.org/officeDocument/2006/relationships/customXml" Target="../ink/ink312.xml"/><Relationship Id="rId12" Type="http://schemas.openxmlformats.org/officeDocument/2006/relationships/customXml" Target="../ink/ink204.xml"/><Relationship Id="rId119" Type="http://schemas.openxmlformats.org/officeDocument/2006/relationships/customXml" Target="../ink/ink311.xml"/><Relationship Id="rId118" Type="http://schemas.openxmlformats.org/officeDocument/2006/relationships/customXml" Target="../ink/ink310.xml"/><Relationship Id="rId117" Type="http://schemas.openxmlformats.org/officeDocument/2006/relationships/customXml" Target="../ink/ink309.xml"/><Relationship Id="rId116" Type="http://schemas.openxmlformats.org/officeDocument/2006/relationships/customXml" Target="../ink/ink308.xml"/><Relationship Id="rId115" Type="http://schemas.openxmlformats.org/officeDocument/2006/relationships/customXml" Target="../ink/ink307.xml"/><Relationship Id="rId114" Type="http://schemas.openxmlformats.org/officeDocument/2006/relationships/customXml" Target="../ink/ink306.xml"/><Relationship Id="rId113" Type="http://schemas.openxmlformats.org/officeDocument/2006/relationships/customXml" Target="../ink/ink305.xml"/><Relationship Id="rId112" Type="http://schemas.openxmlformats.org/officeDocument/2006/relationships/customXml" Target="../ink/ink304.xml"/><Relationship Id="rId111" Type="http://schemas.openxmlformats.org/officeDocument/2006/relationships/customXml" Target="../ink/ink303.xml"/><Relationship Id="rId110" Type="http://schemas.openxmlformats.org/officeDocument/2006/relationships/customXml" Target="../ink/ink302.xml"/><Relationship Id="rId11" Type="http://schemas.openxmlformats.org/officeDocument/2006/relationships/customXml" Target="../ink/ink203.xml"/><Relationship Id="rId109" Type="http://schemas.openxmlformats.org/officeDocument/2006/relationships/customXml" Target="../ink/ink301.xml"/><Relationship Id="rId108" Type="http://schemas.openxmlformats.org/officeDocument/2006/relationships/customXml" Target="../ink/ink300.xml"/><Relationship Id="rId107" Type="http://schemas.openxmlformats.org/officeDocument/2006/relationships/customXml" Target="../ink/ink299.xml"/><Relationship Id="rId106" Type="http://schemas.openxmlformats.org/officeDocument/2006/relationships/customXml" Target="../ink/ink298.xml"/><Relationship Id="rId105" Type="http://schemas.openxmlformats.org/officeDocument/2006/relationships/customXml" Target="../ink/ink297.xml"/><Relationship Id="rId104" Type="http://schemas.openxmlformats.org/officeDocument/2006/relationships/customXml" Target="../ink/ink296.xml"/><Relationship Id="rId103" Type="http://schemas.openxmlformats.org/officeDocument/2006/relationships/customXml" Target="../ink/ink295.xml"/><Relationship Id="rId102" Type="http://schemas.openxmlformats.org/officeDocument/2006/relationships/customXml" Target="../ink/ink294.xml"/><Relationship Id="rId101" Type="http://schemas.openxmlformats.org/officeDocument/2006/relationships/customXml" Target="../ink/ink293.xml"/><Relationship Id="rId100" Type="http://schemas.openxmlformats.org/officeDocument/2006/relationships/customXml" Target="../ink/ink292.xml"/><Relationship Id="rId10" Type="http://schemas.openxmlformats.org/officeDocument/2006/relationships/customXml" Target="../ink/ink202.xml"/><Relationship Id="rId1" Type="http://schemas.openxmlformats.org/officeDocument/2006/relationships/customXml" Target="../ink/ink19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14.xml"/><Relationship Id="rId98" Type="http://schemas.openxmlformats.org/officeDocument/2006/relationships/customXml" Target="../ink/ink413.xml"/><Relationship Id="rId97" Type="http://schemas.openxmlformats.org/officeDocument/2006/relationships/customXml" Target="../ink/ink412.xml"/><Relationship Id="rId96" Type="http://schemas.openxmlformats.org/officeDocument/2006/relationships/customXml" Target="../ink/ink411.xml"/><Relationship Id="rId95" Type="http://schemas.openxmlformats.org/officeDocument/2006/relationships/customXml" Target="../ink/ink410.xml"/><Relationship Id="rId94" Type="http://schemas.openxmlformats.org/officeDocument/2006/relationships/customXml" Target="../ink/ink409.xml"/><Relationship Id="rId93" Type="http://schemas.openxmlformats.org/officeDocument/2006/relationships/customXml" Target="../ink/ink408.xml"/><Relationship Id="rId92" Type="http://schemas.openxmlformats.org/officeDocument/2006/relationships/customXml" Target="../ink/ink407.xml"/><Relationship Id="rId91" Type="http://schemas.openxmlformats.org/officeDocument/2006/relationships/customXml" Target="../ink/ink406.xml"/><Relationship Id="rId90" Type="http://schemas.openxmlformats.org/officeDocument/2006/relationships/customXml" Target="../ink/ink405.xml"/><Relationship Id="rId9" Type="http://schemas.openxmlformats.org/officeDocument/2006/relationships/customXml" Target="../ink/ink324.xml"/><Relationship Id="rId89" Type="http://schemas.openxmlformats.org/officeDocument/2006/relationships/customXml" Target="../ink/ink404.xml"/><Relationship Id="rId88" Type="http://schemas.openxmlformats.org/officeDocument/2006/relationships/customXml" Target="../ink/ink403.xml"/><Relationship Id="rId87" Type="http://schemas.openxmlformats.org/officeDocument/2006/relationships/customXml" Target="../ink/ink402.xml"/><Relationship Id="rId86" Type="http://schemas.openxmlformats.org/officeDocument/2006/relationships/customXml" Target="../ink/ink401.xml"/><Relationship Id="rId85" Type="http://schemas.openxmlformats.org/officeDocument/2006/relationships/customXml" Target="../ink/ink400.xml"/><Relationship Id="rId84" Type="http://schemas.openxmlformats.org/officeDocument/2006/relationships/customXml" Target="../ink/ink399.xml"/><Relationship Id="rId83" Type="http://schemas.openxmlformats.org/officeDocument/2006/relationships/customXml" Target="../ink/ink398.xml"/><Relationship Id="rId82" Type="http://schemas.openxmlformats.org/officeDocument/2006/relationships/customXml" Target="../ink/ink397.xml"/><Relationship Id="rId81" Type="http://schemas.openxmlformats.org/officeDocument/2006/relationships/customXml" Target="../ink/ink396.xml"/><Relationship Id="rId80" Type="http://schemas.openxmlformats.org/officeDocument/2006/relationships/customXml" Target="../ink/ink395.xml"/><Relationship Id="rId8" Type="http://schemas.openxmlformats.org/officeDocument/2006/relationships/customXml" Target="../ink/ink323.xml"/><Relationship Id="rId79" Type="http://schemas.openxmlformats.org/officeDocument/2006/relationships/customXml" Target="../ink/ink394.xml"/><Relationship Id="rId78" Type="http://schemas.openxmlformats.org/officeDocument/2006/relationships/customXml" Target="../ink/ink393.xml"/><Relationship Id="rId77" Type="http://schemas.openxmlformats.org/officeDocument/2006/relationships/customXml" Target="../ink/ink392.xml"/><Relationship Id="rId76" Type="http://schemas.openxmlformats.org/officeDocument/2006/relationships/customXml" Target="../ink/ink391.xml"/><Relationship Id="rId75" Type="http://schemas.openxmlformats.org/officeDocument/2006/relationships/customXml" Target="../ink/ink390.xml"/><Relationship Id="rId74" Type="http://schemas.openxmlformats.org/officeDocument/2006/relationships/customXml" Target="../ink/ink389.xml"/><Relationship Id="rId73" Type="http://schemas.openxmlformats.org/officeDocument/2006/relationships/customXml" Target="../ink/ink388.xml"/><Relationship Id="rId72" Type="http://schemas.openxmlformats.org/officeDocument/2006/relationships/customXml" Target="../ink/ink387.xml"/><Relationship Id="rId71" Type="http://schemas.openxmlformats.org/officeDocument/2006/relationships/customXml" Target="../ink/ink386.xml"/><Relationship Id="rId70" Type="http://schemas.openxmlformats.org/officeDocument/2006/relationships/customXml" Target="../ink/ink385.xml"/><Relationship Id="rId7" Type="http://schemas.openxmlformats.org/officeDocument/2006/relationships/customXml" Target="../ink/ink322.xml"/><Relationship Id="rId69" Type="http://schemas.openxmlformats.org/officeDocument/2006/relationships/customXml" Target="../ink/ink384.xml"/><Relationship Id="rId68" Type="http://schemas.openxmlformats.org/officeDocument/2006/relationships/customXml" Target="../ink/ink383.xml"/><Relationship Id="rId67" Type="http://schemas.openxmlformats.org/officeDocument/2006/relationships/customXml" Target="../ink/ink382.xml"/><Relationship Id="rId66" Type="http://schemas.openxmlformats.org/officeDocument/2006/relationships/customXml" Target="../ink/ink381.xml"/><Relationship Id="rId65" Type="http://schemas.openxmlformats.org/officeDocument/2006/relationships/customXml" Target="../ink/ink380.xml"/><Relationship Id="rId64" Type="http://schemas.openxmlformats.org/officeDocument/2006/relationships/customXml" Target="../ink/ink379.xml"/><Relationship Id="rId63" Type="http://schemas.openxmlformats.org/officeDocument/2006/relationships/customXml" Target="../ink/ink378.xml"/><Relationship Id="rId62" Type="http://schemas.openxmlformats.org/officeDocument/2006/relationships/customXml" Target="../ink/ink377.xml"/><Relationship Id="rId61" Type="http://schemas.openxmlformats.org/officeDocument/2006/relationships/customXml" Target="../ink/ink376.xml"/><Relationship Id="rId60" Type="http://schemas.openxmlformats.org/officeDocument/2006/relationships/customXml" Target="../ink/ink375.xml"/><Relationship Id="rId6" Type="http://schemas.openxmlformats.org/officeDocument/2006/relationships/customXml" Target="../ink/ink321.xml"/><Relationship Id="rId59" Type="http://schemas.openxmlformats.org/officeDocument/2006/relationships/customXml" Target="../ink/ink374.xml"/><Relationship Id="rId58" Type="http://schemas.openxmlformats.org/officeDocument/2006/relationships/customXml" Target="../ink/ink373.xml"/><Relationship Id="rId57" Type="http://schemas.openxmlformats.org/officeDocument/2006/relationships/customXml" Target="../ink/ink372.xml"/><Relationship Id="rId56" Type="http://schemas.openxmlformats.org/officeDocument/2006/relationships/customXml" Target="../ink/ink371.xml"/><Relationship Id="rId55" Type="http://schemas.openxmlformats.org/officeDocument/2006/relationships/customXml" Target="../ink/ink370.xml"/><Relationship Id="rId54" Type="http://schemas.openxmlformats.org/officeDocument/2006/relationships/customXml" Target="../ink/ink369.xml"/><Relationship Id="rId53" Type="http://schemas.openxmlformats.org/officeDocument/2006/relationships/customXml" Target="../ink/ink368.xml"/><Relationship Id="rId52" Type="http://schemas.openxmlformats.org/officeDocument/2006/relationships/customXml" Target="../ink/ink367.xml"/><Relationship Id="rId51" Type="http://schemas.openxmlformats.org/officeDocument/2006/relationships/customXml" Target="../ink/ink366.xml"/><Relationship Id="rId50" Type="http://schemas.openxmlformats.org/officeDocument/2006/relationships/customXml" Target="../ink/ink365.xml"/><Relationship Id="rId5" Type="http://schemas.openxmlformats.org/officeDocument/2006/relationships/customXml" Target="../ink/ink320.xml"/><Relationship Id="rId49" Type="http://schemas.openxmlformats.org/officeDocument/2006/relationships/customXml" Target="../ink/ink364.xml"/><Relationship Id="rId48" Type="http://schemas.openxmlformats.org/officeDocument/2006/relationships/customXml" Target="../ink/ink363.xml"/><Relationship Id="rId47" Type="http://schemas.openxmlformats.org/officeDocument/2006/relationships/customXml" Target="../ink/ink362.xml"/><Relationship Id="rId46" Type="http://schemas.openxmlformats.org/officeDocument/2006/relationships/customXml" Target="../ink/ink361.xml"/><Relationship Id="rId45" Type="http://schemas.openxmlformats.org/officeDocument/2006/relationships/customXml" Target="../ink/ink360.xml"/><Relationship Id="rId44" Type="http://schemas.openxmlformats.org/officeDocument/2006/relationships/customXml" Target="../ink/ink359.xml"/><Relationship Id="rId43" Type="http://schemas.openxmlformats.org/officeDocument/2006/relationships/customXml" Target="../ink/ink358.xml"/><Relationship Id="rId42" Type="http://schemas.openxmlformats.org/officeDocument/2006/relationships/customXml" Target="../ink/ink357.xml"/><Relationship Id="rId41" Type="http://schemas.openxmlformats.org/officeDocument/2006/relationships/customXml" Target="../ink/ink356.xml"/><Relationship Id="rId40" Type="http://schemas.openxmlformats.org/officeDocument/2006/relationships/customXml" Target="../ink/ink355.xml"/><Relationship Id="rId4" Type="http://schemas.openxmlformats.org/officeDocument/2006/relationships/customXml" Target="../ink/ink319.xml"/><Relationship Id="rId39" Type="http://schemas.openxmlformats.org/officeDocument/2006/relationships/customXml" Target="../ink/ink354.xml"/><Relationship Id="rId38" Type="http://schemas.openxmlformats.org/officeDocument/2006/relationships/customXml" Target="../ink/ink353.xml"/><Relationship Id="rId37" Type="http://schemas.openxmlformats.org/officeDocument/2006/relationships/customXml" Target="../ink/ink352.xml"/><Relationship Id="rId36" Type="http://schemas.openxmlformats.org/officeDocument/2006/relationships/customXml" Target="../ink/ink351.xml"/><Relationship Id="rId35" Type="http://schemas.openxmlformats.org/officeDocument/2006/relationships/customXml" Target="../ink/ink350.xml"/><Relationship Id="rId34" Type="http://schemas.openxmlformats.org/officeDocument/2006/relationships/customXml" Target="../ink/ink349.xml"/><Relationship Id="rId33" Type="http://schemas.openxmlformats.org/officeDocument/2006/relationships/customXml" Target="../ink/ink348.xml"/><Relationship Id="rId32" Type="http://schemas.openxmlformats.org/officeDocument/2006/relationships/customXml" Target="../ink/ink347.xml"/><Relationship Id="rId31" Type="http://schemas.openxmlformats.org/officeDocument/2006/relationships/customXml" Target="../ink/ink346.xml"/><Relationship Id="rId30" Type="http://schemas.openxmlformats.org/officeDocument/2006/relationships/customXml" Target="../ink/ink345.xml"/><Relationship Id="rId3" Type="http://schemas.openxmlformats.org/officeDocument/2006/relationships/customXml" Target="../ink/ink318.xml"/><Relationship Id="rId29" Type="http://schemas.openxmlformats.org/officeDocument/2006/relationships/customXml" Target="../ink/ink344.xml"/><Relationship Id="rId28" Type="http://schemas.openxmlformats.org/officeDocument/2006/relationships/customXml" Target="../ink/ink343.xml"/><Relationship Id="rId27" Type="http://schemas.openxmlformats.org/officeDocument/2006/relationships/customXml" Target="../ink/ink342.xml"/><Relationship Id="rId26" Type="http://schemas.openxmlformats.org/officeDocument/2006/relationships/customXml" Target="../ink/ink341.xml"/><Relationship Id="rId25" Type="http://schemas.openxmlformats.org/officeDocument/2006/relationships/customXml" Target="../ink/ink340.xml"/><Relationship Id="rId24" Type="http://schemas.openxmlformats.org/officeDocument/2006/relationships/customXml" Target="../ink/ink339.xml"/><Relationship Id="rId23" Type="http://schemas.openxmlformats.org/officeDocument/2006/relationships/customXml" Target="../ink/ink338.xml"/><Relationship Id="rId22" Type="http://schemas.openxmlformats.org/officeDocument/2006/relationships/customXml" Target="../ink/ink337.xml"/><Relationship Id="rId21" Type="http://schemas.openxmlformats.org/officeDocument/2006/relationships/customXml" Target="../ink/ink336.xml"/><Relationship Id="rId20" Type="http://schemas.openxmlformats.org/officeDocument/2006/relationships/customXml" Target="../ink/ink335.xml"/><Relationship Id="rId2" Type="http://schemas.openxmlformats.org/officeDocument/2006/relationships/customXml" Target="../ink/ink317.xml"/><Relationship Id="rId19" Type="http://schemas.openxmlformats.org/officeDocument/2006/relationships/customXml" Target="../ink/ink334.xml"/><Relationship Id="rId18" Type="http://schemas.openxmlformats.org/officeDocument/2006/relationships/customXml" Target="../ink/ink333.xml"/><Relationship Id="rId17" Type="http://schemas.openxmlformats.org/officeDocument/2006/relationships/customXml" Target="../ink/ink332.xml"/><Relationship Id="rId16" Type="http://schemas.openxmlformats.org/officeDocument/2006/relationships/customXml" Target="../ink/ink331.xml"/><Relationship Id="rId15" Type="http://schemas.openxmlformats.org/officeDocument/2006/relationships/customXml" Target="../ink/ink330.xml"/><Relationship Id="rId14" Type="http://schemas.openxmlformats.org/officeDocument/2006/relationships/customXml" Target="../ink/ink329.xml"/><Relationship Id="rId13" Type="http://schemas.openxmlformats.org/officeDocument/2006/relationships/customXml" Target="../ink/ink328.xml"/><Relationship Id="rId12" Type="http://schemas.openxmlformats.org/officeDocument/2006/relationships/customXml" Target="../ink/ink327.xml"/><Relationship Id="rId11" Type="http://schemas.openxmlformats.org/officeDocument/2006/relationships/customXml" Target="../ink/ink326.xml"/><Relationship Id="rId102" Type="http://schemas.openxmlformats.org/officeDocument/2006/relationships/slideLayout" Target="../slideLayouts/slideLayout1.xml"/><Relationship Id="rId101" Type="http://schemas.openxmlformats.org/officeDocument/2006/relationships/customXml" Target="../ink/ink416.xml"/><Relationship Id="rId100" Type="http://schemas.openxmlformats.org/officeDocument/2006/relationships/customXml" Target="../ink/ink415.xml"/><Relationship Id="rId10" Type="http://schemas.openxmlformats.org/officeDocument/2006/relationships/customXml" Target="../ink/ink325.xml"/><Relationship Id="rId1" Type="http://schemas.openxmlformats.org/officeDocument/2006/relationships/customXml" Target="../ink/ink3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customXml" Target="../ink/ink8.xml"/><Relationship Id="rId7" Type="http://schemas.openxmlformats.org/officeDocument/2006/relationships/customXml" Target="../ink/ink7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customXml" Target="../ink/ink4.xml"/><Relationship Id="rId3" Type="http://schemas.openxmlformats.org/officeDocument/2006/relationships/customXml" Target="../ink/ink3.xml"/><Relationship Id="rId2" Type="http://schemas.openxmlformats.org/officeDocument/2006/relationships/customXml" Target="../ink/ink2.xml"/><Relationship Id="rId10" Type="http://schemas.openxmlformats.org/officeDocument/2006/relationships/slideLayout" Target="../slideLayouts/slideLayout1.xml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425.xml"/><Relationship Id="rId8" Type="http://schemas.openxmlformats.org/officeDocument/2006/relationships/customXml" Target="../ink/ink424.xml"/><Relationship Id="rId7" Type="http://schemas.openxmlformats.org/officeDocument/2006/relationships/customXml" Target="../ink/ink423.xml"/><Relationship Id="rId6" Type="http://schemas.openxmlformats.org/officeDocument/2006/relationships/customXml" Target="../ink/ink422.xml"/><Relationship Id="rId5" Type="http://schemas.openxmlformats.org/officeDocument/2006/relationships/customXml" Target="../ink/ink421.xml"/><Relationship Id="rId4" Type="http://schemas.openxmlformats.org/officeDocument/2006/relationships/customXml" Target="../ink/ink420.xml"/><Relationship Id="rId3" Type="http://schemas.openxmlformats.org/officeDocument/2006/relationships/customXml" Target="../ink/ink419.xml"/><Relationship Id="rId2" Type="http://schemas.openxmlformats.org/officeDocument/2006/relationships/customXml" Target="../ink/ink418.xml"/><Relationship Id="rId18" Type="http://schemas.openxmlformats.org/officeDocument/2006/relationships/slideLayout" Target="../slideLayouts/slideLayout1.xml"/><Relationship Id="rId17" Type="http://schemas.openxmlformats.org/officeDocument/2006/relationships/customXml" Target="../ink/ink433.xml"/><Relationship Id="rId16" Type="http://schemas.openxmlformats.org/officeDocument/2006/relationships/customXml" Target="../ink/ink432.xml"/><Relationship Id="rId15" Type="http://schemas.openxmlformats.org/officeDocument/2006/relationships/customXml" Target="../ink/ink431.xml"/><Relationship Id="rId14" Type="http://schemas.openxmlformats.org/officeDocument/2006/relationships/customXml" Target="../ink/ink430.xml"/><Relationship Id="rId13" Type="http://schemas.openxmlformats.org/officeDocument/2006/relationships/customXml" Target="../ink/ink429.xml"/><Relationship Id="rId12" Type="http://schemas.openxmlformats.org/officeDocument/2006/relationships/customXml" Target="../ink/ink428.xml"/><Relationship Id="rId11" Type="http://schemas.openxmlformats.org/officeDocument/2006/relationships/customXml" Target="../ink/ink427.xml"/><Relationship Id="rId10" Type="http://schemas.openxmlformats.org/officeDocument/2006/relationships/customXml" Target="../ink/ink426.xml"/><Relationship Id="rId1" Type="http://schemas.openxmlformats.org/officeDocument/2006/relationships/customXml" Target="../ink/ink4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8.xml"/><Relationship Id="rId8" Type="http://schemas.openxmlformats.org/officeDocument/2006/relationships/customXml" Target="../ink/ink17.xml"/><Relationship Id="rId7" Type="http://schemas.openxmlformats.org/officeDocument/2006/relationships/customXml" Target="../ink/ink16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3" Type="http://schemas.openxmlformats.org/officeDocument/2006/relationships/slideLayout" Target="../slideLayouts/slideLayout1.xml"/><Relationship Id="rId42" Type="http://schemas.openxmlformats.org/officeDocument/2006/relationships/customXml" Target="../ink/ink51.xml"/><Relationship Id="rId41" Type="http://schemas.openxmlformats.org/officeDocument/2006/relationships/customXml" Target="../ink/ink50.xml"/><Relationship Id="rId40" Type="http://schemas.openxmlformats.org/officeDocument/2006/relationships/customXml" Target="../ink/ink49.xml"/><Relationship Id="rId4" Type="http://schemas.openxmlformats.org/officeDocument/2006/relationships/customXml" Target="../ink/ink13.xml"/><Relationship Id="rId39" Type="http://schemas.openxmlformats.org/officeDocument/2006/relationships/customXml" Target="../ink/ink48.xml"/><Relationship Id="rId38" Type="http://schemas.openxmlformats.org/officeDocument/2006/relationships/customXml" Target="../ink/ink47.xml"/><Relationship Id="rId37" Type="http://schemas.openxmlformats.org/officeDocument/2006/relationships/customXml" Target="../ink/ink46.xml"/><Relationship Id="rId36" Type="http://schemas.openxmlformats.org/officeDocument/2006/relationships/customXml" Target="../ink/ink45.xml"/><Relationship Id="rId35" Type="http://schemas.openxmlformats.org/officeDocument/2006/relationships/customXml" Target="../ink/ink44.xml"/><Relationship Id="rId34" Type="http://schemas.openxmlformats.org/officeDocument/2006/relationships/customXml" Target="../ink/ink43.xml"/><Relationship Id="rId33" Type="http://schemas.openxmlformats.org/officeDocument/2006/relationships/customXml" Target="../ink/ink42.xml"/><Relationship Id="rId32" Type="http://schemas.openxmlformats.org/officeDocument/2006/relationships/customXml" Target="../ink/ink41.xml"/><Relationship Id="rId31" Type="http://schemas.openxmlformats.org/officeDocument/2006/relationships/customXml" Target="../ink/ink40.xml"/><Relationship Id="rId30" Type="http://schemas.openxmlformats.org/officeDocument/2006/relationships/customXml" Target="../ink/ink39.xml"/><Relationship Id="rId3" Type="http://schemas.openxmlformats.org/officeDocument/2006/relationships/customXml" Target="../ink/ink12.xml"/><Relationship Id="rId29" Type="http://schemas.openxmlformats.org/officeDocument/2006/relationships/customXml" Target="../ink/ink38.xml"/><Relationship Id="rId28" Type="http://schemas.openxmlformats.org/officeDocument/2006/relationships/customXml" Target="../ink/ink37.xml"/><Relationship Id="rId27" Type="http://schemas.openxmlformats.org/officeDocument/2006/relationships/customXml" Target="../ink/ink36.xml"/><Relationship Id="rId26" Type="http://schemas.openxmlformats.org/officeDocument/2006/relationships/customXml" Target="../ink/ink35.xml"/><Relationship Id="rId25" Type="http://schemas.openxmlformats.org/officeDocument/2006/relationships/customXml" Target="../ink/ink34.xml"/><Relationship Id="rId24" Type="http://schemas.openxmlformats.org/officeDocument/2006/relationships/customXml" Target="../ink/ink33.xml"/><Relationship Id="rId23" Type="http://schemas.openxmlformats.org/officeDocument/2006/relationships/customXml" Target="../ink/ink32.xml"/><Relationship Id="rId22" Type="http://schemas.openxmlformats.org/officeDocument/2006/relationships/customXml" Target="../ink/ink31.xml"/><Relationship Id="rId21" Type="http://schemas.openxmlformats.org/officeDocument/2006/relationships/customXml" Target="../ink/ink30.xml"/><Relationship Id="rId20" Type="http://schemas.openxmlformats.org/officeDocument/2006/relationships/customXml" Target="../ink/ink29.xml"/><Relationship Id="rId2" Type="http://schemas.openxmlformats.org/officeDocument/2006/relationships/customXml" Target="../ink/ink11.xml"/><Relationship Id="rId19" Type="http://schemas.openxmlformats.org/officeDocument/2006/relationships/customXml" Target="../ink/ink28.xml"/><Relationship Id="rId18" Type="http://schemas.openxmlformats.org/officeDocument/2006/relationships/customXml" Target="../ink/ink27.xml"/><Relationship Id="rId17" Type="http://schemas.openxmlformats.org/officeDocument/2006/relationships/customXml" Target="../ink/ink26.xml"/><Relationship Id="rId16" Type="http://schemas.openxmlformats.org/officeDocument/2006/relationships/customXml" Target="../ink/ink25.xml"/><Relationship Id="rId15" Type="http://schemas.openxmlformats.org/officeDocument/2006/relationships/customXml" Target="../ink/ink24.xml"/><Relationship Id="rId14" Type="http://schemas.openxmlformats.org/officeDocument/2006/relationships/customXml" Target="../ink/ink23.xml"/><Relationship Id="rId13" Type="http://schemas.openxmlformats.org/officeDocument/2006/relationships/customXml" Target="../ink/ink22.xml"/><Relationship Id="rId12" Type="http://schemas.openxmlformats.org/officeDocument/2006/relationships/customXml" Target="../ink/ink21.xml"/><Relationship Id="rId11" Type="http://schemas.openxmlformats.org/officeDocument/2006/relationships/customXml" Target="../ink/ink20.xml"/><Relationship Id="rId10" Type="http://schemas.openxmlformats.org/officeDocument/2006/relationships/customXml" Target="../ink/ink19.xml"/><Relationship Id="rId1" Type="http://schemas.openxmlformats.org/officeDocument/2006/relationships/customXml" Target="../ink/ink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9.xml"/><Relationship Id="rId8" Type="http://schemas.openxmlformats.org/officeDocument/2006/relationships/customXml" Target="../ink/ink58.xml"/><Relationship Id="rId7" Type="http://schemas.openxmlformats.org/officeDocument/2006/relationships/customXml" Target="../ink/ink57.xml"/><Relationship Id="rId6" Type="http://schemas.openxmlformats.org/officeDocument/2006/relationships/customXml" Target="../ink/ink56.xml"/><Relationship Id="rId5" Type="http://schemas.openxmlformats.org/officeDocument/2006/relationships/customXml" Target="../ink/ink55.xml"/><Relationship Id="rId4" Type="http://schemas.openxmlformats.org/officeDocument/2006/relationships/customXml" Target="../ink/ink54.xml"/><Relationship Id="rId32" Type="http://schemas.openxmlformats.org/officeDocument/2006/relationships/notesSlide" Target="../notesSlides/notesSlide1.xml"/><Relationship Id="rId31" Type="http://schemas.openxmlformats.org/officeDocument/2006/relationships/slideLayout" Target="../slideLayouts/slideLayout1.xml"/><Relationship Id="rId30" Type="http://schemas.openxmlformats.org/officeDocument/2006/relationships/customXml" Target="../ink/ink80.xml"/><Relationship Id="rId3" Type="http://schemas.openxmlformats.org/officeDocument/2006/relationships/customXml" Target="../ink/ink53.xml"/><Relationship Id="rId29" Type="http://schemas.openxmlformats.org/officeDocument/2006/relationships/customXml" Target="../ink/ink79.xml"/><Relationship Id="rId28" Type="http://schemas.openxmlformats.org/officeDocument/2006/relationships/customXml" Target="../ink/ink78.xml"/><Relationship Id="rId27" Type="http://schemas.openxmlformats.org/officeDocument/2006/relationships/customXml" Target="../ink/ink77.xml"/><Relationship Id="rId26" Type="http://schemas.openxmlformats.org/officeDocument/2006/relationships/customXml" Target="../ink/ink76.xml"/><Relationship Id="rId25" Type="http://schemas.openxmlformats.org/officeDocument/2006/relationships/customXml" Target="../ink/ink75.xml"/><Relationship Id="rId24" Type="http://schemas.openxmlformats.org/officeDocument/2006/relationships/customXml" Target="../ink/ink74.xml"/><Relationship Id="rId23" Type="http://schemas.openxmlformats.org/officeDocument/2006/relationships/customXml" Target="../ink/ink73.xml"/><Relationship Id="rId22" Type="http://schemas.openxmlformats.org/officeDocument/2006/relationships/customXml" Target="../ink/ink72.xml"/><Relationship Id="rId21" Type="http://schemas.openxmlformats.org/officeDocument/2006/relationships/customXml" Target="../ink/ink71.xml"/><Relationship Id="rId20" Type="http://schemas.openxmlformats.org/officeDocument/2006/relationships/customXml" Target="../ink/ink70.xml"/><Relationship Id="rId2" Type="http://schemas.openxmlformats.org/officeDocument/2006/relationships/customXml" Target="../ink/ink52.xml"/><Relationship Id="rId19" Type="http://schemas.openxmlformats.org/officeDocument/2006/relationships/customXml" Target="../ink/ink69.xml"/><Relationship Id="rId18" Type="http://schemas.openxmlformats.org/officeDocument/2006/relationships/customXml" Target="../ink/ink68.xml"/><Relationship Id="rId17" Type="http://schemas.openxmlformats.org/officeDocument/2006/relationships/customXml" Target="../ink/ink67.xml"/><Relationship Id="rId16" Type="http://schemas.openxmlformats.org/officeDocument/2006/relationships/customXml" Target="../ink/ink66.xml"/><Relationship Id="rId15" Type="http://schemas.openxmlformats.org/officeDocument/2006/relationships/customXml" Target="../ink/ink65.xml"/><Relationship Id="rId14" Type="http://schemas.openxmlformats.org/officeDocument/2006/relationships/customXml" Target="../ink/ink64.xml"/><Relationship Id="rId13" Type="http://schemas.openxmlformats.org/officeDocument/2006/relationships/customXml" Target="../ink/ink63.xml"/><Relationship Id="rId12" Type="http://schemas.openxmlformats.org/officeDocument/2006/relationships/customXml" Target="../ink/ink62.xml"/><Relationship Id="rId11" Type="http://schemas.openxmlformats.org/officeDocument/2006/relationships/customXml" Target="../ink/ink61.xml"/><Relationship Id="rId10" Type="http://schemas.openxmlformats.org/officeDocument/2006/relationships/customXml" Target="../ink/ink6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2" name="CAS CS 460…"/>
          <p:cNvSpPr txBox="1"/>
          <p:nvPr/>
        </p:nvSpPr>
        <p:spPr>
          <a:xfrm>
            <a:off x="615632" y="1348422"/>
            <a:ext cx="7680961" cy="2504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Disks, Buffer Manager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75" name="Arranging Pages on Disk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Arranging Pages on Disk</a:t>
            </a:r>
          </a:p>
        </p:txBody>
      </p:sp>
      <p:sp>
        <p:nvSpPr>
          <p:cNvPr id="176" name="`Next’ block concept: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`Next’ block concept: 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blocks on same track, followed by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blocks on same cylinder, followed by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blocks on adjacent cylinder</a:t>
            </a:r>
          </a:p>
          <a:p>
            <a:pPr marL="200660" indent="-200660">
              <a:buClrTx/>
              <a:buSzPct val="100000"/>
            </a:pPr>
            <a:r>
              <a:t>Arrange file pages sequentially on disk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minimize seek and rotational delay.</a:t>
            </a:r>
          </a:p>
          <a:p>
            <a:pPr marL="200660" indent="-200660">
              <a:buClrTx/>
              <a:buSzPct val="100000"/>
            </a:pPr>
            <a:r>
              <a:t>For a sequential scan, pre-fetch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several pages at a time!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</a:p>
          <a:p>
            <a:pPr marL="200660" indent="-200660">
              <a:buClrTx/>
              <a:buSzPct val="100000"/>
            </a:pPr>
            <a:r>
              <a:t>We use Block/Page interchangeably!!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586455" y="1890583"/>
              <a:ext cx="83380" cy="189985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5586455" y="1890583"/>
                <a:ext cx="83380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5655939" y="1987893"/>
              <a:ext cx="67167" cy="64873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5655939" y="1987893"/>
                <a:ext cx="67167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5743951" y="1960090"/>
              <a:ext cx="57903" cy="171450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5743951" y="1960090"/>
                <a:ext cx="57903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5818066" y="1969358"/>
              <a:ext cx="85696" cy="69506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5818066" y="1969358"/>
                <a:ext cx="85696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915343" y="1950822"/>
              <a:ext cx="23162" cy="41705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915343" y="1950822"/>
                <a:ext cx="23162" cy="41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5906079" y="1941555"/>
              <a:ext cx="85696" cy="8340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906079" y="1941555"/>
                <a:ext cx="85696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6017252" y="1923020"/>
              <a:ext cx="166760" cy="8804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6017252" y="1923020"/>
                <a:ext cx="166760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6193276" y="1932287"/>
              <a:ext cx="13897" cy="67190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193276" y="1932287"/>
                <a:ext cx="13897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6202541" y="1904485"/>
              <a:ext cx="13896" cy="20852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6202541" y="1904485"/>
                <a:ext cx="13896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6253495" y="1816443"/>
              <a:ext cx="120438" cy="166816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6253495" y="1816443"/>
                <a:ext cx="120438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6536060" y="1918386"/>
              <a:ext cx="9265" cy="74141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6536060" y="1918386"/>
                <a:ext cx="9265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6549957" y="1848879"/>
              <a:ext cx="46322" cy="2085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6549957" y="1848879"/>
                <a:ext cx="46322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6596279" y="1890583"/>
              <a:ext cx="62535" cy="7877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596279" y="1890583"/>
                <a:ext cx="62535" cy="7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6897373" y="1691331"/>
              <a:ext cx="92644" cy="291928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897373" y="1691331"/>
                <a:ext cx="92644" cy="2919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6980754" y="1853513"/>
              <a:ext cx="157495" cy="141330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980754" y="1853513"/>
                <a:ext cx="157495" cy="141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7156778" y="1797908"/>
              <a:ext cx="41689" cy="15523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156778" y="1797908"/>
                <a:ext cx="41689" cy="155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7221629" y="1837295"/>
              <a:ext cx="115805" cy="11816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221629" y="1837295"/>
                <a:ext cx="115805" cy="1181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6035781" y="2335427"/>
              <a:ext cx="138966" cy="12047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035781" y="2335427"/>
                <a:ext cx="138966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6123793" y="2344694"/>
              <a:ext cx="215398" cy="139014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123793" y="2344694"/>
                <a:ext cx="215398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6355404" y="2323842"/>
              <a:ext cx="134334" cy="6255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355404" y="2323842"/>
                <a:ext cx="134334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6438784" y="2177878"/>
              <a:ext cx="101908" cy="20156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438784" y="2177878"/>
                <a:ext cx="101908" cy="201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6841787" y="2265920"/>
              <a:ext cx="67167" cy="13901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841787" y="2265920"/>
                <a:ext cx="67167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6906638" y="2182512"/>
              <a:ext cx="240875" cy="189985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906638" y="2182512"/>
                <a:ext cx="240875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7166042" y="2247385"/>
              <a:ext cx="187605" cy="60239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166042" y="2247385"/>
                <a:ext cx="187605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7559781" y="2270554"/>
              <a:ext cx="13896" cy="44021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559781" y="2270554"/>
                <a:ext cx="13896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7550516" y="2191779"/>
              <a:ext cx="13897" cy="1621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550516" y="2191779"/>
                <a:ext cx="13897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7582942" y="2242751"/>
              <a:ext cx="108857" cy="97309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582942" y="2242751"/>
                <a:ext cx="108857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5642042" y="2998058"/>
              <a:ext cx="90328" cy="240957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642042" y="2998058"/>
                <a:ext cx="90328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5669835" y="3116219"/>
              <a:ext cx="57903" cy="3938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669835" y="3116219"/>
                <a:ext cx="57903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5757848" y="2970255"/>
              <a:ext cx="37057" cy="206203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757848" y="2970255"/>
                <a:ext cx="37057" cy="206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5762480" y="3109268"/>
              <a:ext cx="71800" cy="3243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5762480" y="3109268"/>
                <a:ext cx="71800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5831963" y="3049029"/>
              <a:ext cx="78747" cy="139014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831963" y="3049029"/>
                <a:ext cx="78747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5906079" y="3079149"/>
              <a:ext cx="136650" cy="108894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906079" y="3079149"/>
                <a:ext cx="136650" cy="108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6262760" y="3011959"/>
              <a:ext cx="53270" cy="185351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262760" y="3011959"/>
                <a:ext cx="53270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6336875" y="3039762"/>
              <a:ext cx="78747" cy="111210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336875" y="3039762"/>
                <a:ext cx="78747" cy="11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6410991" y="3058297"/>
              <a:ext cx="94960" cy="60239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410991" y="3058297"/>
                <a:ext cx="94960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6485106" y="2956354"/>
              <a:ext cx="122754" cy="157548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485106" y="2956354"/>
                <a:ext cx="122754" cy="157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6633337" y="3053663"/>
              <a:ext cx="18529" cy="44021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633337" y="3053663"/>
                <a:ext cx="18529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6647233" y="3002691"/>
              <a:ext cx="166761" cy="236323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647233" y="3002691"/>
                <a:ext cx="166761" cy="236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6915902" y="2937818"/>
              <a:ext cx="247824" cy="148282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915902" y="2937818"/>
                <a:ext cx="247824" cy="148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7258686" y="2984156"/>
              <a:ext cx="92645" cy="115845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258686" y="2984156"/>
                <a:ext cx="92645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7379124" y="3011959"/>
              <a:ext cx="74116" cy="64873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379124" y="3011959"/>
                <a:ext cx="74116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5" name="墨迹 44"/>
              <p14:cNvContentPartPr/>
              <p14:nvPr/>
            </p14:nvContentPartPr>
            <p14:xfrm>
              <a:off x="7476401" y="2979522"/>
              <a:ext cx="57903" cy="92676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476401" y="2979522"/>
                <a:ext cx="57903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6" name="墨迹 45"/>
              <p14:cNvContentPartPr/>
              <p14:nvPr/>
            </p14:nvContentPartPr>
            <p14:xfrm>
              <a:off x="7555148" y="2974889"/>
              <a:ext cx="55587" cy="125112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555148" y="2974889"/>
                <a:ext cx="55587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7" name="墨迹 46"/>
              <p14:cNvContentPartPr/>
              <p14:nvPr/>
            </p14:nvContentPartPr>
            <p14:xfrm>
              <a:off x="7782127" y="2863678"/>
              <a:ext cx="169076" cy="208520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782127" y="2863678"/>
                <a:ext cx="169076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8" name="墨迹 47"/>
              <p14:cNvContentPartPr/>
              <p14:nvPr/>
            </p14:nvContentPartPr>
            <p14:xfrm>
              <a:off x="7948887" y="2933184"/>
              <a:ext cx="296462" cy="125113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948887" y="2933184"/>
                <a:ext cx="296462" cy="125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9" name="墨迹 48"/>
              <p14:cNvContentPartPr/>
              <p14:nvPr/>
            </p14:nvContentPartPr>
            <p14:xfrm>
              <a:off x="5581823" y="3563379"/>
              <a:ext cx="16213" cy="76458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5581823" y="3563379"/>
                <a:ext cx="16213" cy="7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0" name="墨迹 49"/>
              <p14:cNvContentPartPr/>
              <p14:nvPr/>
            </p14:nvContentPartPr>
            <p14:xfrm>
              <a:off x="5586455" y="3466070"/>
              <a:ext cx="30110" cy="23169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5586455" y="3466070"/>
                <a:ext cx="30110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1" name="墨迹 50"/>
              <p14:cNvContentPartPr/>
              <p14:nvPr/>
            </p14:nvContentPartPr>
            <p14:xfrm>
              <a:off x="5628145" y="3452168"/>
              <a:ext cx="106541" cy="129746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5628145" y="3452168"/>
                <a:ext cx="106541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2" name="墨迹 51"/>
              <p14:cNvContentPartPr/>
              <p14:nvPr/>
            </p14:nvContentPartPr>
            <p14:xfrm>
              <a:off x="5850492" y="3503140"/>
              <a:ext cx="240875" cy="97310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5850492" y="3503140"/>
                <a:ext cx="240875" cy="9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3" name="墨迹 52"/>
              <p14:cNvContentPartPr/>
              <p14:nvPr/>
            </p14:nvContentPartPr>
            <p14:xfrm>
              <a:off x="6105264" y="3493872"/>
              <a:ext cx="85696" cy="64873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6105264" y="3493872"/>
                <a:ext cx="85696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4" name="墨迹 53"/>
              <p14:cNvContentPartPr/>
              <p14:nvPr/>
            </p14:nvContentPartPr>
            <p14:xfrm>
              <a:off x="6193276" y="3454485"/>
              <a:ext cx="78747" cy="94993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6193276" y="3454485"/>
                <a:ext cx="78747" cy="94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5" name="墨迹 54"/>
              <p14:cNvContentPartPr/>
              <p14:nvPr/>
            </p14:nvContentPartPr>
            <p14:xfrm>
              <a:off x="6267392" y="3470704"/>
              <a:ext cx="143599" cy="74140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6267392" y="3470704"/>
                <a:ext cx="143599" cy="74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6" name="墨迹 55"/>
              <p14:cNvContentPartPr/>
              <p14:nvPr/>
            </p14:nvContentPartPr>
            <p14:xfrm>
              <a:off x="6383197" y="3452168"/>
              <a:ext cx="88012" cy="139014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6383197" y="3452168"/>
                <a:ext cx="88012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7" name="墨迹 56"/>
              <p14:cNvContentPartPr/>
              <p14:nvPr/>
            </p14:nvContentPartPr>
            <p14:xfrm>
              <a:off x="6554589" y="3419732"/>
              <a:ext cx="74116" cy="152915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6554589" y="3419732"/>
                <a:ext cx="74116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8" name="墨迹 57"/>
              <p14:cNvContentPartPr/>
              <p14:nvPr/>
            </p14:nvContentPartPr>
            <p14:xfrm>
              <a:off x="6642601" y="3479971"/>
              <a:ext cx="55587" cy="50972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6642601" y="3479971"/>
                <a:ext cx="55587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9" name="墨迹 58"/>
              <p14:cNvContentPartPr/>
              <p14:nvPr/>
            </p14:nvContentPartPr>
            <p14:xfrm>
              <a:off x="6841787" y="3405831"/>
              <a:ext cx="294145" cy="134379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6841787" y="3405831"/>
                <a:ext cx="294145" cy="134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墨迹 59"/>
              <p14:cNvContentPartPr/>
              <p14:nvPr/>
            </p14:nvContentPartPr>
            <p14:xfrm>
              <a:off x="7309641" y="3391929"/>
              <a:ext cx="113489" cy="115845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309641" y="3391929"/>
                <a:ext cx="113489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1" name="墨迹 60"/>
              <p14:cNvContentPartPr/>
              <p14:nvPr/>
            </p14:nvContentPartPr>
            <p14:xfrm>
              <a:off x="7420814" y="3382662"/>
              <a:ext cx="182973" cy="97309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7420814" y="3382662"/>
                <a:ext cx="182973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2" name="墨迹 61"/>
              <p14:cNvContentPartPr/>
              <p14:nvPr/>
            </p14:nvContentPartPr>
            <p14:xfrm>
              <a:off x="7508826" y="3378028"/>
              <a:ext cx="92644" cy="159865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7508826" y="3378028"/>
                <a:ext cx="92644" cy="159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3" name="墨迹 62"/>
              <p14:cNvContentPartPr/>
              <p14:nvPr/>
            </p14:nvContentPartPr>
            <p14:xfrm>
              <a:off x="7624632" y="3303887"/>
              <a:ext cx="88012" cy="178401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7624632" y="3303887"/>
                <a:ext cx="88012" cy="1784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9" name="墨迹 68"/>
              <p14:cNvContentPartPr/>
              <p14:nvPr/>
            </p14:nvContentPartPr>
            <p14:xfrm>
              <a:off x="7930358" y="3266817"/>
              <a:ext cx="189921" cy="208520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7930358" y="3266817"/>
                <a:ext cx="189921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70" name="墨迹 69"/>
              <p14:cNvContentPartPr/>
              <p14:nvPr/>
            </p14:nvContentPartPr>
            <p14:xfrm>
              <a:off x="8111014" y="3378028"/>
              <a:ext cx="108858" cy="69506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8111014" y="3378028"/>
                <a:ext cx="108858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71" name="墨迹 70"/>
              <p14:cNvContentPartPr/>
              <p14:nvPr/>
            </p14:nvContentPartPr>
            <p14:xfrm>
              <a:off x="8194395" y="3243648"/>
              <a:ext cx="199185" cy="222421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8194395" y="3243648"/>
                <a:ext cx="199185" cy="2224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2" name="墨迹 71"/>
              <p14:cNvContentPartPr/>
              <p14:nvPr/>
            </p14:nvContentPartPr>
            <p14:xfrm>
              <a:off x="7796024" y="3259866"/>
              <a:ext cx="384474" cy="164500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7796024" y="3259866"/>
                <a:ext cx="384474" cy="16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3" name="墨迹 72"/>
              <p14:cNvContentPartPr/>
              <p14:nvPr/>
            </p14:nvContentPartPr>
            <p14:xfrm>
              <a:off x="1385033" y="4698656"/>
              <a:ext cx="171392" cy="282661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1385033" y="4698656"/>
                <a:ext cx="171392" cy="282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4" name="墨迹 73"/>
              <p14:cNvContentPartPr/>
              <p14:nvPr/>
            </p14:nvContentPartPr>
            <p14:xfrm>
              <a:off x="1574954" y="4851571"/>
              <a:ext cx="296462" cy="83409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1574954" y="4851571"/>
                <a:ext cx="296462" cy="83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5" name="墨迹 74"/>
              <p14:cNvContentPartPr/>
              <p14:nvPr/>
            </p14:nvContentPartPr>
            <p14:xfrm>
              <a:off x="1987221" y="4789015"/>
              <a:ext cx="57903" cy="136697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1987221" y="4789015"/>
                <a:ext cx="57903" cy="136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6" name="墨迹 75"/>
              <p14:cNvContentPartPr/>
              <p14:nvPr/>
            </p14:nvContentPartPr>
            <p14:xfrm>
              <a:off x="2065969" y="4805233"/>
              <a:ext cx="111173" cy="78775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2065969" y="4805233"/>
                <a:ext cx="111173" cy="7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80" name="墨迹 79"/>
              <p14:cNvContentPartPr/>
              <p14:nvPr/>
            </p14:nvContentPartPr>
            <p14:xfrm>
              <a:off x="2098395" y="4823768"/>
              <a:ext cx="88012" cy="101944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2098395" y="4823768"/>
                <a:ext cx="88012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81" name="墨迹 80"/>
              <p14:cNvContentPartPr/>
              <p14:nvPr/>
            </p14:nvContentPartPr>
            <p14:xfrm>
              <a:off x="2204936" y="4823768"/>
              <a:ext cx="104225" cy="60239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2204936" y="4823768"/>
                <a:ext cx="104225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82" name="墨迹 81"/>
              <p14:cNvContentPartPr/>
              <p14:nvPr/>
            </p14:nvContentPartPr>
            <p14:xfrm>
              <a:off x="2330006" y="4684755"/>
              <a:ext cx="159811" cy="189985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2330006" y="4684755"/>
                <a:ext cx="159811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83" name="墨迹 82"/>
              <p14:cNvContentPartPr/>
              <p14:nvPr/>
            </p14:nvContentPartPr>
            <p14:xfrm>
              <a:off x="2691319" y="4758895"/>
              <a:ext cx="196869" cy="64873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2691319" y="4758895"/>
                <a:ext cx="196869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84" name="墨迹 83"/>
              <p14:cNvContentPartPr/>
              <p14:nvPr/>
            </p14:nvContentPartPr>
            <p14:xfrm>
              <a:off x="2913665" y="4735727"/>
              <a:ext cx="85696" cy="69506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2913665" y="4735727"/>
                <a:ext cx="85696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85" name="墨迹 84"/>
              <p14:cNvContentPartPr/>
              <p14:nvPr/>
            </p14:nvContentPartPr>
            <p14:xfrm>
              <a:off x="3001677" y="4633783"/>
              <a:ext cx="30110" cy="210837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3001677" y="4633783"/>
                <a:ext cx="30110" cy="2108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6" name="墨迹 85"/>
              <p14:cNvContentPartPr/>
              <p14:nvPr/>
            </p14:nvContentPartPr>
            <p14:xfrm>
              <a:off x="3048000" y="4687072"/>
              <a:ext cx="71799" cy="48655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3048000" y="4687072"/>
                <a:ext cx="71799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7" name="墨迹 86"/>
              <p14:cNvContentPartPr/>
              <p14:nvPr/>
            </p14:nvContentPartPr>
            <p14:xfrm>
              <a:off x="3098954" y="4670854"/>
              <a:ext cx="25477" cy="141330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3098954" y="4670854"/>
                <a:ext cx="25477" cy="141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8" name="墨迹 87"/>
              <p14:cNvContentPartPr/>
              <p14:nvPr/>
            </p14:nvContentPartPr>
            <p14:xfrm>
              <a:off x="3163805" y="4744994"/>
              <a:ext cx="4632" cy="37071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3163805" y="4744994"/>
                <a:ext cx="4632" cy="37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9" name="墨迹 88"/>
              <p14:cNvContentPartPr/>
              <p14:nvPr/>
            </p14:nvContentPartPr>
            <p14:xfrm>
              <a:off x="3168437" y="4670854"/>
              <a:ext cx="360" cy="16218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3168437" y="4670854"/>
                <a:ext cx="360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90" name="墨迹 89"/>
              <p14:cNvContentPartPr/>
              <p14:nvPr/>
            </p14:nvContentPartPr>
            <p14:xfrm>
              <a:off x="3210127" y="4698656"/>
              <a:ext cx="74116" cy="245591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3210127" y="4698656"/>
                <a:ext cx="74116" cy="24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91" name="墨迹 90"/>
              <p14:cNvContentPartPr/>
              <p14:nvPr/>
            </p14:nvContentPartPr>
            <p14:xfrm>
              <a:off x="3288875" y="4624516"/>
              <a:ext cx="37058" cy="169133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3288875" y="4624516"/>
                <a:ext cx="37058" cy="169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92" name="墨迹 91"/>
              <p14:cNvContentPartPr/>
              <p14:nvPr/>
            </p14:nvContentPartPr>
            <p14:xfrm>
              <a:off x="3358358" y="4675487"/>
              <a:ext cx="120438" cy="129746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3358358" y="4675487"/>
                <a:ext cx="120438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93" name="墨迹 92"/>
              <p14:cNvContentPartPr/>
              <p14:nvPr/>
            </p14:nvContentPartPr>
            <p14:xfrm>
              <a:off x="3705775" y="4652318"/>
              <a:ext cx="88012" cy="236323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3705775" y="4652318"/>
                <a:ext cx="88012" cy="236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94" name="墨迹 93"/>
              <p14:cNvContentPartPr/>
              <p14:nvPr/>
            </p14:nvContentPartPr>
            <p14:xfrm>
              <a:off x="3821580" y="4633783"/>
              <a:ext cx="324255" cy="213154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3821580" y="4633783"/>
                <a:ext cx="324255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95" name="墨迹 94"/>
              <p14:cNvContentPartPr/>
              <p14:nvPr/>
            </p14:nvContentPartPr>
            <p14:xfrm>
              <a:off x="4372814" y="4624516"/>
              <a:ext cx="157496" cy="92675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4372814" y="4624516"/>
                <a:ext cx="157496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96" name="墨迹 95"/>
              <p14:cNvContentPartPr/>
              <p14:nvPr/>
            </p14:nvContentPartPr>
            <p14:xfrm>
              <a:off x="4493252" y="4578178"/>
              <a:ext cx="108857" cy="201569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4493252" y="4578178"/>
                <a:ext cx="108857" cy="201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97" name="墨迹 96"/>
              <p14:cNvContentPartPr/>
              <p14:nvPr/>
            </p14:nvContentPartPr>
            <p14:xfrm>
              <a:off x="4780449" y="4605981"/>
              <a:ext cx="303411" cy="129746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4780449" y="4605981"/>
                <a:ext cx="303411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8" name="墨迹 97"/>
              <p14:cNvContentPartPr/>
              <p14:nvPr/>
            </p14:nvContentPartPr>
            <p14:xfrm>
              <a:off x="5234407" y="4559643"/>
              <a:ext cx="111173" cy="176084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5234407" y="4559643"/>
                <a:ext cx="111173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9" name="墨迹 98"/>
              <p14:cNvContentPartPr/>
              <p14:nvPr/>
            </p14:nvContentPartPr>
            <p14:xfrm>
              <a:off x="5382638" y="4610615"/>
              <a:ext cx="335835" cy="83408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5382638" y="4610615"/>
                <a:ext cx="335835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100" name="墨迹 99"/>
              <p14:cNvContentPartPr/>
              <p14:nvPr/>
            </p14:nvContentPartPr>
            <p14:xfrm>
              <a:off x="5859757" y="4499404"/>
              <a:ext cx="152863" cy="143647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5859757" y="4499404"/>
                <a:ext cx="152863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01" name="墨迹 100"/>
              <p14:cNvContentPartPr/>
              <p14:nvPr/>
            </p14:nvContentPartPr>
            <p14:xfrm>
              <a:off x="6040413" y="4564277"/>
              <a:ext cx="27793" cy="97309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6040413" y="4564277"/>
                <a:ext cx="27793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102" name="墨迹 101"/>
              <p14:cNvContentPartPr/>
              <p14:nvPr/>
            </p14:nvContentPartPr>
            <p14:xfrm>
              <a:off x="6072838" y="4508671"/>
              <a:ext cx="9265" cy="6951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6072838" y="4508671"/>
                <a:ext cx="9265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03" name="墨迹 102"/>
              <p14:cNvContentPartPr/>
              <p14:nvPr/>
            </p14:nvContentPartPr>
            <p14:xfrm>
              <a:off x="6119161" y="4541108"/>
              <a:ext cx="294146" cy="115844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6119161" y="4541108"/>
                <a:ext cx="294146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04" name="墨迹 103"/>
              <p14:cNvContentPartPr/>
              <p14:nvPr/>
            </p14:nvContentPartPr>
            <p14:xfrm>
              <a:off x="1584218" y="5472498"/>
              <a:ext cx="224663" cy="134380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1584218" y="5472498"/>
                <a:ext cx="224663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05" name="墨迹 104"/>
              <p14:cNvContentPartPr/>
              <p14:nvPr/>
            </p14:nvContentPartPr>
            <p14:xfrm>
              <a:off x="1825094" y="5453963"/>
              <a:ext cx="30109" cy="83408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1825094" y="5453963"/>
                <a:ext cx="30109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06" name="墨迹 105"/>
              <p14:cNvContentPartPr/>
              <p14:nvPr/>
            </p14:nvContentPartPr>
            <p14:xfrm>
              <a:off x="1825094" y="5361287"/>
              <a:ext cx="23161" cy="39388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1825094" y="5361287"/>
                <a:ext cx="23161" cy="39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07" name="墨迹 106"/>
              <p14:cNvContentPartPr/>
              <p14:nvPr/>
            </p14:nvContentPartPr>
            <p14:xfrm>
              <a:off x="1880680" y="5416893"/>
              <a:ext cx="118122" cy="115845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1880680" y="5416893"/>
                <a:ext cx="118122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8" name="墨迹 107"/>
              <p14:cNvContentPartPr/>
              <p14:nvPr/>
            </p14:nvContentPartPr>
            <p14:xfrm>
              <a:off x="2033544" y="5430794"/>
              <a:ext cx="11580" cy="60240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2033544" y="5430794"/>
                <a:ext cx="11580" cy="6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9" name="墨迹 108"/>
              <p14:cNvContentPartPr/>
              <p14:nvPr/>
            </p14:nvContentPartPr>
            <p14:xfrm>
              <a:off x="2019647" y="5356654"/>
              <a:ext cx="9264" cy="18535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2019647" y="5356654"/>
                <a:ext cx="9264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10" name="墨迹 109"/>
              <p14:cNvContentPartPr/>
              <p14:nvPr/>
            </p14:nvContentPartPr>
            <p14:xfrm>
              <a:off x="2093762" y="5384456"/>
              <a:ext cx="268669" cy="120478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2093762" y="5384456"/>
                <a:ext cx="268669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11" name="墨迹 110"/>
              <p14:cNvContentPartPr/>
              <p14:nvPr/>
            </p14:nvContentPartPr>
            <p14:xfrm>
              <a:off x="2325373" y="5282513"/>
              <a:ext cx="20845" cy="13901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2325373" y="5282513"/>
                <a:ext cx="20845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12" name="墨迹 111"/>
              <p14:cNvContentPartPr/>
              <p14:nvPr/>
            </p14:nvContentPartPr>
            <p14:xfrm>
              <a:off x="2394857" y="5370555"/>
              <a:ext cx="16212" cy="57922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2394857" y="5370555"/>
                <a:ext cx="16212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13" name="墨迹 112"/>
              <p14:cNvContentPartPr/>
              <p14:nvPr/>
            </p14:nvContentPartPr>
            <p14:xfrm>
              <a:off x="2459708" y="5333485"/>
              <a:ext cx="104225" cy="120478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2459708" y="5333485"/>
                <a:ext cx="104225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14" name="墨迹 113"/>
              <p14:cNvContentPartPr/>
              <p14:nvPr/>
            </p14:nvContentPartPr>
            <p14:xfrm>
              <a:off x="2487501" y="5382139"/>
              <a:ext cx="78748" cy="11585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2487501" y="5382139"/>
                <a:ext cx="78748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15" name="墨迹 114"/>
              <p14:cNvContentPartPr/>
              <p14:nvPr/>
            </p14:nvContentPartPr>
            <p14:xfrm>
              <a:off x="2876607" y="5305682"/>
              <a:ext cx="127387" cy="101943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2876607" y="5305682"/>
                <a:ext cx="127387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16" name="墨迹 115"/>
              <p14:cNvContentPartPr/>
              <p14:nvPr/>
            </p14:nvContentPartPr>
            <p14:xfrm>
              <a:off x="3024838" y="5319583"/>
              <a:ext cx="37058" cy="60239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3024838" y="5319583"/>
                <a:ext cx="37058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17" name="墨迹 116"/>
              <p14:cNvContentPartPr/>
              <p14:nvPr/>
            </p14:nvContentPartPr>
            <p14:xfrm>
              <a:off x="3048000" y="5319583"/>
              <a:ext cx="57902" cy="64873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3048000" y="5319583"/>
                <a:ext cx="57902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8" name="墨迹 117"/>
              <p14:cNvContentPartPr/>
              <p14:nvPr/>
            </p14:nvContentPartPr>
            <p14:xfrm>
              <a:off x="3126747" y="5194471"/>
              <a:ext cx="361313" cy="166817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3126747" y="5194471"/>
                <a:ext cx="361313" cy="166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9" name="墨迹 118"/>
              <p14:cNvContentPartPr/>
              <p14:nvPr/>
            </p14:nvContentPartPr>
            <p14:xfrm>
              <a:off x="3696510" y="5073993"/>
              <a:ext cx="138967" cy="264125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3696510" y="5073993"/>
                <a:ext cx="138967" cy="264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20" name="墨迹 119"/>
              <p14:cNvContentPartPr/>
              <p14:nvPr/>
            </p14:nvContentPartPr>
            <p14:xfrm>
              <a:off x="3932753" y="5273245"/>
              <a:ext cx="16213" cy="41705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3932753" y="5273245"/>
                <a:ext cx="16213" cy="41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21" name="墨迹 120"/>
              <p14:cNvContentPartPr/>
              <p14:nvPr/>
            </p14:nvContentPartPr>
            <p14:xfrm>
              <a:off x="3923489" y="5152767"/>
              <a:ext cx="41690" cy="27803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3923489" y="5152767"/>
                <a:ext cx="41690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22" name="墨迹 121"/>
              <p14:cNvContentPartPr/>
              <p14:nvPr/>
            </p14:nvContentPartPr>
            <p14:xfrm>
              <a:off x="3974443" y="5208372"/>
              <a:ext cx="78748" cy="60240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3974443" y="5208372"/>
                <a:ext cx="78748" cy="6024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4584533" y="6613525"/>
            <a:ext cx="238459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79" name="Disk Space Management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Disk Space Management</a:t>
            </a:r>
          </a:p>
        </p:txBody>
      </p:sp>
      <p:sp>
        <p:nvSpPr>
          <p:cNvPr id="180" name="Lowest layer of DBMS software manages space on disk (using OS file system or not?).…"/>
          <p:cNvSpPr txBox="1"/>
          <p:nvPr>
            <p:ph type="body" idx="4294967295"/>
          </p:nvPr>
        </p:nvSpPr>
        <p:spPr>
          <a:xfrm>
            <a:off x="685800" y="12192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Lowest layer of DBMS software manages space on disk </a:t>
            </a:r>
            <a:r>
              <a:rPr>
                <a:solidFill>
                  <a:schemeClr val="accent2"/>
                </a:solidFill>
              </a:rPr>
              <a:t>(using OS file system or not?).</a:t>
            </a:r>
            <a:endParaRPr>
              <a:solidFill>
                <a:schemeClr val="accent2"/>
              </a:solidFill>
            </a:endParaRP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Higher levels call upon this layer to: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allocate/de-allocate a page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read/write a page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500"/>
            </a:pPr>
            <a:r>
              <a:t>Best if a request for a </a:t>
            </a:r>
            <a:r>
              <a:rPr i="1"/>
              <a:t>sequence</a:t>
            </a:r>
            <a:r>
              <a:t> of pages is satisfied by pages stored sequentially on disk!  Higher levels don’t need to know if/how this is done, or how free space is managed.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280170" y="2981840"/>
              <a:ext cx="877805" cy="132062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4280170" y="2981840"/>
                <a:ext cx="877805" cy="1320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2955355" y="3357176"/>
              <a:ext cx="972766" cy="183034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2955355" y="3357176"/>
                <a:ext cx="972766" cy="1830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71671" y="5509568"/>
              <a:ext cx="46322" cy="55606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71671" y="5509568"/>
                <a:ext cx="46322" cy="5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880121" y="5458597"/>
              <a:ext cx="384474" cy="134380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880121" y="5458597"/>
                <a:ext cx="384474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519367" y="5412259"/>
              <a:ext cx="189921" cy="31046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1519367" y="5412259"/>
                <a:ext cx="189921" cy="310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1774139" y="5426160"/>
              <a:ext cx="155180" cy="25485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1774139" y="5426160"/>
                <a:ext cx="155180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1917738" y="5444695"/>
              <a:ext cx="46322" cy="5560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917738" y="5444695"/>
                <a:ext cx="46322" cy="5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1959428" y="5426160"/>
              <a:ext cx="55587" cy="6950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1959428" y="5426160"/>
                <a:ext cx="55587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2065969" y="5365921"/>
              <a:ext cx="178340" cy="115845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065969" y="5365921"/>
                <a:ext cx="178340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2371696" y="5375189"/>
              <a:ext cx="18528" cy="27803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371696" y="5375189"/>
                <a:ext cx="18528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2371696" y="5495667"/>
              <a:ext cx="13896" cy="4634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371696" y="5495667"/>
                <a:ext cx="13896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2570881" y="5338118"/>
              <a:ext cx="150547" cy="46338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570881" y="5338118"/>
                <a:ext cx="150547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2642680" y="5375189"/>
              <a:ext cx="25478" cy="16449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642680" y="5375189"/>
                <a:ext cx="25478" cy="164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2607939" y="5488716"/>
              <a:ext cx="118121" cy="4865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607939" y="5488716"/>
                <a:ext cx="118121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2737641" y="5393724"/>
              <a:ext cx="254772" cy="25022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737641" y="5393724"/>
                <a:ext cx="254772" cy="250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3020206" y="5305682"/>
              <a:ext cx="6949" cy="187668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020206" y="5305682"/>
                <a:ext cx="6949" cy="187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3066528" y="5398358"/>
              <a:ext cx="62535" cy="60239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066528" y="5398358"/>
                <a:ext cx="62535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3173069" y="5370555"/>
              <a:ext cx="296462" cy="11121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173069" y="5370555"/>
                <a:ext cx="296462" cy="11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3432474" y="5301048"/>
              <a:ext cx="78747" cy="162183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432474" y="5301048"/>
                <a:ext cx="78747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3677981" y="5333485"/>
              <a:ext cx="120438" cy="16681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677981" y="5333485"/>
                <a:ext cx="120438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3793787" y="5356654"/>
              <a:ext cx="69483" cy="125112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3793787" y="5356654"/>
                <a:ext cx="69483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3923489" y="5342752"/>
              <a:ext cx="120438" cy="141331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923489" y="5342752"/>
                <a:ext cx="120438" cy="141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4201422" y="5412259"/>
              <a:ext cx="11581" cy="81091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201422" y="5412259"/>
                <a:ext cx="11581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4215319" y="5342752"/>
              <a:ext cx="18528" cy="23169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215319" y="5342752"/>
                <a:ext cx="18528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4275538" y="5402991"/>
              <a:ext cx="90328" cy="46338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275538" y="5402991"/>
                <a:ext cx="90328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4266273" y="5379822"/>
              <a:ext cx="104225" cy="10657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266273" y="5379822"/>
                <a:ext cx="104225" cy="1065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4395975" y="5347386"/>
              <a:ext cx="64851" cy="127429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395975" y="5347386"/>
                <a:ext cx="64851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4483987" y="5379822"/>
              <a:ext cx="18529" cy="7877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483987" y="5379822"/>
                <a:ext cx="18529" cy="7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4483987" y="5314950"/>
              <a:ext cx="18529" cy="1158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483987" y="5314950"/>
                <a:ext cx="18529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4595161" y="5296414"/>
              <a:ext cx="141282" cy="129746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595161" y="5296414"/>
                <a:ext cx="141282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4766553" y="5314950"/>
              <a:ext cx="83380" cy="120478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766553" y="5314950"/>
                <a:ext cx="83380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5178820" y="5314950"/>
              <a:ext cx="78748" cy="92675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178820" y="5314950"/>
                <a:ext cx="78748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5239039" y="5301048"/>
              <a:ext cx="64851" cy="231690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239039" y="5301048"/>
                <a:ext cx="64851" cy="231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5303890" y="5361287"/>
              <a:ext cx="62535" cy="64873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5303890" y="5361287"/>
                <a:ext cx="62535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5373373" y="5345069"/>
              <a:ext cx="118122" cy="57922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373373" y="5345069"/>
                <a:ext cx="118122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5632778" y="5250077"/>
              <a:ext cx="120437" cy="18535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5632778" y="5250077"/>
                <a:ext cx="120437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5767112" y="5250077"/>
              <a:ext cx="143598" cy="166816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5767112" y="5250077"/>
                <a:ext cx="143598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5938504" y="5231541"/>
              <a:ext cx="111173" cy="194619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938504" y="5231541"/>
                <a:ext cx="111173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6096000" y="5259344"/>
              <a:ext cx="164443" cy="152915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096000" y="5259344"/>
                <a:ext cx="164443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6329926" y="5245443"/>
              <a:ext cx="85696" cy="152915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329926" y="5245443"/>
                <a:ext cx="85696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6499002" y="5222274"/>
              <a:ext cx="55587" cy="238639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499002" y="5222274"/>
                <a:ext cx="55587" cy="2386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3" name="墨迹 42"/>
              <p14:cNvContentPartPr/>
              <p14:nvPr/>
            </p14:nvContentPartPr>
            <p14:xfrm>
              <a:off x="6526796" y="5463231"/>
              <a:ext cx="18529" cy="34753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6526796" y="5463231"/>
                <a:ext cx="18529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4" name="墨迹 43"/>
              <p14:cNvContentPartPr/>
              <p14:nvPr/>
            </p14:nvContentPartPr>
            <p14:xfrm>
              <a:off x="1195112" y="5736624"/>
              <a:ext cx="90328" cy="143647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1195112" y="5736624"/>
                <a:ext cx="90328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5" name="墨迹 44"/>
              <p14:cNvContentPartPr/>
              <p14:nvPr/>
            </p14:nvContentPartPr>
            <p14:xfrm>
              <a:off x="1306285" y="5787595"/>
              <a:ext cx="215398" cy="64873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1306285" y="5787595"/>
                <a:ext cx="215398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6" name="墨迹 45"/>
              <p14:cNvContentPartPr/>
              <p14:nvPr/>
            </p14:nvContentPartPr>
            <p14:xfrm>
              <a:off x="1727817" y="5685652"/>
              <a:ext cx="196869" cy="180718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1727817" y="5685652"/>
                <a:ext cx="196869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7" name="墨迹 46"/>
              <p14:cNvContentPartPr/>
              <p14:nvPr/>
            </p14:nvContentPartPr>
            <p14:xfrm>
              <a:off x="2172510" y="5704187"/>
              <a:ext cx="203818" cy="250224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2172510" y="5704187"/>
                <a:ext cx="203818" cy="250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8" name="墨迹 47"/>
              <p14:cNvContentPartPr/>
              <p14:nvPr/>
            </p14:nvContentPartPr>
            <p14:xfrm>
              <a:off x="2367063" y="5683335"/>
              <a:ext cx="62535" cy="16219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2367063" y="5683335"/>
                <a:ext cx="62535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9" name="墨迹 48"/>
              <p14:cNvContentPartPr/>
              <p14:nvPr/>
            </p14:nvContentPartPr>
            <p14:xfrm>
              <a:off x="2404121" y="5662483"/>
              <a:ext cx="39374" cy="143647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2404121" y="5662483"/>
                <a:ext cx="39374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0" name="墨迹 49"/>
              <p14:cNvContentPartPr/>
              <p14:nvPr/>
            </p14:nvContentPartPr>
            <p14:xfrm>
              <a:off x="2459708" y="5745891"/>
              <a:ext cx="9264" cy="50972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2459708" y="5745891"/>
                <a:ext cx="9264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1" name="墨迹 50"/>
              <p14:cNvContentPartPr/>
              <p14:nvPr/>
            </p14:nvContentPartPr>
            <p14:xfrm>
              <a:off x="2464340" y="5690286"/>
              <a:ext cx="9264" cy="9268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2464340" y="5690286"/>
                <a:ext cx="9264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2" name="墨迹 51"/>
              <p14:cNvContentPartPr/>
              <p14:nvPr/>
            </p14:nvContentPartPr>
            <p14:xfrm>
              <a:off x="2556984" y="5722722"/>
              <a:ext cx="166760" cy="64873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2556984" y="5722722"/>
                <a:ext cx="166760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3" name="墨迹 52"/>
              <p14:cNvContentPartPr/>
              <p14:nvPr/>
            </p14:nvContentPartPr>
            <p14:xfrm>
              <a:off x="2714480" y="5718089"/>
              <a:ext cx="27793" cy="41704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2714480" y="5718089"/>
                <a:ext cx="27793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4" name="墨迹 53"/>
              <p14:cNvContentPartPr/>
              <p14:nvPr/>
            </p14:nvContentPartPr>
            <p14:xfrm>
              <a:off x="2733008" y="5630047"/>
              <a:ext cx="18529" cy="39387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2733008" y="5630047"/>
                <a:ext cx="18529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5" name="墨迹 54"/>
              <p14:cNvContentPartPr/>
              <p14:nvPr/>
            </p14:nvContentPartPr>
            <p14:xfrm>
              <a:off x="2816389" y="5648582"/>
              <a:ext cx="78747" cy="139013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2816389" y="5648582"/>
                <a:ext cx="78747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6" name="墨迹 55"/>
              <p14:cNvContentPartPr/>
              <p14:nvPr/>
            </p14:nvContentPartPr>
            <p14:xfrm>
              <a:off x="2858078" y="5708821"/>
              <a:ext cx="88013" cy="9268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2858078" y="5708821"/>
                <a:ext cx="88013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7" name="墨迹 56"/>
              <p14:cNvContentPartPr/>
              <p14:nvPr/>
            </p14:nvContentPartPr>
            <p14:xfrm>
              <a:off x="2922930" y="5708821"/>
              <a:ext cx="57902" cy="2548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2922930" y="5708821"/>
                <a:ext cx="57902" cy="2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8" name="墨迹 57"/>
              <p14:cNvContentPartPr/>
              <p14:nvPr/>
            </p14:nvContentPartPr>
            <p14:xfrm>
              <a:off x="2946091" y="5620780"/>
              <a:ext cx="106541" cy="162182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2946091" y="5620780"/>
                <a:ext cx="106541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9" name="墨迹 58"/>
              <p14:cNvContentPartPr/>
              <p14:nvPr/>
            </p14:nvContentPartPr>
            <p14:xfrm>
              <a:off x="3298139" y="5583709"/>
              <a:ext cx="64851" cy="250224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3298139" y="5583709"/>
                <a:ext cx="64851" cy="250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0" name="墨迹 59"/>
              <p14:cNvContentPartPr/>
              <p14:nvPr/>
            </p14:nvContentPartPr>
            <p14:xfrm>
              <a:off x="3330565" y="5731990"/>
              <a:ext cx="25477" cy="32437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3330565" y="5731990"/>
                <a:ext cx="25477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1" name="墨迹 60"/>
              <p14:cNvContentPartPr/>
              <p14:nvPr/>
            </p14:nvContentPartPr>
            <p14:xfrm>
              <a:off x="3367622" y="5699554"/>
              <a:ext cx="120438" cy="111210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3367622" y="5699554"/>
                <a:ext cx="120438" cy="11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2" name="墨迹 61"/>
              <p14:cNvContentPartPr/>
              <p14:nvPr/>
            </p14:nvContentPartPr>
            <p14:xfrm>
              <a:off x="3608498" y="5648582"/>
              <a:ext cx="92644" cy="152915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3608498" y="5648582"/>
                <a:ext cx="92644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3" name="墨迹 62"/>
              <p14:cNvContentPartPr/>
              <p14:nvPr/>
            </p14:nvContentPartPr>
            <p14:xfrm>
              <a:off x="3705775" y="5678702"/>
              <a:ext cx="145914" cy="94992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3705775" y="5678702"/>
                <a:ext cx="145914" cy="94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4" name="墨迹 63"/>
              <p14:cNvContentPartPr/>
              <p14:nvPr/>
            </p14:nvContentPartPr>
            <p14:xfrm>
              <a:off x="3863270" y="5616145"/>
              <a:ext cx="62535" cy="41705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3863270" y="5616145"/>
                <a:ext cx="62535" cy="41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5" name="墨迹 64"/>
              <p14:cNvContentPartPr/>
              <p14:nvPr/>
            </p14:nvContentPartPr>
            <p14:xfrm>
              <a:off x="3914224" y="5551272"/>
              <a:ext cx="27794" cy="176084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3914224" y="5551272"/>
                <a:ext cx="27794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6" name="墨迹 65"/>
              <p14:cNvContentPartPr/>
              <p14:nvPr/>
            </p14:nvContentPartPr>
            <p14:xfrm>
              <a:off x="4155100" y="5565174"/>
              <a:ext cx="143598" cy="189985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4155100" y="5565174"/>
                <a:ext cx="143598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7" name="墨迹 66"/>
              <p14:cNvContentPartPr/>
              <p14:nvPr/>
            </p14:nvContentPartPr>
            <p14:xfrm>
              <a:off x="4307963" y="5657850"/>
              <a:ext cx="55587" cy="64872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4307963" y="5657850"/>
                <a:ext cx="55587" cy="64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8" name="墨迹 67"/>
              <p14:cNvContentPartPr/>
              <p14:nvPr/>
            </p14:nvContentPartPr>
            <p14:xfrm>
              <a:off x="4414504" y="5604561"/>
              <a:ext cx="94960" cy="118161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4414504" y="5604561"/>
                <a:ext cx="94960" cy="1181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9" name="墨迹 68"/>
              <p14:cNvContentPartPr/>
              <p14:nvPr/>
            </p14:nvContentPartPr>
            <p14:xfrm>
              <a:off x="4534942" y="5551272"/>
              <a:ext cx="69483" cy="213155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4534942" y="5551272"/>
                <a:ext cx="69483" cy="213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0" name="墨迹 69"/>
              <p14:cNvContentPartPr/>
              <p14:nvPr/>
            </p14:nvContentPartPr>
            <p14:xfrm>
              <a:off x="4650747" y="5569808"/>
              <a:ext cx="141283" cy="14828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4650747" y="5569808"/>
                <a:ext cx="141283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1" name="墨迹 70"/>
              <p14:cNvContentPartPr/>
              <p14:nvPr/>
            </p14:nvContentPartPr>
            <p14:xfrm>
              <a:off x="4822139" y="5653216"/>
              <a:ext cx="6949" cy="60239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4822139" y="5653216"/>
                <a:ext cx="6949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2" name="墨迹 71"/>
              <p14:cNvContentPartPr/>
              <p14:nvPr/>
            </p14:nvContentPartPr>
            <p14:xfrm>
              <a:off x="4840668" y="5592977"/>
              <a:ext cx="2316" cy="13901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4840668" y="5592977"/>
                <a:ext cx="2316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3" name="墨迹 72"/>
              <p14:cNvContentPartPr/>
              <p14:nvPr/>
            </p14:nvContentPartPr>
            <p14:xfrm>
              <a:off x="4882358" y="5639314"/>
              <a:ext cx="50955" cy="106577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4882358" y="5639314"/>
                <a:ext cx="50955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4" name="墨迹 73"/>
              <p14:cNvContentPartPr/>
              <p14:nvPr/>
            </p14:nvContentPartPr>
            <p14:xfrm>
              <a:off x="4975002" y="5551272"/>
              <a:ext cx="85697" cy="162183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4975002" y="5551272"/>
                <a:ext cx="85697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5" name="墨迹 74"/>
              <p14:cNvContentPartPr/>
              <p14:nvPr/>
            </p14:nvContentPartPr>
            <p14:xfrm>
              <a:off x="5072279" y="5648582"/>
              <a:ext cx="41690" cy="101943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5072279" y="5648582"/>
                <a:ext cx="41690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6" name="墨迹 75"/>
              <p14:cNvContentPartPr/>
              <p14:nvPr/>
            </p14:nvContentPartPr>
            <p14:xfrm>
              <a:off x="5181136" y="5592977"/>
              <a:ext cx="34742" cy="166816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5181136" y="5592977"/>
                <a:ext cx="34742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7" name="墨迹 76"/>
              <p14:cNvContentPartPr/>
              <p14:nvPr/>
            </p14:nvContentPartPr>
            <p14:xfrm>
              <a:off x="676303" y="6135130"/>
              <a:ext cx="27794" cy="41704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676303" y="6135130"/>
                <a:ext cx="27794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8" name="墨迹 77"/>
              <p14:cNvContentPartPr/>
              <p14:nvPr/>
            </p14:nvContentPartPr>
            <p14:xfrm>
              <a:off x="829167" y="6047087"/>
              <a:ext cx="201501" cy="176084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829167" y="6047087"/>
                <a:ext cx="201501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9" name="墨迹 78"/>
              <p14:cNvContentPartPr/>
              <p14:nvPr/>
            </p14:nvContentPartPr>
            <p14:xfrm>
              <a:off x="1046881" y="6116594"/>
              <a:ext cx="71799" cy="92676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1046881" y="6116594"/>
                <a:ext cx="71799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0" name="墨迹 79"/>
              <p14:cNvContentPartPr/>
              <p14:nvPr/>
            </p14:nvContentPartPr>
            <p14:xfrm>
              <a:off x="1139525" y="6135130"/>
              <a:ext cx="92645" cy="37070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1139525" y="6135130"/>
                <a:ext cx="92645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1" name="墨迹 80"/>
              <p14:cNvContentPartPr/>
              <p14:nvPr/>
            </p14:nvContentPartPr>
            <p14:xfrm>
              <a:off x="1255331" y="6010017"/>
              <a:ext cx="132018" cy="180718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1255331" y="6010017"/>
                <a:ext cx="132018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2" name="墨迹 81"/>
              <p14:cNvContentPartPr/>
              <p14:nvPr/>
            </p14:nvContentPartPr>
            <p14:xfrm>
              <a:off x="1602747" y="6102693"/>
              <a:ext cx="32426" cy="9268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1602747" y="6102693"/>
                <a:ext cx="32426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3" name="墨迹 82"/>
              <p14:cNvContentPartPr/>
              <p14:nvPr/>
            </p14:nvContentPartPr>
            <p14:xfrm>
              <a:off x="1612012" y="6206953"/>
              <a:ext cx="37057" cy="6951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1612012" y="6206953"/>
                <a:ext cx="37057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4" name="墨迹 83"/>
              <p14:cNvContentPartPr/>
              <p14:nvPr/>
            </p14:nvContentPartPr>
            <p14:xfrm>
              <a:off x="1815829" y="6056355"/>
              <a:ext cx="145915" cy="106577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1815829" y="6056355"/>
                <a:ext cx="145915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5" name="墨迹 84"/>
              <p14:cNvContentPartPr/>
              <p14:nvPr/>
            </p14:nvContentPartPr>
            <p14:xfrm>
              <a:off x="1959428" y="6051721"/>
              <a:ext cx="143599" cy="120479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1959428" y="6051721"/>
                <a:ext cx="143599" cy="120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6" name="墨迹 85"/>
              <p14:cNvContentPartPr/>
              <p14:nvPr/>
            </p14:nvContentPartPr>
            <p14:xfrm>
              <a:off x="2126188" y="6005383"/>
              <a:ext cx="90328" cy="120478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2126188" y="6005383"/>
                <a:ext cx="90328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7" name="墨迹 86"/>
              <p14:cNvContentPartPr/>
              <p14:nvPr/>
            </p14:nvContentPartPr>
            <p14:xfrm>
              <a:off x="2487501" y="5982214"/>
              <a:ext cx="324255" cy="166817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2487501" y="5982214"/>
                <a:ext cx="324255" cy="166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8" name="墨迹 87"/>
              <p14:cNvContentPartPr/>
              <p14:nvPr/>
            </p14:nvContentPartPr>
            <p14:xfrm>
              <a:off x="3061896" y="5935877"/>
              <a:ext cx="69483" cy="227055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3061896" y="5935877"/>
                <a:ext cx="69483" cy="22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9" name="墨迹 88"/>
              <p14:cNvContentPartPr/>
              <p14:nvPr/>
            </p14:nvContentPartPr>
            <p14:xfrm>
              <a:off x="3080425" y="6063306"/>
              <a:ext cx="83380" cy="34753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3080425" y="6063306"/>
                <a:ext cx="83380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0" name="墨迹 89"/>
              <p14:cNvContentPartPr/>
              <p14:nvPr/>
            </p14:nvContentPartPr>
            <p14:xfrm>
              <a:off x="3200863" y="6056355"/>
              <a:ext cx="18529" cy="69506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3200863" y="6056355"/>
                <a:ext cx="18529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1" name="墨迹 90"/>
              <p14:cNvContentPartPr/>
              <p14:nvPr/>
            </p14:nvContentPartPr>
            <p14:xfrm>
              <a:off x="3182334" y="6014651"/>
              <a:ext cx="34742" cy="9267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3182334" y="6014651"/>
                <a:ext cx="34742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2" name="墨迹 91"/>
              <p14:cNvContentPartPr/>
              <p14:nvPr/>
            </p14:nvContentPartPr>
            <p14:xfrm>
              <a:off x="3316668" y="5949778"/>
              <a:ext cx="25477" cy="162182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3316668" y="5949778"/>
                <a:ext cx="25477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3" name="墨迹 92"/>
              <p14:cNvContentPartPr/>
              <p14:nvPr/>
            </p14:nvContentPartPr>
            <p14:xfrm>
              <a:off x="3376887" y="5996116"/>
              <a:ext cx="127386" cy="111211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3376887" y="5996116"/>
                <a:ext cx="127386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4" name="墨迹 93"/>
              <p14:cNvContentPartPr/>
              <p14:nvPr/>
            </p14:nvContentPartPr>
            <p14:xfrm>
              <a:off x="3849373" y="5908074"/>
              <a:ext cx="60219" cy="157548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3849373" y="5908074"/>
                <a:ext cx="60219" cy="157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5" name="墨迹 94"/>
              <p14:cNvContentPartPr/>
              <p14:nvPr/>
            </p14:nvContentPartPr>
            <p14:xfrm>
              <a:off x="3946650" y="5949778"/>
              <a:ext cx="74116" cy="201569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3946650" y="5949778"/>
                <a:ext cx="74116" cy="201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6" name="墨迹 95"/>
              <p14:cNvContentPartPr/>
              <p14:nvPr/>
            </p14:nvContentPartPr>
            <p14:xfrm>
              <a:off x="4071720" y="5945144"/>
              <a:ext cx="50954" cy="141331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4071720" y="5945144"/>
                <a:ext cx="50954" cy="141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7" name="墨迹 96"/>
              <p14:cNvContentPartPr/>
              <p14:nvPr/>
            </p14:nvContentPartPr>
            <p14:xfrm>
              <a:off x="4136571" y="5884905"/>
              <a:ext cx="83380" cy="185351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4136571" y="5884905"/>
                <a:ext cx="83380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8" name="墨迹 97"/>
              <p14:cNvContentPartPr/>
              <p14:nvPr/>
            </p14:nvContentPartPr>
            <p14:xfrm>
              <a:off x="4233847" y="5959045"/>
              <a:ext cx="252456" cy="111211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4233847" y="5959045"/>
                <a:ext cx="252456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9" name="墨迹 98"/>
              <p14:cNvContentPartPr/>
              <p14:nvPr/>
            </p14:nvContentPartPr>
            <p14:xfrm>
              <a:off x="4710966" y="5903440"/>
              <a:ext cx="64851" cy="222422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4710966" y="5903440"/>
                <a:ext cx="64851" cy="222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0" name="墨迹 99"/>
              <p14:cNvContentPartPr/>
              <p14:nvPr/>
            </p14:nvContentPartPr>
            <p14:xfrm>
              <a:off x="4836036" y="6000750"/>
              <a:ext cx="39374" cy="97309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4836036" y="6000750"/>
                <a:ext cx="39374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1" name="墨迹 100"/>
              <p14:cNvContentPartPr/>
              <p14:nvPr/>
            </p14:nvContentPartPr>
            <p14:xfrm>
              <a:off x="4854565" y="5921975"/>
              <a:ext cx="69483" cy="23169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4854565" y="5921975"/>
                <a:ext cx="69483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2" name="墨迹 101"/>
              <p14:cNvContentPartPr/>
              <p14:nvPr/>
            </p14:nvContentPartPr>
            <p14:xfrm>
              <a:off x="4849933" y="5989165"/>
              <a:ext cx="101908" cy="16219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4849933" y="5989165"/>
                <a:ext cx="101908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3" name="墨迹 102"/>
              <p14:cNvContentPartPr/>
              <p14:nvPr/>
            </p14:nvContentPartPr>
            <p14:xfrm>
              <a:off x="5002796" y="5954412"/>
              <a:ext cx="64851" cy="157549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5002796" y="5954412"/>
                <a:ext cx="64851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4" name="墨迹 103"/>
              <p14:cNvContentPartPr/>
              <p14:nvPr/>
            </p14:nvContentPartPr>
            <p14:xfrm>
              <a:off x="5225142" y="5871004"/>
              <a:ext cx="46322" cy="240956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5225142" y="5871004"/>
                <a:ext cx="46322" cy="240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5" name="墨迹 104"/>
              <p14:cNvContentPartPr/>
              <p14:nvPr/>
            </p14:nvContentPartPr>
            <p14:xfrm>
              <a:off x="5503076" y="5801497"/>
              <a:ext cx="127385" cy="250224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5503076" y="5801497"/>
                <a:ext cx="127385" cy="250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6" name="墨迹 105"/>
              <p14:cNvContentPartPr/>
              <p14:nvPr/>
            </p14:nvContentPartPr>
            <p14:xfrm>
              <a:off x="5642042" y="5931243"/>
              <a:ext cx="203818" cy="69507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5642042" y="5931243"/>
                <a:ext cx="203818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7" name="墨迹 106"/>
              <p14:cNvContentPartPr/>
              <p14:nvPr/>
            </p14:nvContentPartPr>
            <p14:xfrm>
              <a:off x="5980194" y="5824666"/>
              <a:ext cx="182972" cy="148281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5980194" y="5824666"/>
                <a:ext cx="182972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8" name="墨迹 107"/>
              <p14:cNvContentPartPr/>
              <p14:nvPr/>
            </p14:nvContentPartPr>
            <p14:xfrm>
              <a:off x="6225701" y="5801497"/>
              <a:ext cx="83380" cy="169133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6225701" y="5801497"/>
                <a:ext cx="83380" cy="169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9" name="墨迹 108"/>
              <p14:cNvContentPartPr/>
              <p14:nvPr/>
            </p14:nvContentPartPr>
            <p14:xfrm>
              <a:off x="6499002" y="5972947"/>
              <a:ext cx="23162" cy="92675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6499002" y="5972947"/>
                <a:ext cx="23162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0" name="墨迹 109"/>
              <p14:cNvContentPartPr/>
              <p14:nvPr/>
            </p14:nvContentPartPr>
            <p14:xfrm>
              <a:off x="6665763" y="5829300"/>
              <a:ext cx="88012" cy="189985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6665763" y="5829300"/>
                <a:ext cx="88012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1" name="墨迹 110"/>
              <p14:cNvContentPartPr/>
              <p14:nvPr/>
            </p14:nvContentPartPr>
            <p14:xfrm>
              <a:off x="6753775" y="5889539"/>
              <a:ext cx="69483" cy="78774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6753775" y="5889539"/>
                <a:ext cx="69483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2" name="墨迹 111"/>
              <p14:cNvContentPartPr/>
              <p14:nvPr/>
            </p14:nvContentPartPr>
            <p14:xfrm>
              <a:off x="6864948" y="5857102"/>
              <a:ext cx="74116" cy="213155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6864948" y="5857102"/>
                <a:ext cx="74116" cy="213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3" name="墨迹 112"/>
              <p14:cNvContentPartPr/>
              <p14:nvPr/>
            </p14:nvContentPartPr>
            <p14:xfrm>
              <a:off x="6976121" y="5884905"/>
              <a:ext cx="106541" cy="78774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6976121" y="5884905"/>
                <a:ext cx="106541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4" name="墨迹 113"/>
              <p14:cNvContentPartPr/>
              <p14:nvPr/>
            </p14:nvContentPartPr>
            <p14:xfrm>
              <a:off x="7091926" y="5861736"/>
              <a:ext cx="159812" cy="60239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7091926" y="5861736"/>
                <a:ext cx="159812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5" name="墨迹 114"/>
              <p14:cNvContentPartPr/>
              <p14:nvPr/>
            </p14:nvContentPartPr>
            <p14:xfrm>
              <a:off x="7254054" y="5806131"/>
              <a:ext cx="111173" cy="129746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7254054" y="5806131"/>
                <a:ext cx="111173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6" name="墨迹 115"/>
              <p14:cNvContentPartPr/>
              <p14:nvPr/>
            </p14:nvContentPartPr>
            <p14:xfrm>
              <a:off x="7360595" y="5857102"/>
              <a:ext cx="18529" cy="92676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7360595" y="5857102"/>
                <a:ext cx="18529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7" name="墨迹 116"/>
              <p14:cNvContentPartPr/>
              <p14:nvPr/>
            </p14:nvContentPartPr>
            <p14:xfrm>
              <a:off x="7369860" y="5801497"/>
              <a:ext cx="23161" cy="60239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7369860" y="5801497"/>
                <a:ext cx="23161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8" name="墨迹 117"/>
              <p14:cNvContentPartPr/>
              <p14:nvPr/>
            </p14:nvContentPartPr>
            <p14:xfrm>
              <a:off x="7379124" y="5759793"/>
              <a:ext cx="176025" cy="196936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7379124" y="5759793"/>
                <a:ext cx="176025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19" name="墨迹 118"/>
              <p14:cNvContentPartPr/>
              <p14:nvPr/>
            </p14:nvContentPartPr>
            <p14:xfrm>
              <a:off x="7796024" y="5755159"/>
              <a:ext cx="166760" cy="157549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7796024" y="5755159"/>
                <a:ext cx="166760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0" name="墨迹 119"/>
              <p14:cNvContentPartPr/>
              <p14:nvPr/>
            </p14:nvContentPartPr>
            <p14:xfrm>
              <a:off x="7972048" y="5778328"/>
              <a:ext cx="125070" cy="134380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7972048" y="5778328"/>
                <a:ext cx="125070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1" name="墨迹 120"/>
              <p14:cNvContentPartPr/>
              <p14:nvPr/>
            </p14:nvContentPartPr>
            <p14:xfrm>
              <a:off x="8115647" y="5764427"/>
              <a:ext cx="90328" cy="139013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8115647" y="5764427"/>
                <a:ext cx="90328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2" name="墨迹 121"/>
              <p14:cNvContentPartPr/>
              <p14:nvPr/>
            </p14:nvContentPartPr>
            <p14:xfrm>
              <a:off x="8231452" y="5773694"/>
              <a:ext cx="83380" cy="74141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8231452" y="5773694"/>
                <a:ext cx="83380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3" name="墨迹 122"/>
              <p14:cNvContentPartPr/>
              <p14:nvPr/>
            </p14:nvContentPartPr>
            <p14:xfrm>
              <a:off x="8328729" y="5722722"/>
              <a:ext cx="55587" cy="166817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8328729" y="5722722"/>
                <a:ext cx="55587" cy="166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4" name="墨迹 123"/>
              <p14:cNvContentPartPr/>
              <p14:nvPr/>
            </p14:nvContentPartPr>
            <p14:xfrm>
              <a:off x="8439902" y="5704187"/>
              <a:ext cx="83380" cy="176084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8439902" y="5704187"/>
                <a:ext cx="83380" cy="176084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83" name="CPU"/>
          <p:cNvSpPr txBox="1"/>
          <p:nvPr/>
        </p:nvSpPr>
        <p:spPr>
          <a:xfrm>
            <a:off x="676275" y="1196975"/>
            <a:ext cx="2252663" cy="79311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lIns="45719" rIns="45719">
            <a:spAutoFit/>
          </a:bodyPr>
          <a:lstStyle>
            <a:lvl1pPr algn="ctr" defTabSz="457200">
              <a:defRPr sz="4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CPU</a:t>
            </a:r>
          </a:p>
        </p:txBody>
      </p:sp>
      <p:sp>
        <p:nvSpPr>
          <p:cNvPr id="184" name="M"/>
          <p:cNvSpPr txBox="1"/>
          <p:nvPr/>
        </p:nvSpPr>
        <p:spPr>
          <a:xfrm>
            <a:off x="1905000" y="2597150"/>
            <a:ext cx="990600" cy="79311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lIns="45719" rIns="45719">
            <a:spAutoFit/>
          </a:bodyPr>
          <a:lstStyle>
            <a:lvl1pPr algn="ctr" defTabSz="457200">
              <a:defRPr sz="4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M</a:t>
            </a:r>
          </a:p>
        </p:txBody>
      </p:sp>
      <p:sp>
        <p:nvSpPr>
          <p:cNvPr id="185" name="C"/>
          <p:cNvSpPr txBox="1"/>
          <p:nvPr/>
        </p:nvSpPr>
        <p:spPr>
          <a:xfrm>
            <a:off x="3886200" y="2597150"/>
            <a:ext cx="838200" cy="79311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lIns="45719" rIns="45719">
            <a:spAutoFit/>
          </a:bodyPr>
          <a:lstStyle>
            <a:lvl1pPr algn="ctr" defTabSz="457200">
              <a:defRPr sz="4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4800600" y="3663950"/>
            <a:ext cx="762000" cy="909638"/>
            <a:chOff x="0" y="0"/>
            <a:chExt cx="762000" cy="909637"/>
          </a:xfrm>
        </p:grpSpPr>
        <p:sp>
          <p:nvSpPr>
            <p:cNvPr id="186" name="Shape"/>
            <p:cNvSpPr/>
            <p:nvPr/>
          </p:nvSpPr>
          <p:spPr>
            <a:xfrm>
              <a:off x="0" y="0"/>
              <a:ext cx="762000" cy="90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0" y="113704"/>
              <a:ext cx="762000" cy="113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4800600" y="5035550"/>
            <a:ext cx="762000" cy="909638"/>
            <a:chOff x="0" y="0"/>
            <a:chExt cx="762000" cy="909637"/>
          </a:xfrm>
        </p:grpSpPr>
        <p:sp>
          <p:nvSpPr>
            <p:cNvPr id="189" name="Shape"/>
            <p:cNvSpPr/>
            <p:nvPr/>
          </p:nvSpPr>
          <p:spPr>
            <a:xfrm>
              <a:off x="0" y="0"/>
              <a:ext cx="762000" cy="90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0" y="113704"/>
              <a:ext cx="762000" cy="113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sp>
        <p:nvSpPr>
          <p:cNvPr id="192" name="Typical…"/>
          <p:cNvSpPr txBox="1"/>
          <p:nvPr/>
        </p:nvSpPr>
        <p:spPr>
          <a:xfrm>
            <a:off x="6439639" y="1301750"/>
            <a:ext cx="1419335" cy="828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 defTabSz="457200">
              <a:defRPr sz="2400" u="sng">
                <a:latin typeface="Tahoma"/>
                <a:ea typeface="Tahoma"/>
                <a:cs typeface="Tahoma"/>
                <a:sym typeface="Tahoma"/>
              </a:defRPr>
            </a:pPr>
            <a:r>
              <a:t>Typical</a:t>
            </a:r>
          </a:p>
          <a:p>
            <a:pPr algn="ctr" defTabSz="457200">
              <a:defRPr sz="2400" u="sng">
                <a:latin typeface="Tahoma"/>
                <a:ea typeface="Tahoma"/>
                <a:cs typeface="Tahoma"/>
                <a:sym typeface="Tahoma"/>
              </a:defRPr>
            </a:pPr>
            <a:r>
              <a:t>Computer</a:t>
            </a:r>
          </a:p>
        </p:txBody>
      </p:sp>
      <p:sp>
        <p:nvSpPr>
          <p:cNvPr id="193" name="Line"/>
          <p:cNvSpPr/>
          <p:nvPr/>
        </p:nvSpPr>
        <p:spPr>
          <a:xfrm>
            <a:off x="1219200" y="2292350"/>
            <a:ext cx="44958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4" name="Line"/>
          <p:cNvSpPr/>
          <p:nvPr/>
        </p:nvSpPr>
        <p:spPr>
          <a:xfrm>
            <a:off x="1752600" y="1987550"/>
            <a:ext cx="0" cy="304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5" name="Line"/>
          <p:cNvSpPr/>
          <p:nvPr/>
        </p:nvSpPr>
        <p:spPr>
          <a:xfrm>
            <a:off x="2438400" y="2292350"/>
            <a:ext cx="0" cy="304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6" name="Line"/>
          <p:cNvSpPr/>
          <p:nvPr/>
        </p:nvSpPr>
        <p:spPr>
          <a:xfrm>
            <a:off x="4343400" y="2292350"/>
            <a:ext cx="0" cy="304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7" name="Line"/>
          <p:cNvSpPr/>
          <p:nvPr/>
        </p:nvSpPr>
        <p:spPr>
          <a:xfrm flipH="1">
            <a:off x="4343400" y="3359149"/>
            <a:ext cx="1" cy="228600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8" name="Line"/>
          <p:cNvSpPr/>
          <p:nvPr/>
        </p:nvSpPr>
        <p:spPr>
          <a:xfrm>
            <a:off x="4343400" y="4121150"/>
            <a:ext cx="4572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9" name="Line"/>
          <p:cNvSpPr/>
          <p:nvPr/>
        </p:nvSpPr>
        <p:spPr>
          <a:xfrm>
            <a:off x="4343400" y="5416550"/>
            <a:ext cx="4572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0" name="Secondary…"/>
          <p:cNvSpPr txBox="1"/>
          <p:nvPr/>
        </p:nvSpPr>
        <p:spPr>
          <a:xfrm>
            <a:off x="6522719" y="4046537"/>
            <a:ext cx="1501191" cy="828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Secondary</a:t>
            </a:r>
          </a:p>
          <a:p>
            <a:pPr defTabSz="45720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Storage</a:t>
            </a:r>
          </a:p>
        </p:txBody>
      </p:sp>
      <p:sp>
        <p:nvSpPr>
          <p:cNvPr id="201" name="..."/>
          <p:cNvSpPr txBox="1"/>
          <p:nvPr/>
        </p:nvSpPr>
        <p:spPr>
          <a:xfrm>
            <a:off x="5211445" y="2489200"/>
            <a:ext cx="447041" cy="605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36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...</a:t>
            </a:r>
          </a:p>
        </p:txBody>
      </p:sp>
      <p:sp>
        <p:nvSpPr>
          <p:cNvPr id="202" name="..."/>
          <p:cNvSpPr txBox="1"/>
          <p:nvPr/>
        </p:nvSpPr>
        <p:spPr>
          <a:xfrm>
            <a:off x="791844" y="2413000"/>
            <a:ext cx="447041" cy="605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36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...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5" name="Notes on Flash (SSD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Notes on Flash (SSD)</a:t>
            </a:r>
          </a:p>
        </p:txBody>
      </p:sp>
      <p:sp>
        <p:nvSpPr>
          <p:cNvPr id="206" name="Various technologies, we focus on NAND…"/>
          <p:cNvSpPr txBox="1"/>
          <p:nvPr>
            <p:ph type="body" idx="4294967295"/>
          </p:nvPr>
        </p:nvSpPr>
        <p:spPr>
          <a:xfrm>
            <a:off x="628650" y="1095375"/>
            <a:ext cx="8278813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Various technologies, we focus on NAND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suited for volume data storage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alternative: NOR Flash</a:t>
            </a:r>
          </a:p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Read is random access and fast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E.g. 1-2 K</a:t>
            </a:r>
            <a:r>
              <a:rPr b="1" i="1"/>
              <a:t>Bytes</a:t>
            </a:r>
            <a:r>
              <a:t> at a time</a:t>
            </a:r>
          </a:p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Write is coarser grained and slower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E.g. 16-512 </a:t>
            </a:r>
            <a:r>
              <a:rPr b="1" i="1"/>
              <a:t>KBytes</a:t>
            </a:r>
            <a:r>
              <a:t> at a time. 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Can get slower over time</a:t>
            </a:r>
          </a:p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Some concern about write endurance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100K cycle lifetimes?</a:t>
            </a:r>
          </a:p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Still changing quickly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9" name="Storage Pragmatics &amp; Trend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Storage Pragmatics &amp; Trends</a:t>
            </a:r>
          </a:p>
        </p:txBody>
      </p:sp>
      <p:sp>
        <p:nvSpPr>
          <p:cNvPr id="210" name="Many significant DBs are not that big.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160" indent="-264160" defTabSz="859155">
              <a:spcBef>
                <a:spcPts val="1100"/>
              </a:spcBef>
              <a:buClrTx/>
              <a:buSzPct val="100000"/>
              <a:defRPr sz="2630"/>
            </a:pPr>
            <a:r>
              <a:t>Many significant DBs are not that big.</a:t>
            </a:r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/>
            </a:pPr>
            <a:r>
              <a:t>Daily weather, round the globe, 1929-2009: 20GB</a:t>
            </a:r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/>
            </a:pPr>
            <a:r>
              <a:t>2000 US Census: 200GB</a:t>
            </a:r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/>
            </a:pPr>
            <a:r>
              <a:t>2009 English Wikipedia: 14GB</a:t>
            </a:r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/>
            </a:pPr>
            <a:r>
              <a:t>NYC Taxi Rides (~20GB per year)</a:t>
            </a:r>
          </a:p>
          <a:p>
            <a:pPr marL="226060" indent="-226060" defTabSz="859155">
              <a:spcBef>
                <a:spcPts val="0"/>
              </a:spcBef>
              <a:buClrTx/>
              <a:buSzPct val="100000"/>
              <a:defRPr sz="2255"/>
            </a:pPr>
            <a:r>
              <a:t>Others are very BIG:</a:t>
            </a:r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/>
            </a:pPr>
            <a:r>
              <a:t>Walmart stores 1M transactions/hours</a:t>
            </a:r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/>
            </a:pPr>
            <a:r>
              <a:t>Maintains 2.5 PBytes data warehouse</a:t>
            </a:r>
          </a:p>
          <a:p>
            <a:pPr marL="264160" indent="-264160" defTabSz="859155">
              <a:spcBef>
                <a:spcPts val="1100"/>
              </a:spcBef>
              <a:buClrTx/>
              <a:buSzPct val="100000"/>
              <a:defRPr sz="2630"/>
            </a:pPr>
            <a:r>
              <a:t>But data sizes grow faster than Moore’s Law</a:t>
            </a:r>
          </a:p>
          <a:p>
            <a:pPr marL="264160" indent="-264160" defTabSz="859155">
              <a:spcBef>
                <a:spcPts val="1100"/>
              </a:spcBef>
              <a:buClrTx/>
              <a:buSzPct val="100000"/>
              <a:defRPr sz="2630"/>
            </a:pPr>
            <a:r>
              <a:t>What is the role of disk, flash, RAM?</a:t>
            </a:r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/>
            </a:pPr>
            <a:r>
              <a:t>The subject of much debate/concern!</a:t>
            </a:r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/>
            </a:pPr>
          </a:p>
          <a:p>
            <a:pPr marL="226060" indent="-226060" defTabSz="859155">
              <a:spcBef>
                <a:spcPts val="0"/>
              </a:spcBef>
              <a:buClrTx/>
              <a:buSzPct val="100000"/>
              <a:defRPr sz="2255"/>
            </a:pPr>
            <a:r>
              <a:t>Here we assume that all data are stored in hard disks!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3" name="DBMS architecture"/>
          <p:cNvSpPr txBox="1"/>
          <p:nvPr>
            <p:ph type="title" idx="4294967295"/>
          </p:nvPr>
        </p:nvSpPr>
        <p:spPr>
          <a:xfrm>
            <a:off x="219075" y="246062"/>
            <a:ext cx="8826500" cy="762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DBMS architecture</a:t>
            </a:r>
          </a:p>
        </p:txBody>
      </p:sp>
      <p:sp>
        <p:nvSpPr>
          <p:cNvPr id="214" name="Query Optimization…"/>
          <p:cNvSpPr txBox="1"/>
          <p:nvPr/>
        </p:nvSpPr>
        <p:spPr>
          <a:xfrm>
            <a:off x="3131789" y="2590800"/>
            <a:ext cx="2061272" cy="650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algn="ctr" defTabSz="457200">
              <a:defRPr sz="1800">
                <a:solidFill>
                  <a:srgbClr val="CC3300"/>
                </a:solidFill>
              </a:defRPr>
            </a:pPr>
            <a:r>
              <a:t>Query Optimization</a:t>
            </a:r>
          </a:p>
          <a:p>
            <a:pPr algn="ctr" defTabSz="457200">
              <a:defRPr sz="1800">
                <a:solidFill>
                  <a:srgbClr val="CC3300"/>
                </a:solidFill>
              </a:defRPr>
            </a:pPr>
            <a:r>
              <a:t>and Execution</a:t>
            </a:r>
          </a:p>
        </p:txBody>
      </p:sp>
      <p:sp>
        <p:nvSpPr>
          <p:cNvPr id="215" name="Relational Operators"/>
          <p:cNvSpPr txBox="1"/>
          <p:nvPr/>
        </p:nvSpPr>
        <p:spPr>
          <a:xfrm>
            <a:off x="3021266" y="3352800"/>
            <a:ext cx="2201356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Relational Operators</a:t>
            </a:r>
          </a:p>
        </p:txBody>
      </p:sp>
      <p:sp>
        <p:nvSpPr>
          <p:cNvPr id="216" name="Access Methods"/>
          <p:cNvSpPr txBox="1"/>
          <p:nvPr/>
        </p:nvSpPr>
        <p:spPr>
          <a:xfrm>
            <a:off x="3197664" y="3962400"/>
            <a:ext cx="1781884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Access Methods</a:t>
            </a:r>
          </a:p>
        </p:txBody>
      </p:sp>
      <p:sp>
        <p:nvSpPr>
          <p:cNvPr id="217" name="Buffer Management"/>
          <p:cNvSpPr txBox="1"/>
          <p:nvPr/>
        </p:nvSpPr>
        <p:spPr>
          <a:xfrm>
            <a:off x="3029600" y="4495800"/>
            <a:ext cx="2108487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Buffer Management</a:t>
            </a:r>
          </a:p>
        </p:txBody>
      </p:sp>
      <p:sp>
        <p:nvSpPr>
          <p:cNvPr id="218" name="Disk Space Management"/>
          <p:cNvSpPr txBox="1"/>
          <p:nvPr/>
        </p:nvSpPr>
        <p:spPr>
          <a:xfrm>
            <a:off x="2843354" y="4953000"/>
            <a:ext cx="2658779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Disk Space Management</a:t>
            </a:r>
          </a:p>
        </p:txBody>
      </p:sp>
      <p:sp>
        <p:nvSpPr>
          <p:cNvPr id="219" name="Rectangle"/>
          <p:cNvSpPr/>
          <p:nvPr/>
        </p:nvSpPr>
        <p:spPr>
          <a:xfrm>
            <a:off x="2438400" y="2438400"/>
            <a:ext cx="3352800" cy="2971800"/>
          </a:xfrm>
          <a:prstGeom prst="rect">
            <a:avLst/>
          </a:prstGeom>
          <a:ln w="1905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20" name="Line"/>
          <p:cNvSpPr/>
          <p:nvPr/>
        </p:nvSpPr>
        <p:spPr>
          <a:xfrm>
            <a:off x="2489200" y="3276600"/>
            <a:ext cx="3276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21" name="Line"/>
          <p:cNvSpPr/>
          <p:nvPr/>
        </p:nvSpPr>
        <p:spPr>
          <a:xfrm>
            <a:off x="2489200" y="3886200"/>
            <a:ext cx="3276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22" name="Line"/>
          <p:cNvSpPr/>
          <p:nvPr/>
        </p:nvSpPr>
        <p:spPr>
          <a:xfrm>
            <a:off x="2489200" y="4419600"/>
            <a:ext cx="3276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23" name="Line"/>
          <p:cNvSpPr/>
          <p:nvPr/>
        </p:nvSpPr>
        <p:spPr>
          <a:xfrm>
            <a:off x="2489200" y="4876800"/>
            <a:ext cx="3276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24" name="Student Records stored on disk"/>
          <p:cNvSpPr txBox="1"/>
          <p:nvPr/>
        </p:nvSpPr>
        <p:spPr>
          <a:xfrm>
            <a:off x="3111499" y="6083300"/>
            <a:ext cx="2193927" cy="650876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>
            <a:lvl1pPr algn="ctr" defTabSz="457200">
              <a:defRPr sz="1800">
                <a:solidFill>
                  <a:srgbClr val="280049"/>
                </a:solidFill>
              </a:defRPr>
            </a:lvl1pPr>
          </a:lstStyle>
          <a:p>
            <a:r>
              <a:t>Student Records stored on disk</a:t>
            </a:r>
          </a:p>
        </p:txBody>
      </p:sp>
      <p:sp>
        <p:nvSpPr>
          <p:cNvPr id="225" name="Line"/>
          <p:cNvSpPr/>
          <p:nvPr/>
        </p:nvSpPr>
        <p:spPr>
          <a:xfrm>
            <a:off x="4114800" y="5410200"/>
            <a:ext cx="0" cy="5334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grpSp>
        <p:nvGrpSpPr>
          <p:cNvPr id="228" name="Group"/>
          <p:cNvGrpSpPr/>
          <p:nvPr/>
        </p:nvGrpSpPr>
        <p:grpSpPr>
          <a:xfrm>
            <a:off x="2762250" y="5753100"/>
            <a:ext cx="2819400" cy="1066800"/>
            <a:chOff x="0" y="0"/>
            <a:chExt cx="2819400" cy="1066800"/>
          </a:xfrm>
        </p:grpSpPr>
        <p:sp>
          <p:nvSpPr>
            <p:cNvPr id="226" name="Shape"/>
            <p:cNvSpPr/>
            <p:nvPr/>
          </p:nvSpPr>
          <p:spPr>
            <a:xfrm>
              <a:off x="0" y="0"/>
              <a:ext cx="2819400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0" y="133349"/>
              <a:ext cx="281940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231" name="Group"/>
          <p:cNvGrpSpPr/>
          <p:nvPr/>
        </p:nvGrpSpPr>
        <p:grpSpPr>
          <a:xfrm>
            <a:off x="2438400" y="1447800"/>
            <a:ext cx="3276600" cy="396876"/>
            <a:chOff x="0" y="0"/>
            <a:chExt cx="3276600" cy="396875"/>
          </a:xfrm>
        </p:grpSpPr>
        <p:sp>
          <p:nvSpPr>
            <p:cNvPr id="229" name="Rectangle"/>
            <p:cNvSpPr/>
            <p:nvPr/>
          </p:nvSpPr>
          <p:spPr>
            <a:xfrm>
              <a:off x="0" y="0"/>
              <a:ext cx="32766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2000">
                  <a:solidFill>
                    <a:srgbClr val="CC3300"/>
                  </a:solidFill>
                </a:defRPr>
              </a:pPr>
            </a:p>
          </p:txBody>
        </p:sp>
        <p:sp>
          <p:nvSpPr>
            <p:cNvPr id="230" name="Database app (SQL)"/>
            <p:cNvSpPr txBox="1"/>
            <p:nvPr/>
          </p:nvSpPr>
          <p:spPr>
            <a:xfrm>
              <a:off x="46037" y="0"/>
              <a:ext cx="3184526" cy="39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6037" tIns="46037" rIns="46037" bIns="46037" numCol="1" anchor="t">
              <a:spAutoFit/>
            </a:bodyPr>
            <a:lstStyle>
              <a:lvl1pPr algn="ctr" defTabSz="457200">
                <a:defRPr sz="2000">
                  <a:solidFill>
                    <a:srgbClr val="CC3300"/>
                  </a:solidFill>
                </a:defRPr>
              </a:lvl1pPr>
            </a:lstStyle>
            <a:p>
              <a:r>
                <a:t>Database app (SQL)</a:t>
              </a:r>
            </a:p>
          </p:txBody>
        </p:sp>
      </p:grpSp>
      <p:sp>
        <p:nvSpPr>
          <p:cNvPr id="232" name="Line"/>
          <p:cNvSpPr/>
          <p:nvPr/>
        </p:nvSpPr>
        <p:spPr>
          <a:xfrm>
            <a:off x="4114800" y="18288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33" name="Arrow"/>
          <p:cNvSpPr/>
          <p:nvPr/>
        </p:nvSpPr>
        <p:spPr>
          <a:xfrm>
            <a:off x="5968652" y="4368799"/>
            <a:ext cx="1117948" cy="625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4" y="14256"/>
                </a:moveTo>
                <a:lnTo>
                  <a:pt x="15704" y="21600"/>
                </a:lnTo>
                <a:lnTo>
                  <a:pt x="0" y="10800"/>
                </a:lnTo>
                <a:lnTo>
                  <a:pt x="15704" y="0"/>
                </a:lnTo>
                <a:lnTo>
                  <a:pt x="1570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CCEC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36" name="Buffer Management in a DBMS"/>
          <p:cNvSpPr txBox="1"/>
          <p:nvPr>
            <p:ph type="title" idx="4294967295"/>
          </p:nvPr>
        </p:nvSpPr>
        <p:spPr>
          <a:xfrm>
            <a:off x="155575" y="-192088"/>
            <a:ext cx="7769225" cy="763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Buffer Management in a DBMS</a:t>
            </a:r>
          </a:p>
        </p:txBody>
      </p:sp>
      <p:sp>
        <p:nvSpPr>
          <p:cNvPr id="237" name="Data must be in RAM for DBMS to operate on it!…"/>
          <p:cNvSpPr txBox="1"/>
          <p:nvPr>
            <p:ph type="body" sz="half" idx="4294967295"/>
          </p:nvPr>
        </p:nvSpPr>
        <p:spPr>
          <a:xfrm>
            <a:off x="228600" y="4953000"/>
            <a:ext cx="8686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240" indent="-269240" defTabSz="877570">
              <a:spcBef>
                <a:spcPts val="1100"/>
              </a:spcBef>
              <a:buClrTx/>
              <a:buSzPct val="100000"/>
              <a:defRPr sz="2690" i="1"/>
            </a:pPr>
            <a:r>
              <a:t>Data must be in RAM for DBMS to operate on it!</a:t>
            </a:r>
          </a:p>
          <a:p>
            <a:pPr marL="596900" lvl="1" indent="-231140" defTabSz="877570">
              <a:spcBef>
                <a:spcPts val="0"/>
              </a:spcBef>
              <a:buClrTx/>
              <a:buChar char="•"/>
              <a:defRPr sz="2305" i="1"/>
            </a:pPr>
            <a:r>
              <a:t>The query processor refers to data using virtual memory addresses.</a:t>
            </a:r>
          </a:p>
          <a:p>
            <a:pPr marL="269240" indent="-269240" defTabSz="877570">
              <a:spcBef>
                <a:spcPts val="1100"/>
              </a:spcBef>
              <a:buClrTx/>
              <a:buSzPct val="100000"/>
              <a:defRPr sz="2690" i="1"/>
            </a:pPr>
            <a:r>
              <a:t>Buffer Mgr hides the fact that not all data is in RAM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2536825" y="1819275"/>
            <a:ext cx="4230688" cy="1720850"/>
            <a:chOff x="0" y="0"/>
            <a:chExt cx="4230687" cy="1720850"/>
          </a:xfrm>
        </p:grpSpPr>
        <p:sp>
          <p:nvSpPr>
            <p:cNvPr id="238" name="Rectangle"/>
            <p:cNvSpPr/>
            <p:nvPr/>
          </p:nvSpPr>
          <p:spPr>
            <a:xfrm>
              <a:off x="12700" y="12700"/>
              <a:ext cx="4205288" cy="1695450"/>
            </a:xfrm>
            <a:prstGeom prst="rect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39" name="Rectangle"/>
            <p:cNvSpPr/>
            <p:nvPr/>
          </p:nvSpPr>
          <p:spPr>
            <a:xfrm>
              <a:off x="6350" y="6350"/>
              <a:ext cx="679450" cy="170815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40" name="Rectangle"/>
            <p:cNvSpPr/>
            <p:nvPr/>
          </p:nvSpPr>
          <p:spPr>
            <a:xfrm>
              <a:off x="698500" y="6350"/>
              <a:ext cx="682625" cy="170815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41" name="Rectangle"/>
            <p:cNvSpPr/>
            <p:nvPr/>
          </p:nvSpPr>
          <p:spPr>
            <a:xfrm>
              <a:off x="1393825" y="6350"/>
              <a:ext cx="681038" cy="170815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42" name="Rectangle"/>
            <p:cNvSpPr/>
            <p:nvPr/>
          </p:nvSpPr>
          <p:spPr>
            <a:xfrm>
              <a:off x="2087562" y="6350"/>
              <a:ext cx="679451" cy="170815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43" name="Rectangle"/>
            <p:cNvSpPr/>
            <p:nvPr/>
          </p:nvSpPr>
          <p:spPr>
            <a:xfrm>
              <a:off x="2779712" y="6350"/>
              <a:ext cx="681038" cy="170815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0" y="550862"/>
              <a:ext cx="423068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5" name="Line"/>
            <p:cNvSpPr/>
            <p:nvPr/>
          </p:nvSpPr>
          <p:spPr>
            <a:xfrm>
              <a:off x="0" y="1169987"/>
              <a:ext cx="423068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6" name="Rectangle"/>
            <p:cNvSpPr/>
            <p:nvPr/>
          </p:nvSpPr>
          <p:spPr>
            <a:xfrm>
              <a:off x="0" y="0"/>
              <a:ext cx="692150" cy="550863"/>
            </a:xfrm>
            <a:prstGeom prst="rect">
              <a:avLst/>
            </a:prstGeom>
            <a:solidFill>
              <a:srgbClr val="CC33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47" name="Rectangle"/>
            <p:cNvSpPr/>
            <p:nvPr/>
          </p:nvSpPr>
          <p:spPr>
            <a:xfrm>
              <a:off x="1387475" y="0"/>
              <a:ext cx="693738" cy="550863"/>
            </a:xfrm>
            <a:prstGeom prst="rect">
              <a:avLst/>
            </a:prstGeom>
            <a:solidFill>
              <a:srgbClr val="CC33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48" name="Rectangle"/>
            <p:cNvSpPr/>
            <p:nvPr/>
          </p:nvSpPr>
          <p:spPr>
            <a:xfrm>
              <a:off x="2081212" y="1169987"/>
              <a:ext cx="692151" cy="550863"/>
            </a:xfrm>
            <a:prstGeom prst="rect">
              <a:avLst/>
            </a:prstGeom>
            <a:solidFill>
              <a:srgbClr val="CC33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3924300" y="4117975"/>
            <a:ext cx="1317625" cy="688975"/>
            <a:chOff x="0" y="0"/>
            <a:chExt cx="1317625" cy="688975"/>
          </a:xfrm>
        </p:grpSpPr>
        <p:grpSp>
          <p:nvGrpSpPr>
            <p:cNvPr id="254" name="Group"/>
            <p:cNvGrpSpPr/>
            <p:nvPr/>
          </p:nvGrpSpPr>
          <p:grpSpPr>
            <a:xfrm>
              <a:off x="0" y="0"/>
              <a:ext cx="1317625" cy="688975"/>
              <a:chOff x="0" y="0"/>
              <a:chExt cx="1317625" cy="688975"/>
            </a:xfrm>
          </p:grpSpPr>
          <p:sp>
            <p:nvSpPr>
              <p:cNvPr id="250" name="Oval"/>
              <p:cNvSpPr/>
              <p:nvPr/>
            </p:nvSpPr>
            <p:spPr>
              <a:xfrm>
                <a:off x="12700" y="0"/>
                <a:ext cx="1292225" cy="153988"/>
              </a:xfrm>
              <a:prstGeom prst="ellips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251" name="Oval"/>
              <p:cNvSpPr/>
              <p:nvPr/>
            </p:nvSpPr>
            <p:spPr>
              <a:xfrm>
                <a:off x="12700" y="534987"/>
                <a:ext cx="1292225" cy="153988"/>
              </a:xfrm>
              <a:prstGeom prst="ellips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252" name="Line"/>
              <p:cNvSpPr/>
              <p:nvPr/>
            </p:nvSpPr>
            <p:spPr>
              <a:xfrm flipH="1">
                <a:off x="-1" y="77787"/>
                <a:ext cx="2" cy="534988"/>
              </a:xfrm>
              <a:prstGeom prst="lin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53" name="Line"/>
              <p:cNvSpPr/>
              <p:nvPr/>
            </p:nvSpPr>
            <p:spPr>
              <a:xfrm flipH="1">
                <a:off x="1317624" y="77787"/>
                <a:ext cx="1" cy="534988"/>
              </a:xfrm>
              <a:prstGeom prst="lin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55" name="DB"/>
            <p:cNvSpPr txBox="1"/>
            <p:nvPr/>
          </p:nvSpPr>
          <p:spPr>
            <a:xfrm>
              <a:off x="361949" y="106362"/>
              <a:ext cx="544515" cy="460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6037" tIns="46037" rIns="46037" bIns="46037" numCol="1" anchor="t">
              <a:spAutoFit/>
            </a:bodyPr>
            <a:lstStyle>
              <a:lvl1pPr defTabSz="457200">
                <a:defRPr sz="2400"/>
              </a:lvl1pPr>
            </a:lstStyle>
            <a:p>
              <a:r>
                <a:t>DB</a:t>
              </a:r>
            </a:p>
          </p:txBody>
        </p:sp>
      </p:grpSp>
      <p:sp>
        <p:nvSpPr>
          <p:cNvPr id="257" name="Line"/>
          <p:cNvSpPr/>
          <p:nvPr/>
        </p:nvSpPr>
        <p:spPr>
          <a:xfrm>
            <a:off x="931862" y="3890962"/>
            <a:ext cx="2981326" cy="1"/>
          </a:xfrm>
          <a:prstGeom prst="line">
            <a:avLst/>
          </a:prstGeom>
          <a:ln w="12700">
            <a:solidFill>
              <a:srgbClr val="0021E8"/>
            </a:solidFill>
          </a:ln>
        </p:spPr>
        <p:txBody>
          <a:bodyPr lIns="45719" rIns="45719"/>
          <a:lstStyle/>
          <a:p/>
        </p:txBody>
      </p:sp>
      <p:sp>
        <p:nvSpPr>
          <p:cNvPr id="258" name="MAIN MEMORY"/>
          <p:cNvSpPr txBox="1"/>
          <p:nvPr/>
        </p:nvSpPr>
        <p:spPr>
          <a:xfrm>
            <a:off x="579437" y="3514725"/>
            <a:ext cx="1764471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FF5959"/>
                </a:solidFill>
              </a:defRPr>
            </a:lvl1pPr>
          </a:lstStyle>
          <a:p>
            <a:r>
              <a:t>MAIN MEMORY</a:t>
            </a:r>
          </a:p>
        </p:txBody>
      </p:sp>
      <p:sp>
        <p:nvSpPr>
          <p:cNvPr id="259" name="DISK"/>
          <p:cNvSpPr txBox="1"/>
          <p:nvPr/>
        </p:nvSpPr>
        <p:spPr>
          <a:xfrm>
            <a:off x="581024" y="4013200"/>
            <a:ext cx="638326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FF5959"/>
                </a:solidFill>
              </a:defRPr>
            </a:lvl1pPr>
          </a:lstStyle>
          <a:p>
            <a:r>
              <a:t>DISK</a:t>
            </a:r>
          </a:p>
        </p:txBody>
      </p:sp>
      <p:sp>
        <p:nvSpPr>
          <p:cNvPr id="260" name="Line"/>
          <p:cNvSpPr/>
          <p:nvPr/>
        </p:nvSpPr>
        <p:spPr>
          <a:xfrm>
            <a:off x="1462087" y="1993900"/>
            <a:ext cx="1039813" cy="30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9" y="17714"/>
                </a:lnTo>
                <a:lnTo>
                  <a:pt x="528" y="15429"/>
                </a:lnTo>
                <a:lnTo>
                  <a:pt x="758" y="13029"/>
                </a:lnTo>
                <a:lnTo>
                  <a:pt x="1649" y="9257"/>
                </a:lnTo>
                <a:lnTo>
                  <a:pt x="2341" y="6171"/>
                </a:lnTo>
                <a:lnTo>
                  <a:pt x="3232" y="3771"/>
                </a:lnTo>
                <a:lnTo>
                  <a:pt x="4155" y="686"/>
                </a:lnTo>
                <a:lnTo>
                  <a:pt x="4815" y="0"/>
                </a:lnTo>
                <a:lnTo>
                  <a:pt x="5474" y="0"/>
                </a:lnTo>
                <a:lnTo>
                  <a:pt x="6134" y="686"/>
                </a:lnTo>
                <a:lnTo>
                  <a:pt x="6826" y="2286"/>
                </a:lnTo>
                <a:lnTo>
                  <a:pt x="7486" y="3771"/>
                </a:lnTo>
                <a:lnTo>
                  <a:pt x="8178" y="6171"/>
                </a:lnTo>
                <a:lnTo>
                  <a:pt x="8838" y="7771"/>
                </a:lnTo>
                <a:lnTo>
                  <a:pt x="9530" y="9943"/>
                </a:lnTo>
                <a:lnTo>
                  <a:pt x="10454" y="11543"/>
                </a:lnTo>
                <a:lnTo>
                  <a:pt x="11344" y="13029"/>
                </a:lnTo>
                <a:lnTo>
                  <a:pt x="15400" y="13029"/>
                </a:lnTo>
                <a:lnTo>
                  <a:pt x="16291" y="12343"/>
                </a:lnTo>
                <a:lnTo>
                  <a:pt x="16950" y="11543"/>
                </a:lnTo>
                <a:lnTo>
                  <a:pt x="18104" y="10857"/>
                </a:lnTo>
                <a:lnTo>
                  <a:pt x="18995" y="9257"/>
                </a:lnTo>
                <a:lnTo>
                  <a:pt x="19654" y="7771"/>
                </a:lnTo>
                <a:lnTo>
                  <a:pt x="20347" y="6171"/>
                </a:lnTo>
                <a:lnTo>
                  <a:pt x="21006" y="4686"/>
                </a:lnTo>
                <a:lnTo>
                  <a:pt x="21600" y="1829"/>
                </a:lnTo>
              </a:path>
            </a:pathLst>
          </a:custGeom>
          <a:ln w="12700" cap="rnd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61" name="disk page"/>
          <p:cNvSpPr txBox="1"/>
          <p:nvPr/>
        </p:nvSpPr>
        <p:spPr>
          <a:xfrm>
            <a:off x="1239837" y="2271712"/>
            <a:ext cx="1083359" cy="3714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/>
            </a:lvl1pPr>
          </a:lstStyle>
          <a:p>
            <a:r>
              <a:t>disk page</a:t>
            </a:r>
          </a:p>
        </p:txBody>
      </p:sp>
      <p:sp>
        <p:nvSpPr>
          <p:cNvPr id="262" name="Line"/>
          <p:cNvSpPr/>
          <p:nvPr/>
        </p:nvSpPr>
        <p:spPr>
          <a:xfrm>
            <a:off x="1704975" y="2690812"/>
            <a:ext cx="1038225" cy="298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9" y="17694"/>
                </a:lnTo>
                <a:lnTo>
                  <a:pt x="528" y="15396"/>
                </a:lnTo>
                <a:lnTo>
                  <a:pt x="760" y="13098"/>
                </a:lnTo>
                <a:lnTo>
                  <a:pt x="1651" y="9306"/>
                </a:lnTo>
                <a:lnTo>
                  <a:pt x="2345" y="6204"/>
                </a:lnTo>
                <a:lnTo>
                  <a:pt x="3237" y="3791"/>
                </a:lnTo>
                <a:lnTo>
                  <a:pt x="4128" y="689"/>
                </a:lnTo>
                <a:lnTo>
                  <a:pt x="4789" y="0"/>
                </a:lnTo>
                <a:lnTo>
                  <a:pt x="5483" y="0"/>
                </a:lnTo>
                <a:lnTo>
                  <a:pt x="6143" y="689"/>
                </a:lnTo>
                <a:lnTo>
                  <a:pt x="6837" y="2298"/>
                </a:lnTo>
                <a:lnTo>
                  <a:pt x="7497" y="3791"/>
                </a:lnTo>
                <a:lnTo>
                  <a:pt x="8191" y="6204"/>
                </a:lnTo>
                <a:lnTo>
                  <a:pt x="8851" y="7698"/>
                </a:lnTo>
                <a:lnTo>
                  <a:pt x="9545" y="9996"/>
                </a:lnTo>
                <a:lnTo>
                  <a:pt x="10437" y="11489"/>
                </a:lnTo>
                <a:lnTo>
                  <a:pt x="11328" y="13098"/>
                </a:lnTo>
                <a:lnTo>
                  <a:pt x="15391" y="13098"/>
                </a:lnTo>
                <a:lnTo>
                  <a:pt x="16283" y="12294"/>
                </a:lnTo>
                <a:lnTo>
                  <a:pt x="16943" y="11489"/>
                </a:lnTo>
                <a:lnTo>
                  <a:pt x="18099" y="10800"/>
                </a:lnTo>
                <a:lnTo>
                  <a:pt x="18991" y="9306"/>
                </a:lnTo>
                <a:lnTo>
                  <a:pt x="19651" y="7698"/>
                </a:lnTo>
                <a:lnTo>
                  <a:pt x="20345" y="6204"/>
                </a:lnTo>
                <a:lnTo>
                  <a:pt x="21006" y="4596"/>
                </a:lnTo>
                <a:lnTo>
                  <a:pt x="21600" y="1838"/>
                </a:lnTo>
              </a:path>
            </a:pathLst>
          </a:custGeom>
          <a:ln w="12700" cap="rnd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63" name="free frame"/>
          <p:cNvSpPr txBox="1"/>
          <p:nvPr/>
        </p:nvSpPr>
        <p:spPr>
          <a:xfrm>
            <a:off x="1311274" y="2965450"/>
            <a:ext cx="1146537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/>
            </a:lvl1pPr>
          </a:lstStyle>
          <a:p>
            <a:r>
              <a:t>free frame</a:t>
            </a:r>
          </a:p>
        </p:txBody>
      </p:sp>
      <p:sp>
        <p:nvSpPr>
          <p:cNvPr id="264" name="Line"/>
          <p:cNvSpPr/>
          <p:nvPr/>
        </p:nvSpPr>
        <p:spPr>
          <a:xfrm>
            <a:off x="4618037" y="1201737"/>
            <a:ext cx="1" cy="549276"/>
          </a:xfrm>
          <a:prstGeom prst="line">
            <a:avLst/>
          </a:prstGeom>
          <a:ln w="25400">
            <a:solidFill>
              <a:srgbClr val="FF9933"/>
            </a:solidFill>
            <a:headEnd type="stealth"/>
            <a:tailEnd type="stealth"/>
          </a:ln>
        </p:spPr>
        <p:txBody>
          <a:bodyPr lIns="45719" rIns="45719"/>
          <a:lstStyle/>
          <a:p/>
        </p:txBody>
      </p:sp>
      <p:sp>
        <p:nvSpPr>
          <p:cNvPr id="265" name="Page Requests from Higher Levels"/>
          <p:cNvSpPr txBox="1"/>
          <p:nvPr/>
        </p:nvSpPr>
        <p:spPr>
          <a:xfrm>
            <a:off x="2308224" y="723900"/>
            <a:ext cx="4831558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FF9933"/>
                </a:solidFill>
              </a:defRPr>
            </a:lvl1pPr>
          </a:lstStyle>
          <a:p>
            <a:r>
              <a:t>Page Requests from Higher Levels</a:t>
            </a:r>
          </a:p>
        </p:txBody>
      </p:sp>
      <p:sp>
        <p:nvSpPr>
          <p:cNvPr id="266" name="BUFFER POOL"/>
          <p:cNvSpPr txBox="1"/>
          <p:nvPr/>
        </p:nvSpPr>
        <p:spPr>
          <a:xfrm>
            <a:off x="2487611" y="1522412"/>
            <a:ext cx="1717925" cy="3714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/>
            </a:lvl1pPr>
          </a:lstStyle>
          <a:p>
            <a:r>
              <a:t>BUFFER POOL</a:t>
            </a:r>
          </a:p>
        </p:txBody>
      </p:sp>
      <p:sp>
        <p:nvSpPr>
          <p:cNvPr id="267" name="Line"/>
          <p:cNvSpPr/>
          <p:nvPr/>
        </p:nvSpPr>
        <p:spPr>
          <a:xfrm>
            <a:off x="5029200" y="3276600"/>
            <a:ext cx="1217307" cy="452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499" y="17775"/>
                </a:lnTo>
                <a:lnTo>
                  <a:pt x="21063" y="15525"/>
                </a:lnTo>
                <a:lnTo>
                  <a:pt x="20861" y="13050"/>
                </a:lnTo>
                <a:lnTo>
                  <a:pt x="19954" y="9225"/>
                </a:lnTo>
                <a:lnTo>
                  <a:pt x="19249" y="6075"/>
                </a:lnTo>
                <a:lnTo>
                  <a:pt x="18375" y="3825"/>
                </a:lnTo>
                <a:lnTo>
                  <a:pt x="17468" y="675"/>
                </a:lnTo>
                <a:lnTo>
                  <a:pt x="16796" y="0"/>
                </a:lnTo>
                <a:lnTo>
                  <a:pt x="16124" y="0"/>
                </a:lnTo>
                <a:lnTo>
                  <a:pt x="15453" y="675"/>
                </a:lnTo>
                <a:lnTo>
                  <a:pt x="14747" y="2250"/>
                </a:lnTo>
                <a:lnTo>
                  <a:pt x="14109" y="3825"/>
                </a:lnTo>
                <a:lnTo>
                  <a:pt x="13403" y="6075"/>
                </a:lnTo>
                <a:lnTo>
                  <a:pt x="12765" y="7650"/>
                </a:lnTo>
                <a:lnTo>
                  <a:pt x="12060" y="9900"/>
                </a:lnTo>
                <a:lnTo>
                  <a:pt x="10246" y="13050"/>
                </a:lnTo>
                <a:lnTo>
                  <a:pt x="6215" y="13050"/>
                </a:lnTo>
                <a:lnTo>
                  <a:pt x="5308" y="12375"/>
                </a:lnTo>
                <a:lnTo>
                  <a:pt x="4636" y="11475"/>
                </a:lnTo>
                <a:lnTo>
                  <a:pt x="3494" y="10800"/>
                </a:lnTo>
                <a:lnTo>
                  <a:pt x="2620" y="9225"/>
                </a:lnTo>
                <a:lnTo>
                  <a:pt x="1277" y="6075"/>
                </a:lnTo>
                <a:lnTo>
                  <a:pt x="605" y="4725"/>
                </a:lnTo>
                <a:lnTo>
                  <a:pt x="0" y="1800"/>
                </a:lnTo>
              </a:path>
            </a:pathLst>
          </a:custGeom>
          <a:ln w="12700" cap="rnd">
            <a:solidFill>
              <a:srgbClr val="FF9933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68" name="choice of frame dictated…"/>
          <p:cNvSpPr txBox="1"/>
          <p:nvPr/>
        </p:nvSpPr>
        <p:spPr>
          <a:xfrm>
            <a:off x="5456237" y="3733800"/>
            <a:ext cx="2531754" cy="650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FF9933"/>
                </a:solidFill>
              </a:defRPr>
            </a:pPr>
            <a:r>
              <a:t>choice of frame dictated</a:t>
            </a:r>
          </a:p>
          <a:p>
            <a:pPr defTabSz="457200">
              <a:defRPr sz="1800">
                <a:solidFill>
                  <a:srgbClr val="FF9933"/>
                </a:solidFill>
              </a:defRPr>
            </a:pPr>
            <a:r>
              <a:t>by </a:t>
            </a:r>
            <a:r>
              <a:rPr b="1"/>
              <a:t>replacement policy</a:t>
            </a:r>
            <a:endParaRPr b="1"/>
          </a:p>
        </p:txBody>
      </p:sp>
      <p:sp>
        <p:nvSpPr>
          <p:cNvPr id="269" name="Line"/>
          <p:cNvSpPr/>
          <p:nvPr/>
        </p:nvSpPr>
        <p:spPr>
          <a:xfrm>
            <a:off x="4618037" y="3563937"/>
            <a:ext cx="1" cy="549276"/>
          </a:xfrm>
          <a:prstGeom prst="line">
            <a:avLst/>
          </a:prstGeom>
          <a:ln w="25400">
            <a:solidFill>
              <a:srgbClr val="FF9933"/>
            </a:solidFill>
            <a:headEnd type="stealth"/>
            <a:tailEnd type="stealth"/>
          </a:ln>
        </p:spPr>
        <p:txBody>
          <a:bodyPr lIns="45719" rIns="45719"/>
          <a:lstStyle/>
          <a:p/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341507" y="1450374"/>
              <a:ext cx="150547" cy="194619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6341507" y="1450374"/>
                <a:ext cx="150547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6526796" y="1487444"/>
              <a:ext cx="152863" cy="162183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526796" y="1487444"/>
                <a:ext cx="152863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855683" y="1455008"/>
              <a:ext cx="134334" cy="291928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855683" y="1455008"/>
                <a:ext cx="134334" cy="2919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962224" y="1455008"/>
              <a:ext cx="250140" cy="25485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962224" y="1455008"/>
                <a:ext cx="250140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096559" y="1404036"/>
              <a:ext cx="157495" cy="254858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096559" y="1404036"/>
                <a:ext cx="157495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7291112" y="1385501"/>
              <a:ext cx="215398" cy="32436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291112" y="1385501"/>
                <a:ext cx="215398" cy="324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7689483" y="1385501"/>
              <a:ext cx="138966" cy="273393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689483" y="1385501"/>
                <a:ext cx="138966" cy="2733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7837714" y="1399402"/>
              <a:ext cx="99593" cy="282661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837714" y="1399402"/>
                <a:ext cx="99593" cy="282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7884036" y="1552317"/>
              <a:ext cx="60219" cy="50972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884036" y="1552317"/>
                <a:ext cx="60219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7999842" y="1436472"/>
              <a:ext cx="134334" cy="224739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7999842" y="1436472"/>
                <a:ext cx="134334" cy="224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7230893" y="1950822"/>
              <a:ext cx="169077" cy="8804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7230893" y="1950822"/>
                <a:ext cx="169077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7383757" y="1913752"/>
              <a:ext cx="97276" cy="162183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383757" y="1913752"/>
                <a:ext cx="97276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墨迹 16"/>
              <p14:cNvContentPartPr/>
              <p14:nvPr/>
            </p14:nvContentPartPr>
            <p14:xfrm>
              <a:off x="7657057" y="1858147"/>
              <a:ext cx="148231" cy="25022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657057" y="1858147"/>
                <a:ext cx="148231" cy="250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墨迹 17"/>
              <p14:cNvContentPartPr/>
              <p14:nvPr/>
            </p14:nvContentPartPr>
            <p14:xfrm>
              <a:off x="7828449" y="1992527"/>
              <a:ext cx="129702" cy="9267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828449" y="1992527"/>
                <a:ext cx="129702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9" name="墨迹 18"/>
              <p14:cNvContentPartPr/>
              <p14:nvPr/>
            </p14:nvContentPartPr>
            <p14:xfrm>
              <a:off x="8004473" y="1811809"/>
              <a:ext cx="55587" cy="27571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8004473" y="1811809"/>
                <a:ext cx="55587" cy="275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0" name="墨迹 19"/>
              <p14:cNvContentPartPr/>
              <p14:nvPr/>
            </p14:nvContentPartPr>
            <p14:xfrm>
              <a:off x="8032267" y="1807175"/>
              <a:ext cx="97277" cy="25485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8032267" y="1807175"/>
                <a:ext cx="97277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1" name="墨迹 20"/>
              <p14:cNvContentPartPr/>
              <p14:nvPr/>
            </p14:nvContentPartPr>
            <p14:xfrm>
              <a:off x="8111014" y="1953139"/>
              <a:ext cx="159812" cy="11352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8111014" y="1953139"/>
                <a:ext cx="159812" cy="113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9" name="墨迹 28"/>
              <p14:cNvContentPartPr/>
              <p14:nvPr/>
            </p14:nvContentPartPr>
            <p14:xfrm>
              <a:off x="6596279" y="2963304"/>
              <a:ext cx="509544" cy="275710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596279" y="2963304"/>
                <a:ext cx="509544" cy="275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0" name="墨迹 29"/>
              <p14:cNvContentPartPr/>
              <p14:nvPr/>
            </p14:nvContentPartPr>
            <p14:xfrm>
              <a:off x="6540692" y="3146339"/>
              <a:ext cx="141283" cy="171450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540692" y="3146339"/>
                <a:ext cx="141283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1" name="墨迹 30"/>
              <p14:cNvContentPartPr/>
              <p14:nvPr/>
            </p14:nvContentPartPr>
            <p14:xfrm>
              <a:off x="7258686" y="2761734"/>
              <a:ext cx="97277" cy="203887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258686" y="2761734"/>
                <a:ext cx="97277" cy="2038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2" name="墨迹 31"/>
              <p14:cNvContentPartPr/>
              <p14:nvPr/>
            </p14:nvContentPartPr>
            <p14:xfrm>
              <a:off x="7369860" y="2928551"/>
              <a:ext cx="9264" cy="34753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369860" y="2928551"/>
                <a:ext cx="9264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3" name="墨迹 32"/>
              <p14:cNvContentPartPr/>
              <p14:nvPr/>
            </p14:nvContentPartPr>
            <p14:xfrm>
              <a:off x="7393020" y="2840509"/>
              <a:ext cx="23162" cy="4634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393020" y="2840509"/>
                <a:ext cx="23162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4" name="墨迹 33"/>
              <p14:cNvContentPartPr/>
              <p14:nvPr/>
            </p14:nvContentPartPr>
            <p14:xfrm>
              <a:off x="7439343" y="2863678"/>
              <a:ext cx="81064" cy="120478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439343" y="2863678"/>
                <a:ext cx="81064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5" name="墨迹 34"/>
              <p14:cNvContentPartPr/>
              <p14:nvPr/>
            </p14:nvContentPartPr>
            <p14:xfrm>
              <a:off x="7462504" y="2921600"/>
              <a:ext cx="64851" cy="16218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462504" y="2921600"/>
                <a:ext cx="64851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6" name="墨迹 35"/>
              <p14:cNvContentPartPr/>
              <p14:nvPr/>
            </p14:nvContentPartPr>
            <p14:xfrm>
              <a:off x="7559781" y="2882213"/>
              <a:ext cx="113489" cy="7877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559781" y="2882213"/>
                <a:ext cx="113489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7" name="墨迹 36"/>
              <p14:cNvContentPartPr/>
              <p14:nvPr/>
            </p14:nvContentPartPr>
            <p14:xfrm>
              <a:off x="7814553" y="2659791"/>
              <a:ext cx="206133" cy="31973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7814553" y="2659791"/>
                <a:ext cx="206133" cy="319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8" name="墨迹 37"/>
              <p14:cNvContentPartPr/>
              <p14:nvPr/>
            </p14:nvContentPartPr>
            <p14:xfrm>
              <a:off x="8073957" y="2789537"/>
              <a:ext cx="166760" cy="33363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073957" y="2789537"/>
                <a:ext cx="166760" cy="333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9" name="墨迹 38"/>
              <p14:cNvContentPartPr/>
              <p14:nvPr/>
            </p14:nvContentPartPr>
            <p14:xfrm>
              <a:off x="8268510" y="2803439"/>
              <a:ext cx="90328" cy="78774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268510" y="2803439"/>
                <a:ext cx="90328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40" name="墨迹 39"/>
              <p14:cNvContentPartPr/>
              <p14:nvPr/>
            </p14:nvContentPartPr>
            <p14:xfrm>
              <a:off x="8240717" y="2794171"/>
              <a:ext cx="138966" cy="106577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240717" y="2794171"/>
                <a:ext cx="138966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1" name="墨迹 40"/>
              <p14:cNvContentPartPr/>
              <p14:nvPr/>
            </p14:nvContentPartPr>
            <p14:xfrm>
              <a:off x="8407476" y="2859044"/>
              <a:ext cx="4633" cy="6951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407476" y="2859044"/>
                <a:ext cx="4633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2" name="墨迹 41"/>
              <p14:cNvContentPartPr/>
              <p14:nvPr/>
            </p14:nvContentPartPr>
            <p14:xfrm>
              <a:off x="8347258" y="2784904"/>
              <a:ext cx="254772" cy="268759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8347258" y="2784904"/>
                <a:ext cx="254772" cy="2687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3" name="墨迹 42"/>
              <p14:cNvContentPartPr/>
              <p14:nvPr/>
            </p14:nvContentPartPr>
            <p14:xfrm>
              <a:off x="208449" y="1315994"/>
              <a:ext cx="106541" cy="245591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208449" y="1315994"/>
                <a:ext cx="106541" cy="24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4" name="墨迹 43"/>
              <p14:cNvContentPartPr/>
              <p14:nvPr/>
            </p14:nvContentPartPr>
            <p14:xfrm>
              <a:off x="231610" y="1471226"/>
              <a:ext cx="60219" cy="34753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231610" y="1471226"/>
                <a:ext cx="60219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5" name="墨迹 44"/>
              <p14:cNvContentPartPr/>
              <p14:nvPr/>
            </p14:nvContentPartPr>
            <p14:xfrm>
              <a:off x="324255" y="1371600"/>
              <a:ext cx="30109" cy="139013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324255" y="1371600"/>
                <a:ext cx="30109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6" name="墨迹 45"/>
              <p14:cNvContentPartPr/>
              <p14:nvPr/>
            </p14:nvContentPartPr>
            <p14:xfrm>
              <a:off x="375209" y="1325262"/>
              <a:ext cx="20845" cy="187668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375209" y="1325262"/>
                <a:ext cx="20845" cy="187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7" name="墨迹 46"/>
              <p14:cNvContentPartPr/>
              <p14:nvPr/>
            </p14:nvContentPartPr>
            <p14:xfrm>
              <a:off x="509544" y="1431839"/>
              <a:ext cx="64851" cy="22242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509544" y="1431839"/>
                <a:ext cx="64851" cy="2224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8" name="墨迹 47"/>
              <p14:cNvContentPartPr/>
              <p14:nvPr/>
            </p14:nvContentPartPr>
            <p14:xfrm>
              <a:off x="579027" y="1431839"/>
              <a:ext cx="208450" cy="203886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579027" y="1431839"/>
                <a:ext cx="208450" cy="2038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9" name="墨迹 48"/>
              <p14:cNvContentPartPr/>
              <p14:nvPr/>
            </p14:nvContentPartPr>
            <p14:xfrm>
              <a:off x="917179" y="1404036"/>
              <a:ext cx="104225" cy="143647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917179" y="1404036"/>
                <a:ext cx="104225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50" name="墨迹 49"/>
              <p14:cNvContentPartPr/>
              <p14:nvPr/>
            </p14:nvContentPartPr>
            <p14:xfrm>
              <a:off x="991294" y="1417937"/>
              <a:ext cx="99593" cy="88042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991294" y="1417937"/>
                <a:ext cx="99593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1" name="墨迹 50"/>
              <p14:cNvContentPartPr/>
              <p14:nvPr/>
            </p14:nvContentPartPr>
            <p14:xfrm>
              <a:off x="1093203" y="1385501"/>
              <a:ext cx="88012" cy="19461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1093203" y="1385501"/>
                <a:ext cx="88012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2" name="墨迹 51"/>
              <p14:cNvContentPartPr/>
              <p14:nvPr/>
            </p14:nvContentPartPr>
            <p14:xfrm>
              <a:off x="1190480" y="1427205"/>
              <a:ext cx="81064" cy="74141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1190480" y="1427205"/>
                <a:ext cx="81064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3" name="墨迹 52"/>
              <p14:cNvContentPartPr/>
              <p14:nvPr/>
            </p14:nvContentPartPr>
            <p14:xfrm>
              <a:off x="1287756" y="1366966"/>
              <a:ext cx="127386" cy="92675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1287756" y="1366966"/>
                <a:ext cx="127386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4" name="墨迹 53"/>
              <p14:cNvContentPartPr/>
              <p14:nvPr/>
            </p14:nvContentPartPr>
            <p14:xfrm>
              <a:off x="1385033" y="1362332"/>
              <a:ext cx="111173" cy="120478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1385033" y="1362332"/>
                <a:ext cx="111173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5" name="墨迹 54"/>
              <p14:cNvContentPartPr/>
              <p14:nvPr/>
            </p14:nvContentPartPr>
            <p14:xfrm>
              <a:off x="1445252" y="1292825"/>
              <a:ext cx="138966" cy="180718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1445252" y="1292825"/>
                <a:ext cx="138966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6" name="墨迹 55"/>
              <p14:cNvContentPartPr/>
              <p14:nvPr/>
            </p14:nvContentPartPr>
            <p14:xfrm>
              <a:off x="1820462" y="1357698"/>
              <a:ext cx="69483" cy="282661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1820462" y="1357698"/>
                <a:ext cx="69483" cy="282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7" name="墨迹 56"/>
              <p14:cNvContentPartPr/>
              <p14:nvPr/>
            </p14:nvContentPartPr>
            <p14:xfrm>
              <a:off x="1917738" y="1404036"/>
              <a:ext cx="50955" cy="74141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1917738" y="1404036"/>
                <a:ext cx="50955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8" name="墨迹 57"/>
              <p14:cNvContentPartPr/>
              <p14:nvPr/>
            </p14:nvContentPartPr>
            <p14:xfrm>
              <a:off x="2042808" y="1292825"/>
              <a:ext cx="115805" cy="143647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2042808" y="1292825"/>
                <a:ext cx="115805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9" name="墨迹 58"/>
              <p14:cNvContentPartPr/>
              <p14:nvPr/>
            </p14:nvContentPartPr>
            <p14:xfrm>
              <a:off x="2209568" y="1320628"/>
              <a:ext cx="78748" cy="120478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2209568" y="1320628"/>
                <a:ext cx="78748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60" name="墨迹 59"/>
              <p14:cNvContentPartPr/>
              <p14:nvPr/>
            </p14:nvContentPartPr>
            <p14:xfrm>
              <a:off x="2209568" y="1357698"/>
              <a:ext cx="113489" cy="134380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2209568" y="1357698"/>
                <a:ext cx="113489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61" name="墨迹 60"/>
              <p14:cNvContentPartPr/>
              <p14:nvPr/>
            </p14:nvContentPartPr>
            <p14:xfrm>
              <a:off x="2353167" y="1348431"/>
              <a:ext cx="48638" cy="111210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2353167" y="1348431"/>
                <a:ext cx="48638" cy="11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2" name="墨迹 61"/>
              <p14:cNvContentPartPr/>
              <p14:nvPr/>
            </p14:nvContentPartPr>
            <p14:xfrm>
              <a:off x="2408753" y="1385501"/>
              <a:ext cx="46322" cy="60239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2408753" y="1385501"/>
                <a:ext cx="46322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3" name="墨迹 62"/>
              <p14:cNvContentPartPr/>
              <p14:nvPr/>
            </p14:nvContentPartPr>
            <p14:xfrm>
              <a:off x="2455076" y="1380867"/>
              <a:ext cx="55586" cy="55605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2455076" y="1380867"/>
                <a:ext cx="55586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4" name="墨迹 63"/>
              <p14:cNvContentPartPr/>
              <p14:nvPr/>
            </p14:nvContentPartPr>
            <p14:xfrm>
              <a:off x="2556984" y="1390135"/>
              <a:ext cx="9265" cy="6950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2556984" y="1390135"/>
                <a:ext cx="9265" cy="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5" name="墨迹 64"/>
              <p14:cNvContentPartPr/>
              <p14:nvPr/>
            </p14:nvContentPartPr>
            <p14:xfrm>
              <a:off x="2501398" y="1315994"/>
              <a:ext cx="365945" cy="245591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2501398" y="1315994"/>
                <a:ext cx="365945" cy="24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6" name="墨迹 65"/>
              <p14:cNvContentPartPr/>
              <p14:nvPr/>
            </p14:nvContentPartPr>
            <p14:xfrm>
              <a:off x="3048000" y="1306727"/>
              <a:ext cx="125069" cy="199252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3048000" y="1306727"/>
                <a:ext cx="125069" cy="199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7" name="墨迹 66"/>
              <p14:cNvContentPartPr/>
              <p14:nvPr/>
            </p14:nvContentPartPr>
            <p14:xfrm>
              <a:off x="3219392" y="1260389"/>
              <a:ext cx="143598" cy="224738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3219392" y="1260389"/>
                <a:ext cx="143598" cy="224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8" name="墨迹 67"/>
              <p14:cNvContentPartPr/>
              <p14:nvPr/>
            </p14:nvContentPartPr>
            <p14:xfrm>
              <a:off x="3372255" y="1255755"/>
              <a:ext cx="50954" cy="203886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3372255" y="1255755"/>
                <a:ext cx="50954" cy="2038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9" name="墨迹 68"/>
              <p14:cNvContentPartPr/>
              <p14:nvPr/>
            </p14:nvContentPartPr>
            <p14:xfrm>
              <a:off x="3441738" y="1325262"/>
              <a:ext cx="125070" cy="139013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3441738" y="1325262"/>
                <a:ext cx="125070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70" name="墨迹 69"/>
              <p14:cNvContentPartPr/>
              <p14:nvPr/>
            </p14:nvContentPartPr>
            <p14:xfrm>
              <a:off x="166759" y="1885950"/>
              <a:ext cx="192237" cy="180717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166759" y="1885950"/>
                <a:ext cx="192237" cy="180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71" name="墨迹 70"/>
              <p14:cNvContentPartPr/>
              <p14:nvPr/>
            </p14:nvContentPartPr>
            <p14:xfrm>
              <a:off x="379841" y="2001794"/>
              <a:ext cx="4633" cy="23169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379841" y="2001794"/>
                <a:ext cx="4633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72" name="墨迹 71"/>
              <p14:cNvContentPartPr/>
              <p14:nvPr/>
            </p14:nvContentPartPr>
            <p14:xfrm>
              <a:off x="356680" y="1918386"/>
              <a:ext cx="27794" cy="11584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356680" y="1918386"/>
                <a:ext cx="27794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73" name="墨迹 72"/>
              <p14:cNvContentPartPr/>
              <p14:nvPr/>
            </p14:nvContentPartPr>
            <p14:xfrm>
              <a:off x="416899" y="1941555"/>
              <a:ext cx="78748" cy="129746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416899" y="1941555"/>
                <a:ext cx="78748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74" name="墨迹 73"/>
              <p14:cNvContentPartPr/>
              <p14:nvPr/>
            </p14:nvContentPartPr>
            <p14:xfrm>
              <a:off x="491015" y="1950822"/>
              <a:ext cx="101909" cy="129746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491015" y="1950822"/>
                <a:ext cx="101909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75" name="墨迹 74"/>
              <p14:cNvContentPartPr/>
              <p14:nvPr/>
            </p14:nvContentPartPr>
            <p14:xfrm>
              <a:off x="667039" y="2001794"/>
              <a:ext cx="44006" cy="9268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667039" y="2001794"/>
                <a:ext cx="44006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6" name="墨迹 75"/>
              <p14:cNvContentPartPr/>
              <p14:nvPr/>
            </p14:nvContentPartPr>
            <p14:xfrm>
              <a:off x="889386" y="1899851"/>
              <a:ext cx="111173" cy="254858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889386" y="1899851"/>
                <a:ext cx="111173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7" name="墨迹 76"/>
              <p14:cNvContentPartPr/>
              <p14:nvPr/>
            </p14:nvContentPartPr>
            <p14:xfrm>
              <a:off x="1009823" y="1890583"/>
              <a:ext cx="261721" cy="213154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1009823" y="1890583"/>
                <a:ext cx="261721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8" name="墨迹 77"/>
              <p14:cNvContentPartPr/>
              <p14:nvPr/>
            </p14:nvContentPartPr>
            <p14:xfrm>
              <a:off x="1371136" y="1862781"/>
              <a:ext cx="71800" cy="143647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1371136" y="1862781"/>
                <a:ext cx="71800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9" name="墨迹 78"/>
              <p14:cNvContentPartPr/>
              <p14:nvPr/>
            </p14:nvContentPartPr>
            <p14:xfrm>
              <a:off x="1454516" y="1895217"/>
              <a:ext cx="78748" cy="50972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1454516" y="1895217"/>
                <a:ext cx="78748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80" name="墨迹 79"/>
              <p14:cNvContentPartPr/>
              <p14:nvPr/>
            </p14:nvContentPartPr>
            <p14:xfrm>
              <a:off x="1542528" y="1853513"/>
              <a:ext cx="81064" cy="166816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1542528" y="1853513"/>
                <a:ext cx="81064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81" name="墨迹 80"/>
              <p14:cNvContentPartPr/>
              <p14:nvPr/>
            </p14:nvContentPartPr>
            <p14:xfrm>
              <a:off x="1639805" y="1881316"/>
              <a:ext cx="104225" cy="3707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1639805" y="1881316"/>
                <a:ext cx="104225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82" name="墨迹 81"/>
              <p14:cNvContentPartPr/>
              <p14:nvPr/>
            </p14:nvContentPartPr>
            <p14:xfrm>
              <a:off x="1769507" y="1816443"/>
              <a:ext cx="106541" cy="129746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1769507" y="1816443"/>
                <a:ext cx="106541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83" name="墨迹 82"/>
              <p14:cNvContentPartPr/>
              <p14:nvPr/>
            </p14:nvContentPartPr>
            <p14:xfrm>
              <a:off x="1871416" y="1756204"/>
              <a:ext cx="101909" cy="162182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1871416" y="1756204"/>
                <a:ext cx="101909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84" name="墨迹 83"/>
              <p14:cNvContentPartPr/>
              <p14:nvPr/>
            </p14:nvContentPartPr>
            <p14:xfrm>
              <a:off x="2042808" y="1923020"/>
              <a:ext cx="13897" cy="39387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2042808" y="1923020"/>
                <a:ext cx="13897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85" name="墨迹 84"/>
              <p14:cNvContentPartPr/>
              <p14:nvPr/>
            </p14:nvContentPartPr>
            <p14:xfrm>
              <a:off x="2065969" y="1858147"/>
              <a:ext cx="25477" cy="34753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2065969" y="1858147"/>
                <a:ext cx="25477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86" name="墨迹 85"/>
              <p14:cNvContentPartPr/>
              <p14:nvPr/>
            </p14:nvContentPartPr>
            <p14:xfrm>
              <a:off x="2093762" y="1872048"/>
              <a:ext cx="81064" cy="92676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2093762" y="1872048"/>
                <a:ext cx="81064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7" name="墨迹 86"/>
              <p14:cNvContentPartPr/>
              <p14:nvPr/>
            </p14:nvContentPartPr>
            <p14:xfrm>
              <a:off x="2232729" y="1788640"/>
              <a:ext cx="115805" cy="166816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2232729" y="1788640"/>
                <a:ext cx="115805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8" name="墨迹 87"/>
              <p14:cNvContentPartPr/>
              <p14:nvPr/>
            </p14:nvContentPartPr>
            <p14:xfrm>
              <a:off x="2380960" y="1839612"/>
              <a:ext cx="74116" cy="83408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2380960" y="1839612"/>
                <a:ext cx="74116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9" name="墨迹 88"/>
              <p14:cNvContentPartPr/>
              <p14:nvPr/>
            </p14:nvContentPartPr>
            <p14:xfrm>
              <a:off x="2482869" y="1672795"/>
              <a:ext cx="55586" cy="229373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2482869" y="1672795"/>
                <a:ext cx="55586" cy="2293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90" name="墨迹 89"/>
              <p14:cNvContentPartPr/>
              <p14:nvPr/>
            </p14:nvContentPartPr>
            <p14:xfrm>
              <a:off x="2496765" y="1834978"/>
              <a:ext cx="25478" cy="4634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2496765" y="1834978"/>
                <a:ext cx="2547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91" name="墨迹 90"/>
              <p14:cNvContentPartPr/>
              <p14:nvPr/>
            </p14:nvContentPartPr>
            <p14:xfrm>
              <a:off x="189920" y="2316891"/>
              <a:ext cx="39374" cy="178401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189920" y="2316891"/>
                <a:ext cx="39374" cy="1784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92" name="墨迹 91"/>
              <p14:cNvContentPartPr/>
              <p14:nvPr/>
            </p14:nvContentPartPr>
            <p14:xfrm>
              <a:off x="217714" y="2409567"/>
              <a:ext cx="69483" cy="46338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217714" y="2409567"/>
                <a:ext cx="69483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93" name="墨迹 92"/>
              <p14:cNvContentPartPr/>
              <p14:nvPr/>
            </p14:nvContentPartPr>
            <p14:xfrm>
              <a:off x="273300" y="2353962"/>
              <a:ext cx="53271" cy="122795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273300" y="2353962"/>
                <a:ext cx="53271" cy="122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94" name="墨迹 93"/>
              <p14:cNvContentPartPr/>
              <p14:nvPr/>
            </p14:nvContentPartPr>
            <p14:xfrm>
              <a:off x="347416" y="2428102"/>
              <a:ext cx="2316" cy="37070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347416" y="2428102"/>
                <a:ext cx="2316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95" name="墨迹 94"/>
              <p14:cNvContentPartPr/>
              <p14:nvPr/>
            </p14:nvContentPartPr>
            <p14:xfrm>
              <a:off x="319623" y="2363229"/>
              <a:ext cx="27793" cy="13902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319623" y="2363229"/>
                <a:ext cx="27793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96" name="墨迹 95"/>
              <p14:cNvContentPartPr/>
              <p14:nvPr/>
            </p14:nvContentPartPr>
            <p14:xfrm>
              <a:off x="384474" y="2337743"/>
              <a:ext cx="85696" cy="48655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384474" y="2337743"/>
                <a:ext cx="85696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97" name="墨迹 96"/>
              <p14:cNvContentPartPr/>
              <p14:nvPr/>
            </p14:nvContentPartPr>
            <p14:xfrm>
              <a:off x="426164" y="2326159"/>
              <a:ext cx="32425" cy="132063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426164" y="2326159"/>
                <a:ext cx="32425" cy="132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98" name="墨迹 97"/>
              <p14:cNvContentPartPr/>
              <p14:nvPr/>
            </p14:nvContentPartPr>
            <p14:xfrm>
              <a:off x="620717" y="2444320"/>
              <a:ext cx="53270" cy="20852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620717" y="2444320"/>
                <a:ext cx="53270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9" name="墨迹 98"/>
              <p14:cNvContentPartPr/>
              <p14:nvPr/>
            </p14:nvContentPartPr>
            <p14:xfrm>
              <a:off x="1273860" y="1705232"/>
              <a:ext cx="27793" cy="125112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1273860" y="1705232"/>
                <a:ext cx="27793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100" name="墨迹 99"/>
              <p14:cNvContentPartPr/>
              <p14:nvPr/>
            </p14:nvContentPartPr>
            <p14:xfrm>
              <a:off x="1264595" y="1677429"/>
              <a:ext cx="46322" cy="201570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1264595" y="1677429"/>
                <a:ext cx="46322" cy="201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101" name="墨迹 100"/>
              <p14:cNvContentPartPr/>
              <p14:nvPr/>
            </p14:nvContentPartPr>
            <p14:xfrm>
              <a:off x="1250699" y="1816443"/>
              <a:ext cx="88012" cy="23169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1250699" y="1816443"/>
                <a:ext cx="88012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02" name="墨迹 101"/>
              <p14:cNvContentPartPr/>
              <p14:nvPr/>
            </p14:nvContentPartPr>
            <p14:xfrm>
              <a:off x="1338711" y="1765471"/>
              <a:ext cx="104225" cy="60239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1338711" y="1765471"/>
                <a:ext cx="104225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103" name="墨迹 102"/>
              <p14:cNvContentPartPr/>
              <p14:nvPr/>
            </p14:nvContentPartPr>
            <p14:xfrm>
              <a:off x="1468413" y="1751570"/>
              <a:ext cx="16213" cy="55605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1468413" y="1751570"/>
                <a:ext cx="16213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04" name="墨迹 103"/>
              <p14:cNvContentPartPr/>
              <p14:nvPr/>
            </p14:nvContentPartPr>
            <p14:xfrm>
              <a:off x="1449884" y="1668162"/>
              <a:ext cx="32425" cy="4634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1449884" y="1668162"/>
                <a:ext cx="32425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05" name="墨迹 104"/>
              <p14:cNvContentPartPr/>
              <p14:nvPr/>
            </p14:nvContentPartPr>
            <p14:xfrm>
              <a:off x="1519367" y="1663528"/>
              <a:ext cx="25477" cy="143647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1519367" y="1663528"/>
                <a:ext cx="25477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06" name="墨迹 105"/>
              <p14:cNvContentPartPr/>
              <p14:nvPr/>
            </p14:nvContentPartPr>
            <p14:xfrm>
              <a:off x="972765" y="2238117"/>
              <a:ext cx="64852" cy="162183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972765" y="2238117"/>
                <a:ext cx="64852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07" name="墨迹 106"/>
              <p14:cNvContentPartPr/>
              <p14:nvPr/>
            </p14:nvContentPartPr>
            <p14:xfrm>
              <a:off x="1056145" y="2312258"/>
              <a:ext cx="81064" cy="69506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1056145" y="2312258"/>
                <a:ext cx="81064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08" name="墨迹 107"/>
              <p14:cNvContentPartPr/>
              <p14:nvPr/>
            </p14:nvContentPartPr>
            <p14:xfrm>
              <a:off x="1144158" y="2256652"/>
              <a:ext cx="60218" cy="115845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1144158" y="2256652"/>
                <a:ext cx="60218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9" name="墨迹 108"/>
              <p14:cNvContentPartPr/>
              <p14:nvPr/>
            </p14:nvContentPartPr>
            <p14:xfrm>
              <a:off x="1222905" y="2242751"/>
              <a:ext cx="50955" cy="88042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1222905" y="2242751"/>
                <a:ext cx="50955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10" name="墨迹 109"/>
              <p14:cNvContentPartPr/>
              <p14:nvPr/>
            </p14:nvContentPartPr>
            <p14:xfrm>
              <a:off x="1334079" y="2205681"/>
              <a:ext cx="76431" cy="50971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1334079" y="2205681"/>
                <a:ext cx="76431" cy="50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11" name="墨迹 110"/>
              <p14:cNvContentPartPr/>
              <p14:nvPr/>
            </p14:nvContentPartPr>
            <p14:xfrm>
              <a:off x="1412826" y="2122272"/>
              <a:ext cx="92645" cy="166817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1412826" y="2122272"/>
                <a:ext cx="92645" cy="166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12" name="墨迹 111"/>
              <p14:cNvContentPartPr/>
              <p14:nvPr/>
            </p14:nvContentPartPr>
            <p14:xfrm>
              <a:off x="1542528" y="2108371"/>
              <a:ext cx="129703" cy="229372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1542528" y="2108371"/>
                <a:ext cx="129703" cy="229372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1" animBg="1" advAuto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72" name="Some Terminology…"/>
          <p:cNvSpPr txBox="1"/>
          <p:nvPr>
            <p:ph type="title" idx="4294967295"/>
          </p:nvPr>
        </p:nvSpPr>
        <p:spPr>
          <a:xfrm>
            <a:off x="687387" y="0"/>
            <a:ext cx="7770813" cy="827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Some Terminology…</a:t>
            </a:r>
          </a:p>
        </p:txBody>
      </p:sp>
      <p:sp>
        <p:nvSpPr>
          <p:cNvPr id="273" name="Disk Page – the unit of transfer between the disk and memory…"/>
          <p:cNvSpPr txBox="1"/>
          <p:nvPr>
            <p:ph type="body" idx="4294967295"/>
          </p:nvPr>
        </p:nvSpPr>
        <p:spPr>
          <a:xfrm>
            <a:off x="609600" y="11049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8130" indent="-278130" defTabSz="904875">
              <a:lnSpc>
                <a:spcPct val="90000"/>
              </a:lnSpc>
              <a:spcBef>
                <a:spcPts val="1100"/>
              </a:spcBef>
              <a:buClrTx/>
              <a:buSzPct val="100000"/>
              <a:defRPr sz="2770">
                <a:solidFill>
                  <a:srgbClr val="CF0E30"/>
                </a:solidFill>
              </a:defRPr>
            </a:pPr>
            <a:r>
              <a:t>Disk Page</a:t>
            </a:r>
            <a:r>
              <a:rPr>
                <a:solidFill>
                  <a:srgbClr val="000000"/>
                </a:solidFill>
              </a:rPr>
              <a:t> – the unit of transfer between the disk and memory</a:t>
            </a:r>
            <a:endParaRPr>
              <a:solidFill>
                <a:srgbClr val="000000"/>
              </a:solidFill>
            </a:endParaRPr>
          </a:p>
          <a:p>
            <a:pPr marL="615315" lvl="1" indent="-238125" defTabSz="904875">
              <a:lnSpc>
                <a:spcPct val="90000"/>
              </a:lnSpc>
              <a:spcBef>
                <a:spcPts val="0"/>
              </a:spcBef>
              <a:buClrTx/>
              <a:buChar char="•"/>
              <a:defRPr sz="2375"/>
            </a:pPr>
            <a:r>
              <a:t>Typically set as a config parameter for the DBMS.</a:t>
            </a:r>
          </a:p>
          <a:p>
            <a:pPr marL="615315" lvl="1" indent="-238125" defTabSz="904875">
              <a:lnSpc>
                <a:spcPct val="90000"/>
              </a:lnSpc>
              <a:spcBef>
                <a:spcPts val="0"/>
              </a:spcBef>
              <a:buClrTx/>
              <a:buChar char="•"/>
              <a:defRPr sz="2375"/>
            </a:pPr>
            <a:r>
              <a:t>Typical value between 4 KBytes to 32 KBytes.</a:t>
            </a:r>
          </a:p>
          <a:p>
            <a:pPr marL="278130" indent="-278130" defTabSz="904875">
              <a:lnSpc>
                <a:spcPct val="90000"/>
              </a:lnSpc>
              <a:spcBef>
                <a:spcPts val="1100"/>
              </a:spcBef>
              <a:buClrTx/>
              <a:buSzPct val="100000"/>
              <a:defRPr sz="2770">
                <a:solidFill>
                  <a:srgbClr val="CF0E30"/>
                </a:solidFill>
              </a:defRPr>
            </a:pPr>
            <a:r>
              <a:t>Frame</a:t>
            </a:r>
            <a:r>
              <a:rPr>
                <a:solidFill>
                  <a:srgbClr val="000000"/>
                </a:solidFill>
              </a:rPr>
              <a:t> – a unit of memory </a:t>
            </a:r>
            <a:endParaRPr>
              <a:solidFill>
                <a:srgbClr val="000000"/>
              </a:solidFill>
            </a:endParaRPr>
          </a:p>
          <a:p>
            <a:pPr marL="615315" lvl="1" indent="-238125" defTabSz="904875">
              <a:lnSpc>
                <a:spcPct val="90000"/>
              </a:lnSpc>
              <a:spcBef>
                <a:spcPts val="0"/>
              </a:spcBef>
              <a:buClrTx/>
              <a:buChar char="•"/>
              <a:defRPr sz="2375"/>
            </a:pPr>
            <a:r>
              <a:t>Typically the same size as the Disk Page Size</a:t>
            </a:r>
          </a:p>
          <a:p>
            <a:pPr marL="278130" indent="-278130" defTabSz="904875">
              <a:lnSpc>
                <a:spcPct val="90000"/>
              </a:lnSpc>
              <a:spcBef>
                <a:spcPts val="1100"/>
              </a:spcBef>
              <a:buClrTx/>
              <a:buSzPct val="100000"/>
              <a:defRPr sz="2770">
                <a:solidFill>
                  <a:srgbClr val="CF0E30"/>
                </a:solidFill>
              </a:defRPr>
            </a:pPr>
            <a:r>
              <a:t>Buffer Pool</a:t>
            </a:r>
            <a:r>
              <a:rPr>
                <a:solidFill>
                  <a:srgbClr val="000000"/>
                </a:solidFill>
              </a:rPr>
              <a:t> – a collection of frames used by the DBMS to temporarily keep data for use by the query processor (CPU).</a:t>
            </a:r>
            <a:endParaRPr>
              <a:solidFill>
                <a:srgbClr val="000000"/>
              </a:solidFill>
            </a:endParaRPr>
          </a:p>
          <a:p>
            <a:pPr marL="615315" lvl="1" indent="-238125" defTabSz="904875">
              <a:lnSpc>
                <a:spcPct val="90000"/>
              </a:lnSpc>
              <a:spcBef>
                <a:spcPts val="0"/>
              </a:spcBef>
              <a:buClrTx/>
              <a:buChar char="•"/>
              <a:defRPr sz="2375"/>
            </a:pPr>
            <a:r>
              <a:t>note: We will sometime use the term “buffer” and “frame” synonymously.</a:t>
            </a:r>
          </a:p>
          <a:p>
            <a:pPr marL="735330" lvl="1" indent="-282575" defTabSz="904875">
              <a:lnSpc>
                <a:spcPct val="90000"/>
              </a:lnSpc>
              <a:spcBef>
                <a:spcPts val="0"/>
              </a:spcBef>
              <a:buClr>
                <a:srgbClr val="CC6600"/>
              </a:buClr>
              <a:defRPr sz="2375"/>
            </a:pPr>
          </a:p>
          <a:p>
            <a:pPr marL="339725" indent="-339725" defTabSz="904875">
              <a:lnSpc>
                <a:spcPct val="90000"/>
              </a:lnSpc>
              <a:spcBef>
                <a:spcPts val="1100"/>
              </a:spcBef>
              <a:buSzTx/>
              <a:buFont typeface="Monotype Sorts"/>
              <a:buNone/>
              <a:defRPr sz="2770"/>
            </a:pPr>
            <a: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1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76" name="When a Page is Requested ...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When a Page is Requested ...</a:t>
            </a:r>
          </a:p>
        </p:txBody>
      </p:sp>
      <p:sp>
        <p:nvSpPr>
          <p:cNvPr id="277" name="If requested page IS in the pool:…"/>
          <p:cNvSpPr txBox="1"/>
          <p:nvPr>
            <p:ph type="body" idx="4294967295"/>
          </p:nvPr>
        </p:nvSpPr>
        <p:spPr>
          <a:xfrm>
            <a:off x="398462" y="1330076"/>
            <a:ext cx="8610601" cy="4629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If requested page IS in the pool: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 i="1"/>
            </a:pPr>
            <a:r>
              <a:t>Pin </a:t>
            </a:r>
            <a:r>
              <a:rPr i="0"/>
              <a:t>the page and return its address.  </a:t>
            </a:r>
            <a:endParaRPr i="0"/>
          </a:p>
          <a:p>
            <a:pPr marL="200660" indent="-200660">
              <a:buClrTx/>
              <a:buSzPct val="100000"/>
            </a:pPr>
            <a:r>
              <a:t>Else, if requested page IS NOT in the pool: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If a </a:t>
            </a:r>
            <a:r>
              <a:rPr>
                <a:solidFill>
                  <a:schemeClr val="accent6">
                    <a:satOff val="-35870"/>
                    <a:lumOff val="-12428"/>
                  </a:schemeClr>
                </a:solidFill>
              </a:rPr>
              <a:t>free</a:t>
            </a:r>
            <a:r>
              <a:t> frame exists, choose it,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Else: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  <a:r>
              <a:t>Choose a frame for </a:t>
            </a:r>
            <a:r>
              <a:rPr i="1">
                <a:solidFill>
                  <a:schemeClr val="accent2"/>
                </a:solidFill>
              </a:rPr>
              <a:t>replacement (only un-pinned pages are candidates)</a:t>
            </a:r>
            <a:endParaRPr i="1">
              <a:solidFill>
                <a:schemeClr val="accent2"/>
              </a:solidFill>
            </a:endParaRP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  <a:r>
              <a:t>If chosen frame is “dirty”, write it to disk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Read requested page into chosen frame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 i="1"/>
            </a:pPr>
            <a:r>
              <a:t>Pin </a:t>
            </a:r>
            <a:r>
              <a:rPr i="0"/>
              <a:t>the page and return its address. </a:t>
            </a:r>
            <a:endParaRPr i="0"/>
          </a:p>
        </p:txBody>
      </p:sp>
      <p:sp>
        <p:nvSpPr>
          <p:cNvPr id="278" name="Q: What information about buffers and their contents must the system maintain?"/>
          <p:cNvSpPr txBox="1"/>
          <p:nvPr/>
        </p:nvSpPr>
        <p:spPr>
          <a:xfrm>
            <a:off x="1188719" y="5407025"/>
            <a:ext cx="6352224" cy="8280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457200">
              <a:defRPr sz="2400"/>
            </a:lvl1pPr>
          </a:lstStyle>
          <a:p>
            <a:r>
              <a:t>Q: What information about buffers and their contents must the system maintain?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26000" y="916940"/>
            <a:ext cx="3936365" cy="115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charset="-122"/>
                <a:cs typeface="+mn-cs"/>
                <a:sym typeface="Helvetica"/>
              </a:rPr>
              <a:t>pin means that the page is being used. need to be unpinned after use.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-122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7340" y="3969385"/>
            <a:ext cx="4401185" cy="13144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if the page is dirty, it means that it was modified and needs to be mdifie in the disk.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355" y="4194810"/>
            <a:ext cx="3007360" cy="11137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only the pages are not pined can be removed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 advAuto="0" build="p"/>
      <p:bldP spid="278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81" name="Buffer Control Blocks (BCBs):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Buffer Control Blocks (BCBs):</a:t>
            </a:r>
          </a:p>
        </p:txBody>
      </p:sp>
      <p:sp>
        <p:nvSpPr>
          <p:cNvPr id="282" name="A page may be requested many times, so a pin_count is used.…"/>
          <p:cNvSpPr txBox="1"/>
          <p:nvPr>
            <p:ph type="body" idx="4294967295"/>
          </p:nvPr>
        </p:nvSpPr>
        <p:spPr>
          <a:xfrm>
            <a:off x="288925" y="1323975"/>
            <a:ext cx="8169275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lnSpc>
                <a:spcPct val="90000"/>
              </a:lnSpc>
              <a:spcBef>
                <a:spcPts val="1100"/>
              </a:spcBef>
              <a:buClrTx/>
              <a:buSzPct val="100000"/>
              <a:defRPr sz="2800"/>
            </a:pPr>
            <a:r>
              <a:t>A page may be requested many times, so a </a:t>
            </a:r>
            <a:r>
              <a:rPr i="1">
                <a:solidFill>
                  <a:schemeClr val="accent2"/>
                </a:solidFill>
              </a:rPr>
              <a:t>pin_count </a:t>
            </a:r>
            <a:r>
              <a:t>is used.</a:t>
            </a:r>
            <a:endParaRPr sz="2400"/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/>
            </a:pPr>
            <a:r>
              <a:t> </a:t>
            </a:r>
            <a:r>
              <a:rPr sz="2100"/>
              <a:t>To pin a page, pin_count++</a:t>
            </a:r>
            <a:endParaRPr sz="2100"/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100"/>
            </a:pPr>
            <a:r>
              <a:t>  A page is a candidate for replacement iff </a:t>
            </a:r>
            <a:r>
              <a:rPr i="1"/>
              <a:t>pin_count </a:t>
            </a:r>
            <a:r>
              <a:t>== 0 (</a:t>
            </a:r>
            <a:r>
              <a:rPr i="1"/>
              <a:t>“unpinned”</a:t>
            </a:r>
            <a:r>
              <a:t>)</a:t>
            </a:r>
          </a:p>
          <a:p>
            <a:pPr marL="280670" indent="-280670">
              <a:lnSpc>
                <a:spcPct val="90000"/>
              </a:lnSpc>
              <a:spcBef>
                <a:spcPts val="1100"/>
              </a:spcBef>
              <a:buClrTx/>
              <a:buSzPct val="100000"/>
              <a:defRPr sz="2800"/>
            </a:pPr>
            <a:r>
              <a:t>Requestor of page must eventually unpin it.</a:t>
            </a:r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/>
            </a:pPr>
            <a:r>
              <a:t>pin_count-- </a:t>
            </a:r>
          </a:p>
          <a:p>
            <a:pPr marL="280670" indent="-280670">
              <a:lnSpc>
                <a:spcPct val="90000"/>
              </a:lnSpc>
              <a:spcBef>
                <a:spcPts val="1100"/>
              </a:spcBef>
              <a:buClrTx/>
              <a:buSzPct val="100000"/>
              <a:defRPr sz="2800"/>
            </a:pPr>
            <a:r>
              <a:t>Must also indicate if page has been modified: </a:t>
            </a:r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 i="1">
                <a:solidFill>
                  <a:schemeClr val="accent2"/>
                </a:solidFill>
              </a:defRPr>
            </a:pPr>
            <a:r>
              <a:t>dirty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</a:rPr>
              <a:t>bit is used for this.</a:t>
            </a:r>
            <a:endParaRPr i="0">
              <a:solidFill>
                <a:srgbClr val="000000"/>
              </a:solidFill>
            </a:endParaRP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onotype Sorts"/>
              <a:buNone/>
              <a:defRPr sz="2400"/>
            </a:pPr>
            <a:r>
              <a:t>Q: Why is this important?</a:t>
            </a:r>
          </a:p>
        </p:txBody>
      </p:sp>
      <p:sp>
        <p:nvSpPr>
          <p:cNvPr id="283" name="&lt;frame#, pageid, pin_count, dirty&gt;"/>
          <p:cNvSpPr txBox="1"/>
          <p:nvPr/>
        </p:nvSpPr>
        <p:spPr>
          <a:xfrm>
            <a:off x="1341119" y="227012"/>
            <a:ext cx="5893928" cy="89260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2800" b="1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 </a:t>
            </a:r>
          </a:p>
          <a:p>
            <a:pPr defTabSz="457200">
              <a:defRPr sz="2800" b="1" i="1">
                <a:solidFill>
                  <a:srgbClr val="FF9933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&lt;frame#, pageid, pin_count, dirty&gt;</a:t>
            </a:r>
          </a:p>
        </p:txBody>
      </p:sp>
      <p:sp>
        <p:nvSpPr>
          <p:cNvPr id="284" name="Q: How should BCB’s be organized?"/>
          <p:cNvSpPr txBox="1"/>
          <p:nvPr/>
        </p:nvSpPr>
        <p:spPr>
          <a:xfrm>
            <a:off x="1188719" y="5867400"/>
            <a:ext cx="6352224" cy="523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 defTabSz="457200">
              <a:defRPr sz="2800"/>
            </a:pPr>
            <a:r>
              <a:t>Q: How should BCB’s be organized?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80890" y="4571365"/>
            <a:ext cx="3710940" cy="1138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one the pageid.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use hash map based on pageid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animBg="1" advAuto="0" build="p"/>
      <p:bldP spid="28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5" name="DBMS architecture"/>
          <p:cNvSpPr txBox="1"/>
          <p:nvPr>
            <p:ph type="title" idx="4294967295"/>
          </p:nvPr>
        </p:nvSpPr>
        <p:spPr>
          <a:xfrm>
            <a:off x="219075" y="246062"/>
            <a:ext cx="8826500" cy="762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DBMS architecture</a:t>
            </a:r>
          </a:p>
        </p:txBody>
      </p:sp>
      <p:sp>
        <p:nvSpPr>
          <p:cNvPr id="46" name="Query Optimization…"/>
          <p:cNvSpPr txBox="1"/>
          <p:nvPr/>
        </p:nvSpPr>
        <p:spPr>
          <a:xfrm>
            <a:off x="3131789" y="2590800"/>
            <a:ext cx="2061272" cy="650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algn="ctr" defTabSz="457200">
              <a:defRPr sz="1800">
                <a:solidFill>
                  <a:srgbClr val="CC3300"/>
                </a:solidFill>
              </a:defRPr>
            </a:pPr>
            <a:r>
              <a:t>Query Optimization</a:t>
            </a:r>
          </a:p>
          <a:p>
            <a:pPr algn="ctr" defTabSz="457200">
              <a:defRPr sz="1800">
                <a:solidFill>
                  <a:srgbClr val="CC3300"/>
                </a:solidFill>
              </a:defRPr>
            </a:pPr>
            <a:r>
              <a:t>and Execution</a:t>
            </a:r>
          </a:p>
        </p:txBody>
      </p:sp>
      <p:sp>
        <p:nvSpPr>
          <p:cNvPr id="47" name="Relational Operators"/>
          <p:cNvSpPr txBox="1"/>
          <p:nvPr/>
        </p:nvSpPr>
        <p:spPr>
          <a:xfrm>
            <a:off x="3021266" y="3352800"/>
            <a:ext cx="2201356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Relational Operators</a:t>
            </a:r>
          </a:p>
        </p:txBody>
      </p:sp>
      <p:sp>
        <p:nvSpPr>
          <p:cNvPr id="48" name="Access Methods"/>
          <p:cNvSpPr txBox="1"/>
          <p:nvPr/>
        </p:nvSpPr>
        <p:spPr>
          <a:xfrm>
            <a:off x="3197664" y="3962400"/>
            <a:ext cx="1781884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Access Methods</a:t>
            </a:r>
          </a:p>
        </p:txBody>
      </p:sp>
      <p:sp>
        <p:nvSpPr>
          <p:cNvPr id="49" name="Buffer Management"/>
          <p:cNvSpPr txBox="1"/>
          <p:nvPr/>
        </p:nvSpPr>
        <p:spPr>
          <a:xfrm>
            <a:off x="3029600" y="4495800"/>
            <a:ext cx="2108487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Buffer Management</a:t>
            </a:r>
          </a:p>
        </p:txBody>
      </p:sp>
      <p:sp>
        <p:nvSpPr>
          <p:cNvPr id="50" name="Disk Space Management"/>
          <p:cNvSpPr txBox="1"/>
          <p:nvPr/>
        </p:nvSpPr>
        <p:spPr>
          <a:xfrm>
            <a:off x="2843354" y="4953000"/>
            <a:ext cx="2658779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Disk Space Management</a:t>
            </a:r>
          </a:p>
        </p:txBody>
      </p:sp>
      <p:sp>
        <p:nvSpPr>
          <p:cNvPr id="51" name="Rectangle"/>
          <p:cNvSpPr/>
          <p:nvPr/>
        </p:nvSpPr>
        <p:spPr>
          <a:xfrm>
            <a:off x="2438400" y="2438400"/>
            <a:ext cx="3352800" cy="2971800"/>
          </a:xfrm>
          <a:prstGeom prst="rect">
            <a:avLst/>
          </a:prstGeom>
          <a:ln w="1905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" name="Line"/>
          <p:cNvSpPr/>
          <p:nvPr/>
        </p:nvSpPr>
        <p:spPr>
          <a:xfrm>
            <a:off x="2489200" y="3276600"/>
            <a:ext cx="3276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3" name="Line"/>
          <p:cNvSpPr/>
          <p:nvPr/>
        </p:nvSpPr>
        <p:spPr>
          <a:xfrm>
            <a:off x="2489200" y="3886200"/>
            <a:ext cx="3276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4" name="Line"/>
          <p:cNvSpPr/>
          <p:nvPr/>
        </p:nvSpPr>
        <p:spPr>
          <a:xfrm>
            <a:off x="2489200" y="4419600"/>
            <a:ext cx="3276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5" name="Line"/>
          <p:cNvSpPr/>
          <p:nvPr/>
        </p:nvSpPr>
        <p:spPr>
          <a:xfrm>
            <a:off x="2489200" y="4876800"/>
            <a:ext cx="3276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6" name="Student Records stored on disk"/>
          <p:cNvSpPr txBox="1"/>
          <p:nvPr/>
        </p:nvSpPr>
        <p:spPr>
          <a:xfrm>
            <a:off x="3111499" y="6083300"/>
            <a:ext cx="2193927" cy="650876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>
            <a:lvl1pPr algn="ctr" defTabSz="457200">
              <a:defRPr sz="1800">
                <a:solidFill>
                  <a:srgbClr val="280049"/>
                </a:solidFill>
              </a:defRPr>
            </a:lvl1pPr>
          </a:lstStyle>
          <a:p>
            <a:r>
              <a:t>Student Records stored on disk</a:t>
            </a:r>
          </a:p>
        </p:txBody>
      </p:sp>
      <p:sp>
        <p:nvSpPr>
          <p:cNvPr id="57" name="Line"/>
          <p:cNvSpPr/>
          <p:nvPr/>
        </p:nvSpPr>
        <p:spPr>
          <a:xfrm>
            <a:off x="4114800" y="5410200"/>
            <a:ext cx="0" cy="5334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grpSp>
        <p:nvGrpSpPr>
          <p:cNvPr id="60" name="Group"/>
          <p:cNvGrpSpPr/>
          <p:nvPr/>
        </p:nvGrpSpPr>
        <p:grpSpPr>
          <a:xfrm>
            <a:off x="2762250" y="5753100"/>
            <a:ext cx="2819400" cy="1066800"/>
            <a:chOff x="0" y="0"/>
            <a:chExt cx="2819400" cy="1066800"/>
          </a:xfrm>
        </p:grpSpPr>
        <p:sp>
          <p:nvSpPr>
            <p:cNvPr id="58" name="Shape"/>
            <p:cNvSpPr/>
            <p:nvPr/>
          </p:nvSpPr>
          <p:spPr>
            <a:xfrm>
              <a:off x="0" y="0"/>
              <a:ext cx="2819400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59" name="Line"/>
            <p:cNvSpPr/>
            <p:nvPr/>
          </p:nvSpPr>
          <p:spPr>
            <a:xfrm>
              <a:off x="0" y="133349"/>
              <a:ext cx="281940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63" name="Group"/>
          <p:cNvGrpSpPr/>
          <p:nvPr/>
        </p:nvGrpSpPr>
        <p:grpSpPr>
          <a:xfrm>
            <a:off x="2438400" y="1447800"/>
            <a:ext cx="3276600" cy="396876"/>
            <a:chOff x="0" y="0"/>
            <a:chExt cx="3276600" cy="396875"/>
          </a:xfrm>
        </p:grpSpPr>
        <p:sp>
          <p:nvSpPr>
            <p:cNvPr id="61" name="Rectangle"/>
            <p:cNvSpPr/>
            <p:nvPr/>
          </p:nvSpPr>
          <p:spPr>
            <a:xfrm>
              <a:off x="0" y="0"/>
              <a:ext cx="32766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2000">
                  <a:solidFill>
                    <a:srgbClr val="CC3300"/>
                  </a:solidFill>
                </a:defRPr>
              </a:pPr>
            </a:p>
          </p:txBody>
        </p:sp>
        <p:sp>
          <p:nvSpPr>
            <p:cNvPr id="62" name="Database app (SQL)"/>
            <p:cNvSpPr txBox="1"/>
            <p:nvPr/>
          </p:nvSpPr>
          <p:spPr>
            <a:xfrm>
              <a:off x="46037" y="0"/>
              <a:ext cx="3184526" cy="39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6037" tIns="46037" rIns="46037" bIns="46037" numCol="1" anchor="t">
              <a:spAutoFit/>
            </a:bodyPr>
            <a:lstStyle>
              <a:lvl1pPr algn="ctr" defTabSz="457200">
                <a:defRPr sz="2000">
                  <a:solidFill>
                    <a:srgbClr val="CC3300"/>
                  </a:solidFill>
                </a:defRPr>
              </a:lvl1pPr>
            </a:lstStyle>
            <a:p>
              <a:r>
                <a:t>Database app (SQL)</a:t>
              </a:r>
            </a:p>
          </p:txBody>
        </p:sp>
      </p:grpSp>
      <p:sp>
        <p:nvSpPr>
          <p:cNvPr id="64" name="Line"/>
          <p:cNvSpPr/>
          <p:nvPr/>
        </p:nvSpPr>
        <p:spPr>
          <a:xfrm>
            <a:off x="4114800" y="18288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72" name="Group"/>
          <p:cNvGrpSpPr/>
          <p:nvPr/>
        </p:nvGrpSpPr>
        <p:grpSpPr>
          <a:xfrm>
            <a:off x="2438400" y="3733800"/>
            <a:ext cx="5389377" cy="1676401"/>
            <a:chOff x="0" y="0"/>
            <a:chExt cx="5389377" cy="1676399"/>
          </a:xfrm>
        </p:grpSpPr>
        <p:grpSp>
          <p:nvGrpSpPr>
            <p:cNvPr id="70" name="Group"/>
            <p:cNvGrpSpPr/>
            <p:nvPr/>
          </p:nvGrpSpPr>
          <p:grpSpPr>
            <a:xfrm>
              <a:off x="3428999" y="0"/>
              <a:ext cx="1960379" cy="1524001"/>
              <a:chOff x="0" y="0"/>
              <a:chExt cx="1960376" cy="1524000"/>
            </a:xfrm>
          </p:grpSpPr>
          <p:grpSp>
            <p:nvGrpSpPr>
              <p:cNvPr id="68" name="Group"/>
              <p:cNvGrpSpPr/>
              <p:nvPr/>
            </p:nvGrpSpPr>
            <p:grpSpPr>
              <a:xfrm>
                <a:off x="0" y="380999"/>
                <a:ext cx="228601" cy="1143002"/>
                <a:chOff x="0" y="0"/>
                <a:chExt cx="228600" cy="1143000"/>
              </a:xfrm>
            </p:grpSpPr>
            <p:sp>
              <p:nvSpPr>
                <p:cNvPr id="65" name="Line"/>
                <p:cNvSpPr/>
                <p:nvPr/>
              </p:nvSpPr>
              <p:spPr>
                <a:xfrm>
                  <a:off x="0" y="0"/>
                  <a:ext cx="228600" cy="0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66" name="Line"/>
                <p:cNvSpPr/>
                <p:nvPr/>
              </p:nvSpPr>
              <p:spPr>
                <a:xfrm>
                  <a:off x="0" y="1143000"/>
                  <a:ext cx="228600" cy="0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67" name="Line"/>
                <p:cNvSpPr/>
                <p:nvPr/>
              </p:nvSpPr>
              <p:spPr>
                <a:xfrm flipH="1">
                  <a:off x="228600" y="-1"/>
                  <a:ext cx="1" cy="1143002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69" name="These layers…"/>
              <p:cNvSpPr txBox="1"/>
              <p:nvPr/>
            </p:nvSpPr>
            <p:spPr>
              <a:xfrm>
                <a:off x="579437" y="0"/>
                <a:ext cx="1380940" cy="1415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/>
              <a:p>
                <a:pPr defTabSz="457200">
                  <a:defRPr sz="18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These layers</a:t>
                </a:r>
              </a:p>
              <a:p>
                <a:pPr defTabSz="457200">
                  <a:defRPr sz="18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must consider</a:t>
                </a:r>
              </a:p>
              <a:p>
                <a:pPr defTabSz="457200">
                  <a:defRPr sz="18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concurrency</a:t>
                </a:r>
              </a:p>
              <a:p>
                <a:pPr defTabSz="457200">
                  <a:defRPr sz="18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control and</a:t>
                </a:r>
              </a:p>
              <a:p>
                <a:pPr defTabSz="457200">
                  <a:defRPr sz="18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recovery</a:t>
                </a:r>
              </a:p>
            </p:txBody>
          </p:sp>
        </p:grpSp>
        <p:sp>
          <p:nvSpPr>
            <p:cNvPr id="71" name="Rectangle"/>
            <p:cNvSpPr/>
            <p:nvPr/>
          </p:nvSpPr>
          <p:spPr>
            <a:xfrm>
              <a:off x="0" y="152400"/>
              <a:ext cx="3352800" cy="1524000"/>
            </a:xfrm>
            <a:prstGeom prst="rect">
              <a:avLst/>
            </a:prstGeom>
            <a:solidFill>
              <a:schemeClr val="accent1">
                <a:alpha val="219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580145" y="4179672"/>
              <a:ext cx="83380" cy="157549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2580145" y="4179672"/>
                <a:ext cx="83380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2598674" y="4105532"/>
              <a:ext cx="41690" cy="97309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2598674" y="4105532"/>
                <a:ext cx="41690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2598674" y="4219059"/>
              <a:ext cx="57903" cy="20853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598674" y="4219059"/>
                <a:ext cx="57903" cy="20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695951" y="4230644"/>
              <a:ext cx="30109" cy="6023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2695951" y="4230644"/>
                <a:ext cx="30109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691319" y="4165771"/>
              <a:ext cx="18528" cy="2316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691319" y="4165771"/>
                <a:ext cx="18528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2705215" y="4100898"/>
              <a:ext cx="99593" cy="134380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705215" y="4100898"/>
                <a:ext cx="99593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2797860" y="4147236"/>
              <a:ext cx="67167" cy="101943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797860" y="4147236"/>
                <a:ext cx="67167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2853446" y="4124067"/>
              <a:ext cx="64851" cy="148281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853446" y="4124067"/>
                <a:ext cx="64851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015574" y="4179672"/>
              <a:ext cx="74115" cy="926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015574" y="4179672"/>
                <a:ext cx="74115" cy="9268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87" name="Additional Buffer Mgr Note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Additional Buffer Mgr Notes</a:t>
            </a:r>
          </a:p>
        </p:txBody>
      </p:sp>
      <p:sp>
        <p:nvSpPr>
          <p:cNvPr id="288" name="BCB’s are hash indexed by pageID…"/>
          <p:cNvSpPr txBox="1"/>
          <p:nvPr>
            <p:ph type="body" idx="4294967295"/>
          </p:nvPr>
        </p:nvSpPr>
        <p:spPr>
          <a:xfrm>
            <a:off x="838200" y="1438275"/>
            <a:ext cx="8153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BCB’s are hash indexed by pageID</a:t>
            </a:r>
          </a:p>
          <a:p>
            <a:pPr marL="200660" indent="-200660">
              <a:buClrTx/>
              <a:buSzPct val="100000"/>
            </a:pPr>
          </a:p>
          <a:p>
            <a:pPr marL="200660" indent="-200660">
              <a:buClrTx/>
              <a:buSzPct val="100000"/>
            </a:pPr>
            <a:r>
              <a:t>Concurrency Control &amp; Recovery may entail additional I/O when a frame is chosen for replacement.</a:t>
            </a:r>
          </a:p>
          <a:p>
            <a:pPr>
              <a:buSzTx/>
              <a:buFont typeface="Monotype Sorts"/>
              <a:buNone/>
            </a:pPr>
            <a:r>
              <a:t>    (</a:t>
            </a:r>
            <a:r>
              <a:rPr i="1"/>
              <a:t>Write-Ahead Log </a:t>
            </a:r>
            <a:r>
              <a:t>protocol; more later.) </a:t>
            </a:r>
          </a:p>
          <a:p>
            <a:pPr>
              <a:buSzTx/>
              <a:buFont typeface="Monotype Sorts"/>
              <a:buNone/>
            </a:pPr>
          </a:p>
          <a:p>
            <a:pPr marL="200660" indent="-200660">
              <a:buClrTx/>
              <a:buSzPct val="100000"/>
            </a:pPr>
            <a:r>
              <a:t>If requests can be predicted (e.g., sequential scans) pages can be               </a:t>
            </a:r>
            <a:r>
              <a:rPr u="sng">
                <a:solidFill>
                  <a:schemeClr val="accent2"/>
                </a:solidFill>
              </a:rPr>
              <a:t>pre-fetched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several pages at a time.</a:t>
            </a:r>
          </a:p>
          <a:p>
            <a:pPr marL="581660" lvl="1" indent="-200660">
              <a:buClrTx/>
              <a:buChar char="•"/>
            </a:pPr>
            <a:r>
              <a:t>Also, can be done in parallel when CPU works on an existing page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91" name="Buffer Replacement Policy"/>
          <p:cNvSpPr txBox="1"/>
          <p:nvPr>
            <p:ph type="title" idx="4294967295"/>
          </p:nvPr>
        </p:nvSpPr>
        <p:spPr>
          <a:xfrm>
            <a:off x="552450" y="0"/>
            <a:ext cx="7770813" cy="825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Buffer Replacement Policy</a:t>
            </a:r>
          </a:p>
        </p:txBody>
      </p:sp>
      <p:sp>
        <p:nvSpPr>
          <p:cNvPr id="292" name="Frame is chosen for replacement by a replacement policy:…"/>
          <p:cNvSpPr txBox="1"/>
          <p:nvPr>
            <p:ph type="body" idx="4294967295"/>
          </p:nvPr>
        </p:nvSpPr>
        <p:spPr>
          <a:xfrm>
            <a:off x="685800" y="11430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0985" indent="-260985">
              <a:lnSpc>
                <a:spcPct val="90000"/>
              </a:lnSpc>
              <a:spcBef>
                <a:spcPts val="1100"/>
              </a:spcBef>
              <a:buClrTx/>
              <a:buSzPct val="100000"/>
              <a:defRPr sz="2600"/>
            </a:pPr>
            <a:r>
              <a:t>Frame is chosen for replacement by a </a:t>
            </a:r>
            <a:r>
              <a:rPr i="1">
                <a:solidFill>
                  <a:schemeClr val="accent2"/>
                </a:solidFill>
              </a:rPr>
              <a:t>replacement policy:</a:t>
            </a:r>
            <a:endParaRPr i="1">
              <a:solidFill>
                <a:schemeClr val="accent2"/>
              </a:solidFill>
            </a:endParaRPr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/>
            </a:pPr>
            <a:r>
              <a:t>Least-recently-used (LRU), MRU, Clock, etc.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CC6600"/>
              </a:buClr>
              <a:defRPr sz="2400"/>
            </a:pPr>
          </a:p>
          <a:p>
            <a:pPr marL="280670" indent="-280670">
              <a:lnSpc>
                <a:spcPct val="90000"/>
              </a:lnSpc>
              <a:spcBef>
                <a:spcPts val="1100"/>
              </a:spcBef>
              <a:buClrTx/>
              <a:buSzPct val="100000"/>
              <a:defRPr sz="2600"/>
            </a:pPr>
            <a:r>
              <a:t>This policy can have big impact on the number of disk reads and writes.</a:t>
            </a:r>
            <a:endParaRPr sz="2800"/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/>
            </a:pPr>
            <a:r>
              <a:t>Remember, these are slooooooooooow.</a:t>
            </a:r>
          </a:p>
          <a:p>
            <a:pPr>
              <a:lnSpc>
                <a:spcPct val="90000"/>
              </a:lnSpc>
              <a:buChar char=""/>
              <a:defRPr sz="2800"/>
            </a:pPr>
          </a:p>
          <a:p>
            <a:pPr marL="280670" indent="-280670">
              <a:lnSpc>
                <a:spcPct val="90000"/>
              </a:lnSpc>
              <a:spcBef>
                <a:spcPts val="1100"/>
              </a:spcBef>
              <a:buClrTx/>
              <a:buSzPct val="100000"/>
              <a:defRPr sz="2800" b="1">
                <a:solidFill>
                  <a:srgbClr val="800000"/>
                </a:solidFill>
              </a:defRPr>
            </a:pPr>
            <a:r>
              <a:t>BIG IDEA</a:t>
            </a:r>
            <a:r>
              <a:rPr b="0">
                <a:solidFill>
                  <a:srgbClr val="000000"/>
                </a:solidFill>
              </a:rPr>
              <a:t> – throw out the page that you are least likely to need in the future.</a:t>
            </a:r>
            <a:endParaRPr b="0">
              <a:solidFill>
                <a:srgbClr val="000000"/>
              </a:solidFill>
            </a:endParaRPr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/>
            </a:pPr>
            <a:r>
              <a:t>Q: How do you predict the future?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8920" y="5474970"/>
            <a:ext cx="8382000" cy="10756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temporal locality in software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. 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95" name="LRU Replacement Policy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LRU Replacement Policy</a:t>
            </a:r>
          </a:p>
        </p:txBody>
      </p:sp>
      <p:sp>
        <p:nvSpPr>
          <p:cNvPr id="296" name="Least Recently Used (LRU)…"/>
          <p:cNvSpPr txBox="1"/>
          <p:nvPr>
            <p:ph type="body" idx="4294967295"/>
          </p:nvPr>
        </p:nvSpPr>
        <p:spPr>
          <a:xfrm>
            <a:off x="609600" y="1143000"/>
            <a:ext cx="83058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100"/>
              </a:spcBef>
              <a:buSzTx/>
              <a:buFont typeface="Monotype Sorts"/>
              <a:buNone/>
              <a:defRPr sz="2800" i="1" u="sng">
                <a:solidFill>
                  <a:srgbClr val="0021E8"/>
                </a:solidFill>
              </a:defRPr>
            </a:pPr>
            <a:r>
              <a:t>Least Recently Used (LRU)</a:t>
            </a:r>
          </a:p>
          <a:p>
            <a:pPr marL="0" indent="0">
              <a:spcBef>
                <a:spcPts val="1100"/>
              </a:spcBef>
              <a:buAutoNum type="arabicParenR"/>
              <a:defRPr sz="2800"/>
            </a:pPr>
            <a:r>
              <a:t>for each page in buffer pool, keep track of time last </a:t>
            </a:r>
            <a:r>
              <a:rPr i="1">
                <a:solidFill>
                  <a:srgbClr val="FF0000"/>
                </a:solidFill>
              </a:rPr>
              <a:t>unpinned</a:t>
            </a:r>
            <a:endParaRPr i="1">
              <a:solidFill>
                <a:srgbClr val="FF0000"/>
              </a:solidFill>
            </a:endParaRPr>
          </a:p>
          <a:p>
            <a:pPr marL="0" indent="0">
              <a:spcBef>
                <a:spcPts val="1100"/>
              </a:spcBef>
              <a:buSzTx/>
              <a:buFont typeface="Monotype Sorts"/>
              <a:buNone/>
              <a:defRPr sz="2800"/>
            </a:pPr>
            <a:r>
              <a:t>2)Replace the frame that has the oldest (earliest) time</a:t>
            </a:r>
            <a:endParaRPr i="1" u="sng">
              <a:solidFill>
                <a:schemeClr val="accent2"/>
              </a:solidFill>
            </a:endParaRP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Most common policy: intuitive and simple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  <a:r>
              <a:t>Based on notion of “Temporal Locality”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  <a:r>
              <a:t>Works well to keep “working set” in buffers.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Implemented through doubly linked list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</a:pPr>
            <a:r>
              <a:t>Requires list manipulation on unpin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</a:pPr>
            <a:r>
              <a:rPr lang="en-US"/>
              <a:t>the oldest one is at the tail of the double linked list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1" animBg="1" advAuto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99" name="“Clock” Replacement Policy"/>
          <p:cNvSpPr txBox="1"/>
          <p:nvPr>
            <p:ph type="title" idx="4294967295"/>
          </p:nvPr>
        </p:nvSpPr>
        <p:spPr>
          <a:xfrm>
            <a:off x="322262" y="-192088"/>
            <a:ext cx="7770813" cy="10572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“Clock” Replacement Policy</a:t>
            </a:r>
          </a:p>
        </p:txBody>
      </p:sp>
      <p:sp>
        <p:nvSpPr>
          <p:cNvPr id="300" name="An approximation of LRU…"/>
          <p:cNvSpPr txBox="1"/>
          <p:nvPr>
            <p:ph type="body" idx="4294967295"/>
          </p:nvPr>
        </p:nvSpPr>
        <p:spPr>
          <a:xfrm>
            <a:off x="381000" y="1219200"/>
            <a:ext cx="6651477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lnSpc>
                <a:spcPct val="90000"/>
              </a:lnSpc>
              <a:spcBef>
                <a:spcPts val="1100"/>
              </a:spcBef>
              <a:buClrTx/>
              <a:buSzPct val="100000"/>
              <a:defRPr sz="2800"/>
            </a:pPr>
            <a:r>
              <a:t>An approximation of LRU</a:t>
            </a:r>
          </a:p>
          <a:p>
            <a:pPr marL="280670" indent="-280670">
              <a:lnSpc>
                <a:spcPct val="90000"/>
              </a:lnSpc>
              <a:spcBef>
                <a:spcPts val="1100"/>
              </a:spcBef>
              <a:buClrTx/>
              <a:buSzPct val="100000"/>
              <a:defRPr sz="2200"/>
            </a:pPr>
            <a:r>
              <a:t>Arrange frames into a cycle, store one </a:t>
            </a:r>
            <a:r>
              <a:rPr i="1">
                <a:solidFill>
                  <a:schemeClr val="accent2"/>
                </a:solidFill>
              </a:rPr>
              <a:t>reference bit</a:t>
            </a:r>
            <a:r>
              <a:rPr i="1"/>
              <a:t> per frame</a:t>
            </a:r>
            <a:endParaRPr i="1"/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200"/>
            </a:pPr>
            <a:r>
              <a:t>Can think of this as the </a:t>
            </a:r>
            <a:r>
              <a:rPr>
                <a:solidFill>
                  <a:schemeClr val="accent2"/>
                </a:solidFill>
              </a:rPr>
              <a:t>2nd chance</a:t>
            </a:r>
            <a:r>
              <a:t> bit</a:t>
            </a:r>
          </a:p>
          <a:p>
            <a:pPr marL="280670" indent="-280670">
              <a:lnSpc>
                <a:spcPct val="90000"/>
              </a:lnSpc>
              <a:spcBef>
                <a:spcPts val="1100"/>
              </a:spcBef>
              <a:buClrTx/>
              <a:buSzPct val="100000"/>
              <a:defRPr sz="2200"/>
            </a:pPr>
            <a:r>
              <a:t>When pin_count reduces to 0, turn on ref. bit</a:t>
            </a:r>
          </a:p>
          <a:p>
            <a:pPr marL="280670" indent="-280670">
              <a:lnSpc>
                <a:spcPct val="90000"/>
              </a:lnSpc>
              <a:spcBef>
                <a:spcPts val="1100"/>
              </a:spcBef>
              <a:buClrTx/>
              <a:buSzPct val="100000"/>
              <a:defRPr sz="2100"/>
            </a:pPr>
          </a:p>
          <a:p>
            <a:pPr marL="280670" indent="-280670">
              <a:lnSpc>
                <a:spcPct val="90000"/>
              </a:lnSpc>
              <a:spcBef>
                <a:spcPts val="1100"/>
              </a:spcBef>
              <a:buClrTx/>
              <a:buSzPct val="100000"/>
              <a:defRPr sz="2100"/>
            </a:pPr>
            <a:r>
              <a:t>When replacement necessary</a:t>
            </a:r>
            <a:br/>
            <a:r>
              <a:t>	do for each page in cycle {</a:t>
            </a:r>
            <a:br/>
            <a:r>
              <a:t>	       if (pin_count == 0 &amp;&amp; ref bit is on)</a:t>
            </a:r>
            <a:br/>
            <a:r>
              <a:t>		turn off ref bit;</a:t>
            </a:r>
            <a:br/>
            <a:r>
              <a:t>	      else if (pin_count == 0 &amp;&amp; ref bit is off)</a:t>
            </a:r>
            <a:br/>
            <a:r>
              <a:t>	            choose this page for replacement;</a:t>
            </a:r>
            <a:br/>
            <a:r>
              <a:t>	} until a page is chosen;</a:t>
            </a:r>
          </a:p>
        </p:txBody>
      </p:sp>
      <p:grpSp>
        <p:nvGrpSpPr>
          <p:cNvPr id="307" name="Group"/>
          <p:cNvGrpSpPr/>
          <p:nvPr/>
        </p:nvGrpSpPr>
        <p:grpSpPr>
          <a:xfrm>
            <a:off x="6454457" y="609600"/>
            <a:ext cx="2661157" cy="2101215"/>
            <a:chOff x="0" y="0"/>
            <a:chExt cx="2661156" cy="2101215"/>
          </a:xfrm>
        </p:grpSpPr>
        <p:sp>
          <p:nvSpPr>
            <p:cNvPr id="301" name="Circle"/>
            <p:cNvSpPr/>
            <p:nvPr/>
          </p:nvSpPr>
          <p:spPr>
            <a:xfrm>
              <a:off x="640080" y="422275"/>
              <a:ext cx="1219201" cy="1219200"/>
            </a:xfrm>
            <a:prstGeom prst="ellipse">
              <a:avLst/>
            </a:prstGeom>
            <a:solidFill>
              <a:srgbClr val="666699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02" name="A(1)"/>
            <p:cNvSpPr txBox="1"/>
            <p:nvPr/>
          </p:nvSpPr>
          <p:spPr>
            <a:xfrm>
              <a:off x="930275" y="0"/>
              <a:ext cx="679957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2400"/>
              </a:lvl1pPr>
            </a:lstStyle>
            <a:p>
              <a:r>
                <a:t>A(1)</a:t>
              </a:r>
            </a:p>
          </p:txBody>
        </p:sp>
        <p:sp>
          <p:nvSpPr>
            <p:cNvPr id="303" name="B(p)"/>
            <p:cNvSpPr txBox="1"/>
            <p:nvPr/>
          </p:nvSpPr>
          <p:spPr>
            <a:xfrm>
              <a:off x="1981200" y="727075"/>
              <a:ext cx="679957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2400"/>
              </a:lvl1pPr>
            </a:lstStyle>
            <a:p>
              <a:r>
                <a:t>B(p)</a:t>
              </a:r>
            </a:p>
          </p:txBody>
        </p:sp>
        <p:sp>
          <p:nvSpPr>
            <p:cNvPr id="304" name="C(1)"/>
            <p:cNvSpPr txBox="1"/>
            <p:nvPr/>
          </p:nvSpPr>
          <p:spPr>
            <a:xfrm>
              <a:off x="914400" y="1641475"/>
              <a:ext cx="696774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2400"/>
              </a:lvl1pPr>
            </a:lstStyle>
            <a:p>
              <a:r>
                <a:t>C(1)</a:t>
              </a:r>
            </a:p>
          </p:txBody>
        </p:sp>
        <p:sp>
          <p:nvSpPr>
            <p:cNvPr id="305" name="D(1)"/>
            <p:cNvSpPr txBox="1"/>
            <p:nvPr/>
          </p:nvSpPr>
          <p:spPr>
            <a:xfrm>
              <a:off x="0" y="803275"/>
              <a:ext cx="696774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2400"/>
              </a:lvl1pPr>
            </a:lstStyle>
            <a:p>
              <a:r>
                <a:t>D(1)</a:t>
              </a:r>
            </a:p>
          </p:txBody>
        </p:sp>
        <p:sp>
          <p:nvSpPr>
            <p:cNvPr id="306" name="Line"/>
            <p:cNvSpPr/>
            <p:nvPr/>
          </p:nvSpPr>
          <p:spPr>
            <a:xfrm flipV="1">
              <a:off x="1249679" y="955675"/>
              <a:ext cx="609601" cy="7620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596279" y="2228850"/>
              <a:ext cx="215398" cy="989312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6596279" y="2228850"/>
                <a:ext cx="215398" cy="989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6716717" y="3239015"/>
              <a:ext cx="206134" cy="18535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716717" y="3239015"/>
                <a:ext cx="206134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966857" y="3484605"/>
              <a:ext cx="6948" cy="127429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966857" y="3484605"/>
                <a:ext cx="6948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994650" y="3373394"/>
              <a:ext cx="18529" cy="2316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994650" y="3373394"/>
                <a:ext cx="18529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054869" y="3461436"/>
              <a:ext cx="132018" cy="9730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054869" y="3461436"/>
                <a:ext cx="132018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7207732" y="3368760"/>
              <a:ext cx="111173" cy="171450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207732" y="3368760"/>
                <a:ext cx="111173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7346698" y="3424366"/>
              <a:ext cx="143599" cy="11121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346698" y="3424366"/>
                <a:ext cx="143599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7638529" y="3197310"/>
              <a:ext cx="159811" cy="33363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638529" y="3197310"/>
                <a:ext cx="159811" cy="333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7814553" y="3405831"/>
              <a:ext cx="365945" cy="92675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814553" y="3405831"/>
                <a:ext cx="365945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8393580" y="3299254"/>
              <a:ext cx="185289" cy="28729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8393580" y="3299254"/>
                <a:ext cx="185289" cy="2872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7189203" y="3822871"/>
              <a:ext cx="125070" cy="26412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7189203" y="3822871"/>
                <a:ext cx="125070" cy="2641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7267951" y="3920181"/>
              <a:ext cx="132018" cy="120478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267951" y="3920181"/>
                <a:ext cx="132018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7448607" y="3943350"/>
              <a:ext cx="48638" cy="12511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448607" y="3943350"/>
                <a:ext cx="48638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7499562" y="3952617"/>
              <a:ext cx="347416" cy="217788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499562" y="3952617"/>
                <a:ext cx="347416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7902565" y="3836772"/>
              <a:ext cx="171392" cy="18071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902565" y="3836772"/>
                <a:ext cx="171392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8277775" y="3697759"/>
              <a:ext cx="150547" cy="31973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8277775" y="3697759"/>
                <a:ext cx="150547" cy="319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8439902" y="3836772"/>
              <a:ext cx="365946" cy="14364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8439902" y="3836772"/>
                <a:ext cx="365946" cy="143648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1" animBg="1" advAuto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0" name="Some issues with LRU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Some issues with LRU</a:t>
            </a:r>
          </a:p>
        </p:txBody>
      </p:sp>
      <p:sp>
        <p:nvSpPr>
          <p:cNvPr id="311" name="Problem: Sequential flooding…"/>
          <p:cNvSpPr txBox="1"/>
          <p:nvPr>
            <p:ph type="body" idx="4294967295"/>
          </p:nvPr>
        </p:nvSpPr>
        <p:spPr>
          <a:xfrm>
            <a:off x="609600" y="1143000"/>
            <a:ext cx="83058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 i="1" u="sng">
                <a:solidFill>
                  <a:schemeClr val="accent2"/>
                </a:solidFill>
              </a:defRPr>
            </a:pPr>
            <a:r>
              <a:t>Problem: </a:t>
            </a:r>
            <a:r>
              <a:rPr u="none"/>
              <a:t>Sequential flooding</a:t>
            </a:r>
            <a:r>
              <a:rPr i="0" u="none"/>
              <a:t>  </a:t>
            </a:r>
            <a:endParaRPr i="0" u="none"/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LRU + repeated sequential scans.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>
                <a:solidFill>
                  <a:schemeClr val="accent2"/>
                </a:solidFill>
              </a:defRPr>
            </a:pPr>
            <a:r>
              <a:t># buffer frames &lt; # pages in file </a:t>
            </a:r>
            <a:r>
              <a:rPr>
                <a:solidFill>
                  <a:srgbClr val="000000"/>
                </a:solidFill>
              </a:rPr>
              <a:t>means each page request causes an I/O.  </a:t>
            </a:r>
            <a:r>
              <a:rPr i="1" u="sng">
                <a:solidFill>
                  <a:srgbClr val="063DE8"/>
                </a:solidFill>
              </a:rPr>
              <a:t>MRU</a:t>
            </a:r>
            <a:r>
              <a:rPr>
                <a:solidFill>
                  <a:srgbClr val="000000"/>
                </a:solidFill>
              </a:rPr>
              <a:t> much better in this situation (but not in all situations, of course). </a:t>
            </a:r>
            <a:endParaRPr>
              <a:solidFill>
                <a:srgbClr val="000000"/>
              </a:solidFill>
            </a:endParaRPr>
          </a:p>
          <a:p>
            <a:pPr marL="280670" indent="-280670">
              <a:spcBef>
                <a:spcPts val="1100"/>
              </a:spcBef>
              <a:buClrTx/>
              <a:buSzPct val="100000"/>
              <a:defRPr sz="2800" i="1" u="sng">
                <a:solidFill>
                  <a:schemeClr val="accent2"/>
                </a:solidFill>
              </a:defRPr>
            </a:pPr>
            <a:r>
              <a:t>Problem: </a:t>
            </a:r>
            <a:r>
              <a:rPr u="none"/>
              <a:t>“cold” pages can hang around a long time before they are replaced.</a:t>
            </a:r>
            <a:endParaRPr u="none"/>
          </a:p>
          <a:p>
            <a:pPr marL="280670" indent="-280670">
              <a:spcBef>
                <a:spcPts val="1100"/>
              </a:spcBef>
              <a:buClrTx/>
              <a:buSzPct val="100000"/>
              <a:defRPr sz="2800" i="1" u="sng">
                <a:solidFill>
                  <a:schemeClr val="accent2"/>
                </a:solidFill>
              </a:defRPr>
            </a:pPr>
            <a:endParaRPr u="none"/>
          </a:p>
          <a:p>
            <a:pPr marL="280670" indent="-280670">
              <a:spcBef>
                <a:spcPts val="1100"/>
              </a:spcBef>
              <a:buClrTx/>
              <a:buSzPct val="100000"/>
              <a:defRPr sz="2800" i="1" u="sng">
                <a:solidFill>
                  <a:schemeClr val="accent2"/>
                </a:solidFill>
              </a:defRPr>
            </a:pPr>
            <a:r>
              <a:rPr lang="en-US" u="none">
                <a:solidFill>
                  <a:srgbClr val="121212"/>
                </a:solidFill>
              </a:rPr>
              <a:t>mrru, most recently used</a:t>
            </a:r>
            <a:endParaRPr lang="en-US" u="none">
              <a:solidFill>
                <a:srgbClr val="121212"/>
              </a:solidFill>
            </a:endParaRPr>
          </a:p>
          <a:p>
            <a:pPr marL="280670" indent="-280670">
              <a:spcBef>
                <a:spcPts val="1100"/>
              </a:spcBef>
              <a:buClrTx/>
              <a:buSzPct val="100000"/>
              <a:defRPr sz="2800" i="1" u="sng">
                <a:solidFill>
                  <a:schemeClr val="accent2"/>
                </a:solidFill>
              </a:defRPr>
            </a:pPr>
            <a:endParaRPr lang="en-US" u="none">
              <a:solidFill>
                <a:srgbClr val="12121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1" animBg="1" advAuto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314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319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315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6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7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8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22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32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21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5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32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24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28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32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27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1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32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0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34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33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3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337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33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6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340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33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9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343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34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42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344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8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349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350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351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352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3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4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5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6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359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364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360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1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2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3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67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36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66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70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36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69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73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37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72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76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37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75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79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37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78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382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38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81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385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38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84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388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38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87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389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0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1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2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3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394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395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396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397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8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9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0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1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402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403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404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405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408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413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409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0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1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2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16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41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15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419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41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18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22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42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21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425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42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24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28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42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27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431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42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30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434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43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33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437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43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36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438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9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0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1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2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443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444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445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446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7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8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9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0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451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452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453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454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457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462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458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9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0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1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65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46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64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468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46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67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71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46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70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474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47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77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47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76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480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47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79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483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48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82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486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48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85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487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8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9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0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1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492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493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494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495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6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7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8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9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500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501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502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503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506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511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507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8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9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0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14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51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13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17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51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16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20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51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19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23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52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22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526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52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25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529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52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28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532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53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31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535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53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34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536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7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8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9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0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541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542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543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544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5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6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7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8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549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550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551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552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5" name="Why Not Store It All in Main Memory?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Why Not Store It All in Main Memory?</a:t>
            </a:r>
          </a:p>
        </p:txBody>
      </p:sp>
      <p:sp>
        <p:nvSpPr>
          <p:cNvPr id="76" name="Costs too much.  $300 will buy you either…"/>
          <p:cNvSpPr txBox="1"/>
          <p:nvPr>
            <p:ph type="body" idx="4294967295"/>
          </p:nvPr>
        </p:nvSpPr>
        <p:spPr>
          <a:xfrm>
            <a:off x="153987" y="1125537"/>
            <a:ext cx="8990013" cy="5105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8130" indent="-278130" defTabSz="904875">
              <a:lnSpc>
                <a:spcPct val="90000"/>
              </a:lnSpc>
              <a:spcBef>
                <a:spcPts val="1100"/>
              </a:spcBef>
              <a:buClrTx/>
              <a:buSzPct val="100000"/>
              <a:defRPr sz="2770" i="1">
                <a:solidFill>
                  <a:schemeClr val="accent2"/>
                </a:solidFill>
              </a:defRPr>
            </a:pPr>
            <a:r>
              <a:t>Costs too much</a:t>
            </a:r>
            <a:r>
              <a:rPr i="0"/>
              <a:t>.  </a:t>
            </a:r>
            <a:r>
              <a:rPr i="0">
                <a:solidFill>
                  <a:srgbClr val="000000"/>
                </a:solidFill>
              </a:rPr>
              <a:t>$300 will buy you either  </a:t>
            </a:r>
            <a:endParaRPr i="0">
              <a:solidFill>
                <a:srgbClr val="000000"/>
              </a:solidFill>
            </a:endParaRPr>
          </a:p>
          <a:p>
            <a:pPr marL="339725" indent="-339725" defTabSz="904875">
              <a:lnSpc>
                <a:spcPct val="90000"/>
              </a:lnSpc>
              <a:spcBef>
                <a:spcPts val="1100"/>
              </a:spcBef>
              <a:buSzTx/>
              <a:buFont typeface="Monotype Sorts"/>
              <a:buNone/>
              <a:defRPr sz="2770"/>
            </a:pPr>
            <a:r>
              <a:t>   ~30 GB of RAM or around 10000 GB (10 TB) of disk today (also 2TB of SSD disk)</a:t>
            </a:r>
          </a:p>
          <a:p>
            <a:pPr marL="615315" lvl="1" indent="-238125" defTabSz="904875">
              <a:lnSpc>
                <a:spcPct val="90000"/>
              </a:lnSpc>
              <a:spcBef>
                <a:spcPts val="0"/>
              </a:spcBef>
              <a:buClrTx/>
              <a:buChar char="•"/>
              <a:defRPr sz="2375"/>
            </a:pPr>
            <a:r>
              <a:t>High-end Databases today can be in the Petabyte (1000TB) range.</a:t>
            </a:r>
          </a:p>
          <a:p>
            <a:pPr marL="615315" lvl="1" indent="-238125" defTabSz="904875">
              <a:lnSpc>
                <a:spcPct val="90000"/>
              </a:lnSpc>
              <a:spcBef>
                <a:spcPts val="0"/>
              </a:spcBef>
              <a:buClrTx/>
              <a:buChar char="•"/>
              <a:defRPr sz="2375"/>
            </a:pPr>
            <a:r>
              <a:t> Approx 60% of the cost of a production system is in the disks.</a:t>
            </a:r>
          </a:p>
          <a:p>
            <a:pPr marL="278130" indent="-278130" defTabSz="904875">
              <a:lnSpc>
                <a:spcPct val="90000"/>
              </a:lnSpc>
              <a:spcBef>
                <a:spcPts val="1100"/>
              </a:spcBef>
              <a:buClrTx/>
              <a:buSzPct val="100000"/>
              <a:defRPr sz="2770" i="1">
                <a:solidFill>
                  <a:schemeClr val="accent2"/>
                </a:solidFill>
              </a:defRPr>
            </a:pPr>
            <a:r>
              <a:t>Main memory is volatile</a:t>
            </a:r>
            <a:r>
              <a:rPr i="0"/>
              <a:t>.  </a:t>
            </a:r>
            <a:r>
              <a:rPr i="0">
                <a:solidFill>
                  <a:srgbClr val="000000"/>
                </a:solidFill>
              </a:rPr>
              <a:t>We want data to be saved between runs.  (Obviously!)</a:t>
            </a:r>
            <a:endParaRPr i="0">
              <a:solidFill>
                <a:srgbClr val="000000"/>
              </a:solidFill>
            </a:endParaRPr>
          </a:p>
          <a:p>
            <a:pPr marL="278130" indent="-278130" defTabSz="904875">
              <a:lnSpc>
                <a:spcPct val="90000"/>
              </a:lnSpc>
              <a:spcBef>
                <a:spcPts val="1100"/>
              </a:spcBef>
              <a:buClrTx/>
              <a:buSzPct val="100000"/>
              <a:defRPr sz="2770"/>
            </a:pPr>
            <a:r>
              <a:t>Note, some specialized systems do store entire database in main memory.  </a:t>
            </a:r>
          </a:p>
          <a:p>
            <a:pPr marL="615315" lvl="1" indent="-238125" defTabSz="904875">
              <a:lnSpc>
                <a:spcPct val="90000"/>
              </a:lnSpc>
              <a:spcBef>
                <a:spcPts val="0"/>
              </a:spcBef>
              <a:buClrTx/>
              <a:buChar char="•"/>
              <a:defRPr sz="2375"/>
            </a:pPr>
            <a:r>
              <a:t>Vendors claim 10x speed up vs. traditional DBMS running in main memory.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 advAuto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555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560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556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7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8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9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63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56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62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66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56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65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69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56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68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72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57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71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575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57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74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578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57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77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581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57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80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584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58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83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585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6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7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8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9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590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591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592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593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4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5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6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7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598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599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600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601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604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609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605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6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7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8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12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61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11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615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61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14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618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61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17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621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61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20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624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62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23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627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62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26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630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62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29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633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63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32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634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5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6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7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8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639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640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641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642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3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4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5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6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647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648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649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650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653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658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654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5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6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7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61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65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60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664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66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63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667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66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66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670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66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69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673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67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72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676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67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75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679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67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78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682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68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681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683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4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5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6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7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688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689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690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691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2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3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4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5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696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697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698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699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702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707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703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4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5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6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10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70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09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713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71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12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716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71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15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719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71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18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722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72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21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725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72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24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728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72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27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731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72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30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732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3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4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5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6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737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738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739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740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1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2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3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4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745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746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747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748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751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756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752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3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4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5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59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75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58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762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76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61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765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76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64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768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76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67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771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76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70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774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77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73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777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77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76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780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77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779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781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2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3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4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5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786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787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788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789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0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1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2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3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794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795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796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797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800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805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801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2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3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4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08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80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07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811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80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10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814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81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13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817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81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16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820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81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19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823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82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22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826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82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25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829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82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28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830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1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2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3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4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835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836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837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838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9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0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1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2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843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844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845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846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849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854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850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1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2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3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57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85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56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860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85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59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863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86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62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866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86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65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869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86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68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872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87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71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875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87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74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878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87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877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879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0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1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2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3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884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885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886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887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8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9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0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1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892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893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894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895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898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903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899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0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1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2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906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90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05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909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90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08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912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91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11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915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91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14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918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91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17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921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91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20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924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92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23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927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92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26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928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9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0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1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2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933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934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935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936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7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8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9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0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941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942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943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944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947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952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948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9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0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1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955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95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54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958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95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57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961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95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60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964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96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63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967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96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66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970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96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69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973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97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72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976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97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975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977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8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9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0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1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982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983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984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985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6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7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8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9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990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991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992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993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996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001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997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8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9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00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004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00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03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007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00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06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10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00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09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013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01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12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016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01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15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019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01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18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022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02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21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025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02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24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026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7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8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9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0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031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032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033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034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5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6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7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8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040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1041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1042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9" name="Disks and File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Disks and Files </a:t>
            </a:r>
          </a:p>
        </p:txBody>
      </p:sp>
      <p:sp>
        <p:nvSpPr>
          <p:cNvPr id="80" name="Today: Most data is stored on magnetic disks.…"/>
          <p:cNvSpPr txBox="1"/>
          <p:nvPr>
            <p:ph type="body" idx="4294967295"/>
          </p:nvPr>
        </p:nvSpPr>
        <p:spPr>
          <a:xfrm>
            <a:off x="685800" y="1233487"/>
            <a:ext cx="7772400" cy="5105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Today: Most data is stored on magnetic disks.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Disks are a mechanical anachronism!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Major implications!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No “pointer derefs”.  Instead, an API:</a:t>
            </a:r>
          </a:p>
          <a:p>
            <a:pPr marL="962660" lvl="2" indent="-200660">
              <a:spcBef>
                <a:spcPts val="0"/>
              </a:spcBef>
              <a:buClrTx/>
              <a:buChar char="•"/>
            </a:pPr>
            <a:r>
              <a:t>READ: transfer “page” of data from disk to RAM.</a:t>
            </a:r>
          </a:p>
          <a:p>
            <a:pPr marL="962660" lvl="2" indent="-200660">
              <a:spcBef>
                <a:spcPts val="0"/>
              </a:spcBef>
              <a:buClrTx/>
              <a:buChar char="•"/>
            </a:pPr>
            <a:r>
              <a:t>WRITE: transfer “page” of data from RAM to disk.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Both API calls expensive, very slow</a:t>
            </a:r>
          </a:p>
          <a:p>
            <a:pPr marL="962660" lvl="2" indent="-200660">
              <a:spcBef>
                <a:spcPts val="0"/>
              </a:spcBef>
              <a:buClrTx/>
              <a:buChar char="•"/>
            </a:pPr>
            <a:r>
              <a:t>Plan carefully!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An explicit API can be a good thing</a:t>
            </a:r>
          </a:p>
          <a:p>
            <a:pPr marL="962660" lvl="2" indent="-200660">
              <a:spcBef>
                <a:spcPts val="0"/>
              </a:spcBef>
              <a:buClrTx/>
              <a:buChar char="•"/>
            </a:pPr>
            <a:r>
              <a:t>Minimizes the kind of pointer errors you see in 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215319" y="2801122"/>
              <a:ext cx="2777015" cy="252541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4215319" y="2801122"/>
                <a:ext cx="2777015" cy="2525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7105823" y="2543947"/>
              <a:ext cx="27793" cy="78774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7105823" y="2543947"/>
                <a:ext cx="27793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7133617" y="2506877"/>
              <a:ext cx="20845" cy="319731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7133617" y="2506877"/>
                <a:ext cx="20845" cy="319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7212364" y="2543947"/>
              <a:ext cx="78748" cy="240957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7212364" y="2543947"/>
                <a:ext cx="78748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383757" y="2680643"/>
              <a:ext cx="99592" cy="11585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383757" y="2680643"/>
                <a:ext cx="99592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7587574" y="2557848"/>
              <a:ext cx="88012" cy="231689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587574" y="2557848"/>
                <a:ext cx="88012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7758966" y="2599552"/>
              <a:ext cx="88012" cy="16218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758966" y="2599552"/>
                <a:ext cx="88012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8055428" y="2497609"/>
              <a:ext cx="166760" cy="231689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8055428" y="2497609"/>
                <a:ext cx="166760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8254614" y="2548581"/>
              <a:ext cx="32425" cy="15754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8254614" y="2548581"/>
                <a:ext cx="32425" cy="157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8375051" y="2465172"/>
              <a:ext cx="27793" cy="29192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8375051" y="2465172"/>
                <a:ext cx="27793" cy="291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8439902" y="2608820"/>
              <a:ext cx="64852" cy="9730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8439902" y="2608820"/>
                <a:ext cx="64852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8625191" y="2469806"/>
              <a:ext cx="69483" cy="25485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8625191" y="2469806"/>
                <a:ext cx="69483" cy="254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8722467" y="2641256"/>
              <a:ext cx="69484" cy="127429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8722467" y="2641256"/>
                <a:ext cx="69484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8819744" y="2530045"/>
              <a:ext cx="83380" cy="18071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8819744" y="2530045"/>
                <a:ext cx="83380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8889227" y="2636622"/>
              <a:ext cx="106542" cy="122796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8889227" y="2636622"/>
                <a:ext cx="106542" cy="1227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1528632" y="5328851"/>
              <a:ext cx="145915" cy="22705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1528632" y="5328851"/>
                <a:ext cx="145915" cy="22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1681495" y="5384456"/>
              <a:ext cx="120438" cy="8340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1681495" y="5384456"/>
                <a:ext cx="120438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1792668" y="5319583"/>
              <a:ext cx="71800" cy="7414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1792668" y="5319583"/>
                <a:ext cx="71800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1857519" y="5305682"/>
              <a:ext cx="25478" cy="162182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1857519" y="5305682"/>
                <a:ext cx="25478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1908474" y="5440062"/>
              <a:ext cx="360" cy="1158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1908474" y="5440062"/>
                <a:ext cx="360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1931635" y="5407625"/>
              <a:ext cx="11580" cy="1853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1931635" y="5407625"/>
                <a:ext cx="11580" cy="18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2103027" y="5240809"/>
              <a:ext cx="111173" cy="24095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2103027" y="5240809"/>
                <a:ext cx="111173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2362431" y="5365921"/>
              <a:ext cx="71799" cy="10657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2362431" y="5365921"/>
                <a:ext cx="71799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2436547" y="5370555"/>
              <a:ext cx="64851" cy="83408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436547" y="5370555"/>
                <a:ext cx="64851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2556984" y="5277880"/>
              <a:ext cx="201502" cy="16681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556984" y="5277880"/>
                <a:ext cx="201502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2783963" y="5365921"/>
              <a:ext cx="9264" cy="1390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2783963" y="5365921"/>
                <a:ext cx="9264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2797860" y="5319583"/>
              <a:ext cx="162128" cy="176084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2797860" y="5319583"/>
                <a:ext cx="162128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3136012" y="5263978"/>
              <a:ext cx="314991" cy="18535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136012" y="5263978"/>
                <a:ext cx="314991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3724303" y="5270929"/>
              <a:ext cx="275617" cy="113528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724303" y="5270929"/>
                <a:ext cx="275617" cy="113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4034662" y="5296414"/>
              <a:ext cx="11581" cy="60240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034662" y="5296414"/>
                <a:ext cx="11581" cy="6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4043927" y="5245443"/>
              <a:ext cx="1158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043927" y="5245443"/>
                <a:ext cx="115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4090249" y="5217640"/>
              <a:ext cx="44006" cy="143647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090249" y="5217640"/>
                <a:ext cx="44006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4173629" y="5314950"/>
              <a:ext cx="360" cy="6950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173629" y="5314950"/>
                <a:ext cx="360" cy="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4173629" y="5291781"/>
              <a:ext cx="360" cy="44021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173629" y="5291781"/>
                <a:ext cx="360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4187525" y="5226908"/>
              <a:ext cx="4633" cy="23169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187525" y="5226908"/>
                <a:ext cx="4633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4201422" y="5282513"/>
              <a:ext cx="185289" cy="180718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201422" y="5282513"/>
                <a:ext cx="185289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4483987" y="5305682"/>
              <a:ext cx="13897" cy="39387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4483987" y="5305682"/>
                <a:ext cx="13897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4511781" y="5245443"/>
              <a:ext cx="9264" cy="16219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4511781" y="5245443"/>
                <a:ext cx="9264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4539574" y="5273245"/>
              <a:ext cx="37058" cy="101944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4539574" y="5273245"/>
                <a:ext cx="37058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4710966" y="5301048"/>
              <a:ext cx="69483" cy="69507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4710966" y="5301048"/>
                <a:ext cx="69483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4924048" y="5282513"/>
              <a:ext cx="111173" cy="236323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4924048" y="5282513"/>
                <a:ext cx="111173" cy="236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5067647" y="5282513"/>
              <a:ext cx="222347" cy="240957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067647" y="5282513"/>
                <a:ext cx="222347" cy="240957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animBg="1" advAuto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045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050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046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7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9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053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05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52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056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05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55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59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05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58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062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06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61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065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06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64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068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06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67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071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06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70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074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07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073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075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6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7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8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9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080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081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082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083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4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5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6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7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089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090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1091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094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099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095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6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7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8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102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10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01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05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10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04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108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10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07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111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10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10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114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11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13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117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11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16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120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11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19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123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12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22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124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5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6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7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8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129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130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131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132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3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4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5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6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137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138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139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140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143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148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144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5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6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7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151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14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50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54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15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53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157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15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56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160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15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59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163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16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62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166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16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65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169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16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68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172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17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71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173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4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5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6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7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178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179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180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181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2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3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4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5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186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187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188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189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192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197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193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4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5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6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200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19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199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03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20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02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06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20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05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09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20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08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212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21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11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215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21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14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218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21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17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221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21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20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222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3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4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5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6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227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228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229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230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1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2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3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4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235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1236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237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238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241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246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242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3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4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5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249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24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48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2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25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51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55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25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54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58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25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57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261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25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60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264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26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63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267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26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66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270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26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69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271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2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3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4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5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276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277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278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279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0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1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2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3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284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1285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1286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287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290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295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291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2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3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4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298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29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297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301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29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00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304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30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03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07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30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06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310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30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09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313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31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12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316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31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15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319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31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18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320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1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2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3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4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325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326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327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328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9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0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1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2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333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1334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1335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1336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339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344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340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1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2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3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347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34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46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350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34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49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353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35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52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56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35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55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359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35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58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362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36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61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365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36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64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368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36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67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369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0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1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2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3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374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375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376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377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8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9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0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1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382" name="TextBox 1"/>
          <p:cNvSpPr txBox="1"/>
          <p:nvPr/>
        </p:nvSpPr>
        <p:spPr>
          <a:xfrm>
            <a:off x="3554112" y="2185982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1383" name="TextBox 33"/>
          <p:cNvSpPr txBox="1"/>
          <p:nvPr/>
        </p:nvSpPr>
        <p:spPr>
          <a:xfrm>
            <a:off x="4058245" y="218912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1384" name="TextBox 34"/>
          <p:cNvSpPr txBox="1"/>
          <p:nvPr/>
        </p:nvSpPr>
        <p:spPr>
          <a:xfrm>
            <a:off x="4585788" y="219295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1385" name="TextBox 35"/>
          <p:cNvSpPr txBox="1"/>
          <p:nvPr/>
        </p:nvSpPr>
        <p:spPr>
          <a:xfrm>
            <a:off x="5083450" y="218196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  <p:sp>
        <p:nvSpPr>
          <p:cNvPr id="1386" name="TextBox 2"/>
          <p:cNvSpPr txBox="1"/>
          <p:nvPr/>
        </p:nvSpPr>
        <p:spPr>
          <a:xfrm>
            <a:off x="5593843" y="2096796"/>
            <a:ext cx="3137343" cy="926922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/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for 3 scans </a:t>
            </a:r>
            <a:r>
              <a:rPr>
                <a:solidFill>
                  <a:srgbClr val="EA6C2D"/>
                </a:solidFill>
              </a:rPr>
              <a:t>every page access </a:t>
            </a:r>
            <a:endParaRPr>
              <a:solidFill>
                <a:srgbClr val="CF0E3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was a miss (had to go to disk)</a:t>
            </a:r>
            <a:endParaRPr>
              <a:solidFill>
                <a:srgbClr val="CF0E3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3*8=24 disk accesses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389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394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390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1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2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3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397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39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96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00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39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399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403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40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02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406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40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05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409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40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08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412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41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11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415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41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14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418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41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17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419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0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1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2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3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424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425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426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427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8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9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0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1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432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433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434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435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438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443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439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0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1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2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446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44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45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49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44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48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452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45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51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455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45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54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458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45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57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461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45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60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464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46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63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467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46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66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468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9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0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1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2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473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474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475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476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7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8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9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0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481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482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483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484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487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492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488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9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0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1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495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49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94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98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49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497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501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49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00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504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50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03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507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50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06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510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50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09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513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51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12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516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51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15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517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8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9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0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1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522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523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524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525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6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7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8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9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530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531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532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533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3" name="The Storage Hierarchy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The Storage Hierarchy</a:t>
            </a:r>
          </a:p>
        </p:txBody>
      </p:sp>
      <p:sp>
        <p:nvSpPr>
          <p:cNvPr id="84" name="Main memory (RAM) for currently used data.…"/>
          <p:cNvSpPr txBox="1"/>
          <p:nvPr/>
        </p:nvSpPr>
        <p:spPr>
          <a:xfrm>
            <a:off x="45719" y="1371600"/>
            <a:ext cx="4480562" cy="42659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457200">
              <a:lnSpc>
                <a:spcPct val="90000"/>
              </a:lnSpc>
              <a:spcBef>
                <a:spcPts val="1400"/>
              </a:spcBef>
              <a:buSzPct val="100000"/>
              <a:buFont typeface="Arial" charset="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Main memory (RAM) for currently used data.</a:t>
            </a:r>
          </a:p>
          <a:p>
            <a:pPr marL="342900" indent="-342900" defTabSz="457200">
              <a:lnSpc>
                <a:spcPct val="90000"/>
              </a:lnSpc>
              <a:spcBef>
                <a:spcPts val="1400"/>
              </a:spcBef>
              <a:buSzPct val="100000"/>
              <a:buFont typeface="Arial" charset="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Disk for main database (secondary storage).</a:t>
            </a:r>
          </a:p>
          <a:p>
            <a:pPr marL="342900" indent="-342900" defTabSz="457200">
              <a:lnSpc>
                <a:spcPct val="90000"/>
              </a:lnSpc>
              <a:spcBef>
                <a:spcPts val="1400"/>
              </a:spcBef>
              <a:buSzPct val="100000"/>
              <a:buFont typeface="Arial" charset="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Tapes for archive, maybe </a:t>
            </a:r>
            <a:br/>
            <a:r>
              <a:t>(tertiary storage).</a:t>
            </a:r>
          </a:p>
          <a:p>
            <a:pPr marL="342900" indent="-342900" defTabSz="457200">
              <a:lnSpc>
                <a:spcPct val="90000"/>
              </a:lnSpc>
              <a:spcBef>
                <a:spcPts val="1400"/>
              </a:spcBef>
              <a:buSzPct val="100000"/>
              <a:buFont typeface="Arial" charset="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role of Flash (SSD)</a:t>
            </a:r>
            <a:br/>
            <a:r>
              <a:t>still unclear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5" name="Shape"/>
          <p:cNvSpPr/>
          <p:nvPr/>
        </p:nvSpPr>
        <p:spPr>
          <a:xfrm>
            <a:off x="8139112" y="2509837"/>
            <a:ext cx="381001" cy="311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704"/>
                </a:moveTo>
                <a:lnTo>
                  <a:pt x="5400" y="2704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2704"/>
                </a:lnTo>
                <a:lnTo>
                  <a:pt x="21600" y="2704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86" name="Small, Fast"/>
          <p:cNvSpPr txBox="1"/>
          <p:nvPr/>
        </p:nvSpPr>
        <p:spPr>
          <a:xfrm>
            <a:off x="7465694" y="1985962"/>
            <a:ext cx="1628439" cy="4370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Small, Fast</a:t>
            </a:r>
          </a:p>
        </p:txBody>
      </p:sp>
      <p:sp>
        <p:nvSpPr>
          <p:cNvPr id="87" name="Big, Slow"/>
          <p:cNvSpPr txBox="1"/>
          <p:nvPr/>
        </p:nvSpPr>
        <p:spPr>
          <a:xfrm>
            <a:off x="7816532" y="5592762"/>
            <a:ext cx="1374686" cy="4370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Big, Slow</a:t>
            </a:r>
          </a:p>
        </p:txBody>
      </p:sp>
      <p:grpSp>
        <p:nvGrpSpPr>
          <p:cNvPr id="90" name="Group"/>
          <p:cNvGrpSpPr/>
          <p:nvPr/>
        </p:nvGrpSpPr>
        <p:grpSpPr>
          <a:xfrm>
            <a:off x="4761741" y="1992148"/>
            <a:ext cx="1173004" cy="692479"/>
            <a:chOff x="0" y="0"/>
            <a:chExt cx="1173003" cy="692478"/>
          </a:xfrm>
        </p:grpSpPr>
        <p:sp>
          <p:nvSpPr>
            <p:cNvPr id="88" name="Rectangle"/>
            <p:cNvSpPr/>
            <p:nvPr/>
          </p:nvSpPr>
          <p:spPr>
            <a:xfrm>
              <a:off x="0" y="26096"/>
              <a:ext cx="1173004" cy="64028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89" name="Registers"/>
            <p:cNvSpPr txBox="1"/>
            <p:nvPr/>
          </p:nvSpPr>
          <p:spPr>
            <a:xfrm>
              <a:off x="49173" y="-1"/>
              <a:ext cx="1074657" cy="692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Registers</a:t>
              </a:r>
            </a:p>
          </p:txBody>
        </p:sp>
      </p:grpSp>
      <p:grpSp>
        <p:nvGrpSpPr>
          <p:cNvPr id="93" name="Group"/>
          <p:cNvGrpSpPr/>
          <p:nvPr/>
        </p:nvGrpSpPr>
        <p:grpSpPr>
          <a:xfrm>
            <a:off x="4510087" y="2714174"/>
            <a:ext cx="1646238" cy="643840"/>
            <a:chOff x="0" y="0"/>
            <a:chExt cx="1646237" cy="643839"/>
          </a:xfrm>
        </p:grpSpPr>
        <p:sp>
          <p:nvSpPr>
            <p:cNvPr id="91" name="Rectangle"/>
            <p:cNvSpPr/>
            <p:nvPr/>
          </p:nvSpPr>
          <p:spPr>
            <a:xfrm>
              <a:off x="0" y="24263"/>
              <a:ext cx="1646238" cy="59531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92" name="On-chip Cache"/>
            <p:cNvSpPr txBox="1"/>
            <p:nvPr/>
          </p:nvSpPr>
          <p:spPr>
            <a:xfrm>
              <a:off x="45719" y="-1"/>
              <a:ext cx="1554799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On-chip Cache</a:t>
              </a:r>
            </a:p>
          </p:txBody>
        </p:sp>
      </p:grpSp>
      <p:grpSp>
        <p:nvGrpSpPr>
          <p:cNvPr id="96" name="Group"/>
          <p:cNvGrpSpPr/>
          <p:nvPr/>
        </p:nvGrpSpPr>
        <p:grpSpPr>
          <a:xfrm>
            <a:off x="4291012" y="3408362"/>
            <a:ext cx="2084388" cy="595314"/>
            <a:chOff x="0" y="0"/>
            <a:chExt cx="2084387" cy="595312"/>
          </a:xfrm>
        </p:grpSpPr>
        <p:sp>
          <p:nvSpPr>
            <p:cNvPr id="94" name="Rectangle"/>
            <p:cNvSpPr/>
            <p:nvPr/>
          </p:nvSpPr>
          <p:spPr>
            <a:xfrm>
              <a:off x="0" y="-1"/>
              <a:ext cx="2084388" cy="5953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95" name="On-Board Cache"/>
            <p:cNvSpPr txBox="1"/>
            <p:nvPr/>
          </p:nvSpPr>
          <p:spPr>
            <a:xfrm>
              <a:off x="45719" y="115436"/>
              <a:ext cx="1992949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On-Board Cache</a:t>
              </a:r>
            </a:p>
          </p:txBody>
        </p:sp>
      </p:grpSp>
      <p:grpSp>
        <p:nvGrpSpPr>
          <p:cNvPr id="99" name="Group"/>
          <p:cNvGrpSpPr/>
          <p:nvPr/>
        </p:nvGrpSpPr>
        <p:grpSpPr>
          <a:xfrm>
            <a:off x="4041775" y="4076699"/>
            <a:ext cx="2582863" cy="595314"/>
            <a:chOff x="0" y="0"/>
            <a:chExt cx="2582862" cy="595312"/>
          </a:xfrm>
        </p:grpSpPr>
        <p:sp>
          <p:nvSpPr>
            <p:cNvPr id="97" name="Rectangle"/>
            <p:cNvSpPr/>
            <p:nvPr/>
          </p:nvSpPr>
          <p:spPr>
            <a:xfrm>
              <a:off x="0" y="-1"/>
              <a:ext cx="2582863" cy="5953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98" name="RAM"/>
            <p:cNvSpPr txBox="1"/>
            <p:nvPr/>
          </p:nvSpPr>
          <p:spPr>
            <a:xfrm>
              <a:off x="45719" y="72053"/>
              <a:ext cx="2491424" cy="451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RAM</a:t>
              </a:r>
            </a:p>
          </p:txBody>
        </p:sp>
      </p:grpSp>
      <p:grpSp>
        <p:nvGrpSpPr>
          <p:cNvPr id="102" name="Group"/>
          <p:cNvGrpSpPr/>
          <p:nvPr/>
        </p:nvGrpSpPr>
        <p:grpSpPr>
          <a:xfrm>
            <a:off x="3706812" y="4746624"/>
            <a:ext cx="3251201" cy="595314"/>
            <a:chOff x="0" y="0"/>
            <a:chExt cx="3251200" cy="595312"/>
          </a:xfrm>
        </p:grpSpPr>
        <p:sp>
          <p:nvSpPr>
            <p:cNvPr id="100" name="Rectangle"/>
            <p:cNvSpPr/>
            <p:nvPr/>
          </p:nvSpPr>
          <p:spPr>
            <a:xfrm>
              <a:off x="0" y="-1"/>
              <a:ext cx="3251200" cy="5953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01" name="SSD"/>
            <p:cNvSpPr txBox="1"/>
            <p:nvPr/>
          </p:nvSpPr>
          <p:spPr>
            <a:xfrm>
              <a:off x="45719" y="72053"/>
              <a:ext cx="3159762" cy="451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SSD</a:t>
              </a:r>
            </a:p>
          </p:txBody>
        </p:sp>
      </p:grpSp>
      <p:grpSp>
        <p:nvGrpSpPr>
          <p:cNvPr id="105" name="Group"/>
          <p:cNvGrpSpPr/>
          <p:nvPr/>
        </p:nvGrpSpPr>
        <p:grpSpPr>
          <a:xfrm>
            <a:off x="3219450" y="5414962"/>
            <a:ext cx="4227513" cy="595314"/>
            <a:chOff x="0" y="0"/>
            <a:chExt cx="4227512" cy="595312"/>
          </a:xfrm>
        </p:grpSpPr>
        <p:sp>
          <p:nvSpPr>
            <p:cNvPr id="103" name="Rectangle"/>
            <p:cNvSpPr/>
            <p:nvPr/>
          </p:nvSpPr>
          <p:spPr>
            <a:xfrm>
              <a:off x="0" y="-1"/>
              <a:ext cx="4227513" cy="5953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04" name="Disk"/>
            <p:cNvSpPr txBox="1"/>
            <p:nvPr/>
          </p:nvSpPr>
          <p:spPr>
            <a:xfrm>
              <a:off x="45719" y="72053"/>
              <a:ext cx="4136074" cy="451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Disk</a:t>
              </a:r>
            </a:p>
          </p:txBody>
        </p:sp>
      </p:grpSp>
      <p:grpSp>
        <p:nvGrpSpPr>
          <p:cNvPr id="108" name="Group"/>
          <p:cNvGrpSpPr/>
          <p:nvPr/>
        </p:nvGrpSpPr>
        <p:grpSpPr>
          <a:xfrm>
            <a:off x="2546350" y="6083299"/>
            <a:ext cx="5573713" cy="595314"/>
            <a:chOff x="0" y="0"/>
            <a:chExt cx="5573712" cy="595312"/>
          </a:xfrm>
        </p:grpSpPr>
        <p:sp>
          <p:nvSpPr>
            <p:cNvPr id="106" name="Rectangle"/>
            <p:cNvSpPr/>
            <p:nvPr/>
          </p:nvSpPr>
          <p:spPr>
            <a:xfrm>
              <a:off x="0" y="-1"/>
              <a:ext cx="5573713" cy="5953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07" name="Tape"/>
            <p:cNvSpPr txBox="1"/>
            <p:nvPr/>
          </p:nvSpPr>
          <p:spPr>
            <a:xfrm>
              <a:off x="45719" y="72053"/>
              <a:ext cx="5482274" cy="451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Tape</a:t>
              </a:r>
            </a:p>
          </p:txBody>
        </p:sp>
      </p:grp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536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541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537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8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9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0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544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54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43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47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54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46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550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54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49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553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55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52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556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55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55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559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55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58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562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56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61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565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56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64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566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7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8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9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0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571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572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573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574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5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6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7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8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579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580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581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582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585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590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586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7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8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9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593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59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92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96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59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95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599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59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598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602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60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01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605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60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04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608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60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07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611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60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10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614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61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13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615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6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7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8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9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620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621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622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623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4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5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6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7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628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629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630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631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634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639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635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6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7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8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642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64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41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45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64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44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48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64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47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651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64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50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654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65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53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657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65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56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660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65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59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663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66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62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664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5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6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7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8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669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670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671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672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3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4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5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6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677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678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679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  <p:sp>
        <p:nvSpPr>
          <p:cNvPr id="1680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683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688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684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5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6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7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691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68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90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94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69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93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97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69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96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00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69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699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703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70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02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706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70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05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709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70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08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712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71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11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713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4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5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6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7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718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719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720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721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2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3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4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5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726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727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728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1729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732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737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733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4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5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6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740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73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39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43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74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42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746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74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45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49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74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48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752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75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51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755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75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54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758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75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57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761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75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60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762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3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4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5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6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767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768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769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770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1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2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3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4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775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776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777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1778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781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786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782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3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4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5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789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78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88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92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79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91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795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79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94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98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79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797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801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79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00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804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80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03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807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80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06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810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80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09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811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2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3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4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5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816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817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818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819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0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1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2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3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824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825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826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1827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830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835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831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2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3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4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838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83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37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41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83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40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44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84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43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847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84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46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850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84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49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853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85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52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856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85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55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859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85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58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860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1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2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3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4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865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866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867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868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9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0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1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2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873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874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875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1876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879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884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880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1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2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3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887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88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86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90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88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89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93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89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92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896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89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95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899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89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898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902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90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01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905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90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04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908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90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07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909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0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1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2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3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914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915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916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917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8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9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0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1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922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923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</a:t>
            </a:r>
          </a:p>
        </p:txBody>
      </p:sp>
      <p:sp>
        <p:nvSpPr>
          <p:cNvPr id="1924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1925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928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933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929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0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1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2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936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93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35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939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93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38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942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94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41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945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94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44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948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94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47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951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94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50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954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195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53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957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195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56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958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9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0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1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2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963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1964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1965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1966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7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8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9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0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1971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1972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</a:t>
            </a:r>
          </a:p>
        </p:txBody>
      </p:sp>
      <p:sp>
        <p:nvSpPr>
          <p:cNvPr id="1973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1974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1977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982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1978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9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0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1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985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198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84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988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198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87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991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198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90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994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199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93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997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199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96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000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199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1999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003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200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02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2006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200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05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2007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8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9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0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1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2012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2013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2014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2015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6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7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8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9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2020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2021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  <p:sp>
        <p:nvSpPr>
          <p:cNvPr id="2022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2023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11" name="The Storage Hierarchy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The Storage Hierarchy</a:t>
            </a:r>
          </a:p>
        </p:txBody>
      </p:sp>
      <p:sp>
        <p:nvSpPr>
          <p:cNvPr id="112" name="Main memory (RAM) for currently used data.…"/>
          <p:cNvSpPr txBox="1"/>
          <p:nvPr/>
        </p:nvSpPr>
        <p:spPr>
          <a:xfrm>
            <a:off x="45719" y="1371600"/>
            <a:ext cx="4480562" cy="42659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457200">
              <a:lnSpc>
                <a:spcPct val="90000"/>
              </a:lnSpc>
              <a:spcBef>
                <a:spcPts val="1400"/>
              </a:spcBef>
              <a:buSzPct val="100000"/>
              <a:buFont typeface="Arial" charset="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Main memory (RAM) for currently used data.</a:t>
            </a:r>
          </a:p>
          <a:p>
            <a:pPr marL="342900" indent="-342900" defTabSz="457200">
              <a:lnSpc>
                <a:spcPct val="90000"/>
              </a:lnSpc>
              <a:spcBef>
                <a:spcPts val="1400"/>
              </a:spcBef>
              <a:buSzPct val="100000"/>
              <a:buFont typeface="Arial" charset="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Disk for main database (secondary storage).</a:t>
            </a:r>
          </a:p>
          <a:p>
            <a:pPr marL="342900" indent="-342900" defTabSz="457200">
              <a:lnSpc>
                <a:spcPct val="90000"/>
              </a:lnSpc>
              <a:spcBef>
                <a:spcPts val="1400"/>
              </a:spcBef>
              <a:buSzPct val="100000"/>
              <a:buFont typeface="Arial" charset="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Tapes for archive, maybe </a:t>
            </a:r>
            <a:br/>
            <a:r>
              <a:t>(tertiary storage).</a:t>
            </a:r>
          </a:p>
          <a:p>
            <a:pPr marL="342900" indent="-342900" defTabSz="457200">
              <a:lnSpc>
                <a:spcPct val="90000"/>
              </a:lnSpc>
              <a:spcBef>
                <a:spcPts val="1400"/>
              </a:spcBef>
              <a:buSzPct val="100000"/>
              <a:buFont typeface="Arial" charset="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role of Flash (SSD)</a:t>
            </a:r>
            <a:br/>
            <a:r>
              <a:t>still unclear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13" name="0.5 ns"/>
          <p:cNvSpPr txBox="1"/>
          <p:nvPr/>
        </p:nvSpPr>
        <p:spPr>
          <a:xfrm>
            <a:off x="6919594" y="2735803"/>
            <a:ext cx="934453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0.5 ns</a:t>
            </a:r>
          </a:p>
        </p:txBody>
      </p:sp>
      <p:grpSp>
        <p:nvGrpSpPr>
          <p:cNvPr id="116" name="Group"/>
          <p:cNvGrpSpPr/>
          <p:nvPr/>
        </p:nvGrpSpPr>
        <p:grpSpPr>
          <a:xfrm>
            <a:off x="4761741" y="1992148"/>
            <a:ext cx="1173004" cy="692479"/>
            <a:chOff x="0" y="0"/>
            <a:chExt cx="1173003" cy="692478"/>
          </a:xfrm>
        </p:grpSpPr>
        <p:sp>
          <p:nvSpPr>
            <p:cNvPr id="114" name="Rectangle"/>
            <p:cNvSpPr/>
            <p:nvPr/>
          </p:nvSpPr>
          <p:spPr>
            <a:xfrm>
              <a:off x="0" y="26096"/>
              <a:ext cx="1173004" cy="64028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15" name="Registers"/>
            <p:cNvSpPr txBox="1"/>
            <p:nvPr/>
          </p:nvSpPr>
          <p:spPr>
            <a:xfrm>
              <a:off x="49173" y="-1"/>
              <a:ext cx="1074657" cy="692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Registers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4510087" y="2714174"/>
            <a:ext cx="1646238" cy="643840"/>
            <a:chOff x="0" y="0"/>
            <a:chExt cx="1646237" cy="643839"/>
          </a:xfrm>
        </p:grpSpPr>
        <p:sp>
          <p:nvSpPr>
            <p:cNvPr id="117" name="Rectangle"/>
            <p:cNvSpPr/>
            <p:nvPr/>
          </p:nvSpPr>
          <p:spPr>
            <a:xfrm>
              <a:off x="0" y="24263"/>
              <a:ext cx="1646238" cy="59531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18" name="On-chip Cache"/>
            <p:cNvSpPr txBox="1"/>
            <p:nvPr/>
          </p:nvSpPr>
          <p:spPr>
            <a:xfrm>
              <a:off x="45719" y="-1"/>
              <a:ext cx="1554799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On-chip Cache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4291012" y="3408362"/>
            <a:ext cx="2084388" cy="595314"/>
            <a:chOff x="0" y="0"/>
            <a:chExt cx="2084387" cy="595312"/>
          </a:xfrm>
        </p:grpSpPr>
        <p:sp>
          <p:nvSpPr>
            <p:cNvPr id="120" name="Rectangle"/>
            <p:cNvSpPr/>
            <p:nvPr/>
          </p:nvSpPr>
          <p:spPr>
            <a:xfrm>
              <a:off x="0" y="-1"/>
              <a:ext cx="2084388" cy="5953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21" name="On-Board Cache"/>
            <p:cNvSpPr txBox="1"/>
            <p:nvPr/>
          </p:nvSpPr>
          <p:spPr>
            <a:xfrm>
              <a:off x="45719" y="115436"/>
              <a:ext cx="1992949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On-Board Cache</a:t>
              </a:r>
            </a:p>
          </p:txBody>
        </p:sp>
      </p:grpSp>
      <p:grpSp>
        <p:nvGrpSpPr>
          <p:cNvPr id="125" name="Group"/>
          <p:cNvGrpSpPr/>
          <p:nvPr/>
        </p:nvGrpSpPr>
        <p:grpSpPr>
          <a:xfrm>
            <a:off x="4041775" y="4076699"/>
            <a:ext cx="2582863" cy="595314"/>
            <a:chOff x="0" y="0"/>
            <a:chExt cx="2582862" cy="595312"/>
          </a:xfrm>
        </p:grpSpPr>
        <p:sp>
          <p:nvSpPr>
            <p:cNvPr id="123" name="Rectangle"/>
            <p:cNvSpPr/>
            <p:nvPr/>
          </p:nvSpPr>
          <p:spPr>
            <a:xfrm>
              <a:off x="0" y="-1"/>
              <a:ext cx="2582863" cy="5953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24" name="RAM"/>
            <p:cNvSpPr txBox="1"/>
            <p:nvPr/>
          </p:nvSpPr>
          <p:spPr>
            <a:xfrm>
              <a:off x="45719" y="72053"/>
              <a:ext cx="2491424" cy="451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RAM</a:t>
              </a:r>
            </a:p>
          </p:txBody>
        </p:sp>
      </p:grpSp>
      <p:grpSp>
        <p:nvGrpSpPr>
          <p:cNvPr id="128" name="Group"/>
          <p:cNvGrpSpPr/>
          <p:nvPr/>
        </p:nvGrpSpPr>
        <p:grpSpPr>
          <a:xfrm>
            <a:off x="3706812" y="4746624"/>
            <a:ext cx="3251201" cy="595314"/>
            <a:chOff x="0" y="0"/>
            <a:chExt cx="3251200" cy="595312"/>
          </a:xfrm>
        </p:grpSpPr>
        <p:sp>
          <p:nvSpPr>
            <p:cNvPr id="126" name="Rectangle"/>
            <p:cNvSpPr/>
            <p:nvPr/>
          </p:nvSpPr>
          <p:spPr>
            <a:xfrm>
              <a:off x="0" y="-1"/>
              <a:ext cx="3251200" cy="5953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27" name="SSD"/>
            <p:cNvSpPr txBox="1"/>
            <p:nvPr/>
          </p:nvSpPr>
          <p:spPr>
            <a:xfrm>
              <a:off x="45719" y="72053"/>
              <a:ext cx="3159762" cy="451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SSD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3219450" y="5414962"/>
            <a:ext cx="4227513" cy="595314"/>
            <a:chOff x="0" y="0"/>
            <a:chExt cx="4227512" cy="595312"/>
          </a:xfrm>
        </p:grpSpPr>
        <p:sp>
          <p:nvSpPr>
            <p:cNvPr id="129" name="Rectangle"/>
            <p:cNvSpPr/>
            <p:nvPr/>
          </p:nvSpPr>
          <p:spPr>
            <a:xfrm>
              <a:off x="0" y="-1"/>
              <a:ext cx="4227513" cy="5953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30" name="Disk"/>
            <p:cNvSpPr txBox="1"/>
            <p:nvPr/>
          </p:nvSpPr>
          <p:spPr>
            <a:xfrm>
              <a:off x="45719" y="72053"/>
              <a:ext cx="4136074" cy="451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Disk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2546350" y="6083299"/>
            <a:ext cx="5573713" cy="595314"/>
            <a:chOff x="0" y="0"/>
            <a:chExt cx="5573712" cy="595312"/>
          </a:xfrm>
        </p:grpSpPr>
        <p:sp>
          <p:nvSpPr>
            <p:cNvPr id="132" name="Rectangle"/>
            <p:cNvSpPr/>
            <p:nvPr/>
          </p:nvSpPr>
          <p:spPr>
            <a:xfrm>
              <a:off x="0" y="-1"/>
              <a:ext cx="5573713" cy="5953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BC959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33" name="Tape"/>
            <p:cNvSpPr txBox="1"/>
            <p:nvPr/>
          </p:nvSpPr>
          <p:spPr>
            <a:xfrm>
              <a:off x="45719" y="72053"/>
              <a:ext cx="5482274" cy="451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Tape</a:t>
              </a:r>
            </a:p>
          </p:txBody>
        </p:sp>
      </p:grpSp>
      <p:sp>
        <p:nvSpPr>
          <p:cNvPr id="135" name="7 ns"/>
          <p:cNvSpPr txBox="1"/>
          <p:nvPr/>
        </p:nvSpPr>
        <p:spPr>
          <a:xfrm>
            <a:off x="7046594" y="3404140"/>
            <a:ext cx="680255" cy="4370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7 ns</a:t>
            </a:r>
          </a:p>
        </p:txBody>
      </p:sp>
      <p:sp>
        <p:nvSpPr>
          <p:cNvPr id="136" name="100 ns"/>
          <p:cNvSpPr txBox="1"/>
          <p:nvPr/>
        </p:nvSpPr>
        <p:spPr>
          <a:xfrm>
            <a:off x="7186294" y="4072478"/>
            <a:ext cx="1019285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100 ns</a:t>
            </a:r>
          </a:p>
        </p:txBody>
      </p:sp>
      <p:sp>
        <p:nvSpPr>
          <p:cNvPr id="137" name="15 ms"/>
          <p:cNvSpPr txBox="1"/>
          <p:nvPr/>
        </p:nvSpPr>
        <p:spPr>
          <a:xfrm>
            <a:off x="7783194" y="5409153"/>
            <a:ext cx="934156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15 ms</a:t>
            </a:r>
          </a:p>
        </p:txBody>
      </p:sp>
      <p:sp>
        <p:nvSpPr>
          <p:cNvPr id="138" name="1 ms"/>
          <p:cNvSpPr txBox="1"/>
          <p:nvPr/>
        </p:nvSpPr>
        <p:spPr>
          <a:xfrm>
            <a:off x="7541894" y="4745037"/>
            <a:ext cx="764640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1 ms</a:t>
            </a:r>
          </a:p>
        </p:txBody>
      </p:sp>
      <p:sp>
        <p:nvSpPr>
          <p:cNvPr id="139" name="1 ns = 10-9 secs"/>
          <p:cNvSpPr txBox="1"/>
          <p:nvPr/>
        </p:nvSpPr>
        <p:spPr>
          <a:xfrm>
            <a:off x="6521405" y="1161003"/>
            <a:ext cx="1989402" cy="3875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21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1 ns = 10</a:t>
            </a:r>
            <a:r>
              <a:rPr baseline="32000"/>
              <a:t>-9</a:t>
            </a:r>
            <a:r>
              <a:t> secs</a:t>
            </a:r>
          </a:p>
        </p:txBody>
      </p:sp>
      <p:sp>
        <p:nvSpPr>
          <p:cNvPr id="140" name="1 ms = 10-3 secs"/>
          <p:cNvSpPr txBox="1"/>
          <p:nvPr/>
        </p:nvSpPr>
        <p:spPr>
          <a:xfrm>
            <a:off x="6521405" y="1442872"/>
            <a:ext cx="2063240" cy="3875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21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1 ms = 10</a:t>
            </a:r>
            <a:r>
              <a:rPr baseline="32000"/>
              <a:t>-3</a:t>
            </a:r>
            <a:r>
              <a:t> secs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2026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2031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2027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28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29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30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34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203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33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037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203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36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040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203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39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043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204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42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046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204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45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049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204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48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052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205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51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2055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205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54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2056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7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8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9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0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2061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2062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2063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2064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5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6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7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8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2069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2070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5</a:t>
            </a:r>
          </a:p>
        </p:txBody>
      </p:sp>
      <p:sp>
        <p:nvSpPr>
          <p:cNvPr id="2071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2072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2075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2080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2076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7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8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9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83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208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82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086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2084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85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089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2087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88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092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209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91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095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209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94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098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209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097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101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209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100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2104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210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103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2105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6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7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8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9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2110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2111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2112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2113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4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5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6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7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2118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2119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2120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2121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Sequential Flooding – Illustration</a:t>
            </a:r>
          </a:p>
        </p:txBody>
      </p:sp>
      <p:sp>
        <p:nvSpPr>
          <p:cNvPr id="2124" name="Slide Number Placeholder 4"/>
          <p:cNvSpPr txBox="1"/>
          <p:nvPr>
            <p:ph type="sldNum" sz="quarter" idx="2"/>
          </p:nvPr>
        </p:nvSpPr>
        <p:spPr>
          <a:xfrm>
            <a:off x="8755836" y="5672911"/>
            <a:ext cx="235764" cy="2254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2129" name="Group 5"/>
          <p:cNvGrpSpPr/>
          <p:nvPr/>
        </p:nvGrpSpPr>
        <p:grpSpPr>
          <a:xfrm>
            <a:off x="1485900" y="4114800"/>
            <a:ext cx="2800350" cy="1662113"/>
            <a:chOff x="0" y="0"/>
            <a:chExt cx="2800350" cy="1662112"/>
          </a:xfrm>
        </p:grpSpPr>
        <p:sp>
          <p:nvSpPr>
            <p:cNvPr id="2125" name="Oval 6"/>
            <p:cNvSpPr/>
            <p:nvPr/>
          </p:nvSpPr>
          <p:spPr>
            <a:xfrm>
              <a:off x="26991" y="-1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26" name="Oval 7"/>
            <p:cNvSpPr/>
            <p:nvPr/>
          </p:nvSpPr>
          <p:spPr>
            <a:xfrm>
              <a:off x="26991" y="1290626"/>
              <a:ext cx="2746369" cy="371487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200">
                  <a:solidFill>
                    <a:srgbClr val="CF0E3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27" name="Line 8"/>
            <p:cNvSpPr/>
            <p:nvPr/>
          </p:nvSpPr>
          <p:spPr>
            <a:xfrm flipH="1">
              <a:off x="-1" y="187657"/>
              <a:ext cx="2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28" name="Line 9"/>
            <p:cNvSpPr/>
            <p:nvPr/>
          </p:nvSpPr>
          <p:spPr>
            <a:xfrm flipH="1">
              <a:off x="2800349" y="187657"/>
              <a:ext cx="1" cy="129062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132" name="Rectangle 11"/>
          <p:cNvGrpSpPr/>
          <p:nvPr/>
        </p:nvGrpSpPr>
        <p:grpSpPr>
          <a:xfrm>
            <a:off x="1657350" y="4743450"/>
            <a:ext cx="285750" cy="285750"/>
            <a:chOff x="0" y="0"/>
            <a:chExt cx="285750" cy="285750"/>
          </a:xfrm>
        </p:grpSpPr>
        <p:sp>
          <p:nvSpPr>
            <p:cNvPr id="2130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131" name="1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135" name="Rectangle 13"/>
          <p:cNvGrpSpPr/>
          <p:nvPr/>
        </p:nvGrpSpPr>
        <p:grpSpPr>
          <a:xfrm>
            <a:off x="1943100" y="4743450"/>
            <a:ext cx="285750" cy="285750"/>
            <a:chOff x="0" y="0"/>
            <a:chExt cx="285750" cy="285750"/>
          </a:xfrm>
        </p:grpSpPr>
        <p:sp>
          <p:nvSpPr>
            <p:cNvPr id="2133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134" name="2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138" name="Rectangle 14"/>
          <p:cNvGrpSpPr/>
          <p:nvPr/>
        </p:nvGrpSpPr>
        <p:grpSpPr>
          <a:xfrm>
            <a:off x="2228850" y="4743450"/>
            <a:ext cx="285750" cy="285750"/>
            <a:chOff x="0" y="0"/>
            <a:chExt cx="285750" cy="285750"/>
          </a:xfrm>
        </p:grpSpPr>
        <p:sp>
          <p:nvSpPr>
            <p:cNvPr id="2136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137" name="3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141" name="Rectangle 15"/>
          <p:cNvGrpSpPr/>
          <p:nvPr/>
        </p:nvGrpSpPr>
        <p:grpSpPr>
          <a:xfrm>
            <a:off x="2514600" y="4743450"/>
            <a:ext cx="285750" cy="285750"/>
            <a:chOff x="0" y="0"/>
            <a:chExt cx="285750" cy="285750"/>
          </a:xfrm>
        </p:grpSpPr>
        <p:sp>
          <p:nvSpPr>
            <p:cNvPr id="2139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140" name="4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144" name="Rectangle 16"/>
          <p:cNvGrpSpPr/>
          <p:nvPr/>
        </p:nvGrpSpPr>
        <p:grpSpPr>
          <a:xfrm>
            <a:off x="2800350" y="4743450"/>
            <a:ext cx="285750" cy="285750"/>
            <a:chOff x="0" y="0"/>
            <a:chExt cx="285750" cy="285750"/>
          </a:xfrm>
        </p:grpSpPr>
        <p:sp>
          <p:nvSpPr>
            <p:cNvPr id="2142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143" name="5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147" name="Rectangle 17"/>
          <p:cNvGrpSpPr/>
          <p:nvPr/>
        </p:nvGrpSpPr>
        <p:grpSpPr>
          <a:xfrm>
            <a:off x="3086100" y="4743450"/>
            <a:ext cx="285750" cy="285750"/>
            <a:chOff x="0" y="0"/>
            <a:chExt cx="285750" cy="285750"/>
          </a:xfrm>
        </p:grpSpPr>
        <p:sp>
          <p:nvSpPr>
            <p:cNvPr id="2145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146" name="6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150" name="Rectangle 18"/>
          <p:cNvGrpSpPr/>
          <p:nvPr/>
        </p:nvGrpSpPr>
        <p:grpSpPr>
          <a:xfrm>
            <a:off x="3371850" y="4743450"/>
            <a:ext cx="285750" cy="285750"/>
            <a:chOff x="0" y="0"/>
            <a:chExt cx="285750" cy="285750"/>
          </a:xfrm>
        </p:grpSpPr>
        <p:sp>
          <p:nvSpPr>
            <p:cNvPr id="2148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149" name="7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2153" name="Rectangle 19"/>
          <p:cNvGrpSpPr/>
          <p:nvPr/>
        </p:nvGrpSpPr>
        <p:grpSpPr>
          <a:xfrm>
            <a:off x="3657600" y="4743450"/>
            <a:ext cx="285750" cy="285750"/>
            <a:chOff x="0" y="0"/>
            <a:chExt cx="285750" cy="285750"/>
          </a:xfrm>
        </p:grpSpPr>
        <p:sp>
          <p:nvSpPr>
            <p:cNvPr id="2151" name="Square"/>
            <p:cNvSpPr/>
            <p:nvPr/>
          </p:nvSpPr>
          <p:spPr>
            <a:xfrm>
              <a:off x="0" y="0"/>
              <a:ext cx="285750" cy="285750"/>
            </a:xfrm>
            <a:prstGeom prst="rect">
              <a:avLst/>
            </a:prstGeom>
            <a:solidFill>
              <a:srgbClr val="EEECE1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152" name="8"/>
            <p:cNvSpPr txBox="1"/>
            <p:nvPr/>
          </p:nvSpPr>
          <p:spPr>
            <a:xfrm>
              <a:off x="63614" y="30152"/>
              <a:ext cx="158522" cy="225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ctr">
              <a:spAutoFit/>
            </a:bodyPr>
            <a:lstStyle>
              <a:lvl1pPr algn="ctr">
                <a:defRPr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2154" name="Rectangle 31"/>
          <p:cNvSpPr/>
          <p:nvPr/>
        </p:nvSpPr>
        <p:spPr>
          <a:xfrm>
            <a:off x="3398044" y="21157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5" name="Rectangle 32"/>
          <p:cNvSpPr/>
          <p:nvPr/>
        </p:nvSpPr>
        <p:spPr>
          <a:xfrm>
            <a:off x="3393281" y="21109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6" name="Rectangle 33"/>
          <p:cNvSpPr/>
          <p:nvPr/>
        </p:nvSpPr>
        <p:spPr>
          <a:xfrm>
            <a:off x="3912394" y="21109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7" name="Rectangle 34"/>
          <p:cNvSpPr/>
          <p:nvPr/>
        </p:nvSpPr>
        <p:spPr>
          <a:xfrm>
            <a:off x="4433887" y="21109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8" name="Rectangle 42"/>
          <p:cNvSpPr txBox="1"/>
          <p:nvPr/>
        </p:nvSpPr>
        <p:spPr>
          <a:xfrm>
            <a:off x="3351610" y="18835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2159" name="Text Box 43"/>
          <p:cNvSpPr txBox="1"/>
          <p:nvPr/>
        </p:nvSpPr>
        <p:spPr>
          <a:xfrm>
            <a:off x="2434590" y="2169318"/>
            <a:ext cx="652037" cy="36961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LRU:</a:t>
            </a:r>
          </a:p>
        </p:txBody>
      </p:sp>
      <p:sp>
        <p:nvSpPr>
          <p:cNvPr id="2160" name="Text Box 51"/>
          <p:cNvSpPr txBox="1"/>
          <p:nvPr/>
        </p:nvSpPr>
        <p:spPr>
          <a:xfrm>
            <a:off x="2434590" y="3257550"/>
            <a:ext cx="784494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MRU:</a:t>
            </a:r>
          </a:p>
        </p:txBody>
      </p:sp>
      <p:sp>
        <p:nvSpPr>
          <p:cNvPr id="2161" name="Text Box 55"/>
          <p:cNvSpPr txBox="1"/>
          <p:nvPr/>
        </p:nvSpPr>
        <p:spPr>
          <a:xfrm>
            <a:off x="4491990" y="5143500"/>
            <a:ext cx="2934763" cy="369610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Repeated scan of file …</a:t>
            </a:r>
          </a:p>
        </p:txBody>
      </p:sp>
      <p:sp>
        <p:nvSpPr>
          <p:cNvPr id="2162" name="Rectangle 56"/>
          <p:cNvSpPr/>
          <p:nvPr/>
        </p:nvSpPr>
        <p:spPr>
          <a:xfrm>
            <a:off x="3398044" y="3144441"/>
            <a:ext cx="2031207" cy="513159"/>
          </a:xfrm>
          <a:prstGeom prst="rect">
            <a:avLst/>
          </a:prstGeom>
          <a:ln w="12700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3" name="Rectangle 57"/>
          <p:cNvSpPr/>
          <p:nvPr/>
        </p:nvSpPr>
        <p:spPr>
          <a:xfrm>
            <a:off x="3393281" y="3139679"/>
            <a:ext cx="509588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4" name="Rectangle 58"/>
          <p:cNvSpPr/>
          <p:nvPr/>
        </p:nvSpPr>
        <p:spPr>
          <a:xfrm>
            <a:off x="3912394" y="3139679"/>
            <a:ext cx="51197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5" name="Rectangle 59"/>
          <p:cNvSpPr/>
          <p:nvPr/>
        </p:nvSpPr>
        <p:spPr>
          <a:xfrm>
            <a:off x="4433887" y="3139679"/>
            <a:ext cx="510780" cy="516732"/>
          </a:xfrm>
          <a:prstGeom prst="rect">
            <a:avLst/>
          </a:prstGeom>
          <a:ln w="3175">
            <a:solidFill>
              <a:srgbClr val="1F497D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CF0E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6" name="Rectangle 60"/>
          <p:cNvSpPr txBox="1"/>
          <p:nvPr/>
        </p:nvSpPr>
        <p:spPr>
          <a:xfrm>
            <a:off x="3351610" y="2912269"/>
            <a:ext cx="1367186" cy="310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BUFFER POOL</a:t>
            </a:r>
          </a:p>
        </p:txBody>
      </p:sp>
      <p:sp>
        <p:nvSpPr>
          <p:cNvPr id="2167" name="TextBox 1"/>
          <p:cNvSpPr txBox="1"/>
          <p:nvPr/>
        </p:nvSpPr>
        <p:spPr>
          <a:xfrm>
            <a:off x="3544539" y="3204161"/>
            <a:ext cx="261511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</a:t>
            </a:r>
          </a:p>
        </p:txBody>
      </p:sp>
      <p:sp>
        <p:nvSpPr>
          <p:cNvPr id="2168" name="TextBox 33"/>
          <p:cNvSpPr txBox="1"/>
          <p:nvPr/>
        </p:nvSpPr>
        <p:spPr>
          <a:xfrm>
            <a:off x="4048672" y="3207308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6</a:t>
            </a:r>
          </a:p>
        </p:txBody>
      </p:sp>
      <p:sp>
        <p:nvSpPr>
          <p:cNvPr id="2169" name="TextBox 34"/>
          <p:cNvSpPr txBox="1"/>
          <p:nvPr/>
        </p:nvSpPr>
        <p:spPr>
          <a:xfrm>
            <a:off x="4576215" y="3211134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</a:t>
            </a:r>
          </a:p>
        </p:txBody>
      </p:sp>
      <p:sp>
        <p:nvSpPr>
          <p:cNvPr id="2170" name="TextBox 35"/>
          <p:cNvSpPr txBox="1"/>
          <p:nvPr/>
        </p:nvSpPr>
        <p:spPr>
          <a:xfrm>
            <a:off x="5073877" y="3200142"/>
            <a:ext cx="261512" cy="42189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</a:t>
            </a:r>
          </a:p>
        </p:txBody>
      </p:sp>
      <p:sp>
        <p:nvSpPr>
          <p:cNvPr id="2171" name="TextBox 36"/>
          <p:cNvSpPr txBox="1"/>
          <p:nvPr/>
        </p:nvSpPr>
        <p:spPr>
          <a:xfrm>
            <a:off x="5509485" y="3010026"/>
            <a:ext cx="3445789" cy="128778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/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for the 2</a:t>
            </a:r>
            <a:r>
              <a:rPr baseline="30000"/>
              <a:t>nd</a:t>
            </a:r>
            <a:r>
              <a:t> and 3</a:t>
            </a:r>
            <a:r>
              <a:rPr baseline="30000"/>
              <a:t>nd </a:t>
            </a:r>
            <a:r>
              <a:t>scan we were </a:t>
            </a: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able</a:t>
            </a:r>
            <a:r>
              <a:rPr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t>to use 4 pages again, so we </a:t>
            </a:r>
            <a:endParaRPr>
              <a:solidFill>
                <a:srgbClr val="CF0E3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had 4 disk accesses:</a:t>
            </a:r>
            <a:endParaRPr>
              <a:solidFill>
                <a:srgbClr val="CF0E3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8+2*4 = 16 disk accesses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74" name="DBMS vs. OS File System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DBMS vs. OS File System</a:t>
            </a:r>
          </a:p>
        </p:txBody>
      </p:sp>
      <p:sp>
        <p:nvSpPr>
          <p:cNvPr id="2175" name="OS does disk space &amp; buffer mgmt: why not let OS manage these tasks?…"/>
          <p:cNvSpPr txBox="1"/>
          <p:nvPr>
            <p:ph type="body" idx="4294967295"/>
          </p:nvPr>
        </p:nvSpPr>
        <p:spPr>
          <a:xfrm>
            <a:off x="228600" y="920750"/>
            <a:ext cx="84582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SzTx/>
              <a:buFont typeface="Monotype Sorts"/>
              <a:buNone/>
            </a:pPr>
            <a:r>
              <a:t>   </a:t>
            </a:r>
            <a:r>
              <a:rPr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  <a:buSzTx/>
              <a:buFont typeface="Monotype Sorts"/>
              <a:buNone/>
              <a:defRPr>
                <a:solidFill>
                  <a:srgbClr val="FF0000"/>
                </a:solidFill>
              </a:defRPr>
            </a:pPr>
            <a:r>
              <a:t>OS does disk space &amp; buffer mgmt: why not let OS manage these tasks?</a:t>
            </a:r>
          </a:p>
          <a:p>
            <a:pPr>
              <a:lnSpc>
                <a:spcPct val="90000"/>
              </a:lnSpc>
              <a:buSzTx/>
              <a:buFont typeface="Monotype Sorts"/>
              <a:buNone/>
            </a:pPr>
            <a:endParaRPr>
              <a:solidFill>
                <a:srgbClr val="FF0000"/>
              </a:solidFill>
            </a:endParaRPr>
          </a:p>
          <a:p>
            <a:pPr marL="240665" indent="-240665">
              <a:lnSpc>
                <a:spcPct val="90000"/>
              </a:lnSpc>
              <a:spcBef>
                <a:spcPts val="1000"/>
              </a:spcBef>
              <a:buClrTx/>
              <a:buSzPct val="100000"/>
              <a:defRPr sz="2400"/>
            </a:pPr>
            <a:r>
              <a:t>Some limitations, e.g., files can’t span disks.</a:t>
            </a:r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/>
            </a:pPr>
            <a:r>
              <a:t>Note, this is changing --- OS File systems are getting smarter (i.e., more like databases!)</a:t>
            </a:r>
          </a:p>
          <a:p>
            <a:pPr>
              <a:lnSpc>
                <a:spcPct val="90000"/>
              </a:lnSpc>
              <a:buChar char=""/>
              <a:defRPr sz="2400"/>
            </a:pPr>
          </a:p>
          <a:p>
            <a:pPr marL="240665" indent="-240665">
              <a:lnSpc>
                <a:spcPct val="90000"/>
              </a:lnSpc>
              <a:spcBef>
                <a:spcPts val="1000"/>
              </a:spcBef>
              <a:buClrTx/>
              <a:buSzPct val="100000"/>
              <a:defRPr sz="2400"/>
            </a:pPr>
            <a:r>
              <a:t>Buffer management in DBMS requires ability to:</a:t>
            </a:r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>
                <a:solidFill>
                  <a:srgbClr val="CF0E30"/>
                </a:solidFill>
              </a:defRPr>
            </a:pPr>
            <a:r>
              <a:t>pin a page </a:t>
            </a:r>
            <a:r>
              <a:rPr>
                <a:solidFill>
                  <a:srgbClr val="000000"/>
                </a:solidFill>
              </a:rPr>
              <a:t>in buffer pool, </a:t>
            </a:r>
            <a:r>
              <a:t>force a page </a:t>
            </a:r>
            <a:r>
              <a:rPr>
                <a:solidFill>
                  <a:srgbClr val="000000"/>
                </a:solidFill>
              </a:rPr>
              <a:t>to disk &amp; </a:t>
            </a:r>
            <a:r>
              <a:rPr>
                <a:solidFill>
                  <a:srgbClr val="FF9933"/>
                </a:solidFill>
              </a:rPr>
              <a:t>order writes </a:t>
            </a:r>
            <a:r>
              <a:rPr>
                <a:solidFill>
                  <a:srgbClr val="000000"/>
                </a:solidFill>
              </a:rPr>
              <a:t>(important for implementing CC &amp; recovery)</a:t>
            </a:r>
            <a:endParaRPr>
              <a:solidFill>
                <a:srgbClr val="000000"/>
              </a:solidFill>
            </a:endParaRPr>
          </a:p>
          <a:p>
            <a:pPr marL="621665" lvl="1" indent="-240665">
              <a:lnSpc>
                <a:spcPct val="90000"/>
              </a:lnSpc>
              <a:spcBef>
                <a:spcPts val="0"/>
              </a:spcBef>
              <a:buClrTx/>
              <a:buChar char="•"/>
              <a:defRPr sz="2400"/>
            </a:pPr>
            <a:r>
              <a:t>adjust </a:t>
            </a:r>
            <a:r>
              <a:rPr i="1">
                <a:solidFill>
                  <a:srgbClr val="CF0E30"/>
                </a:solidFill>
              </a:rPr>
              <a:t>replacement policy, </a:t>
            </a:r>
            <a:r>
              <a:t>and </a:t>
            </a:r>
            <a:r>
              <a:rPr>
                <a:solidFill>
                  <a:srgbClr val="CF0E30"/>
                </a:solidFill>
              </a:rPr>
              <a:t>pre-fetch pages </a:t>
            </a:r>
            <a:r>
              <a:t>based on access patterns in typical DB operations.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143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2" y="2070100"/>
            <a:ext cx="3762440" cy="33593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4" name="image.png" descr="image.png"/>
          <p:cNvPicPr>
            <a:picLocks noChangeAspect="1"/>
          </p:cNvPicPr>
          <p:nvPr/>
        </p:nvPicPr>
        <p:blipFill>
          <a:blip r:embed="rId2"/>
          <a:srcRect l="2471" t="1098" r="2677" b="1373"/>
          <a:stretch>
            <a:fillRect/>
          </a:stretch>
        </p:blipFill>
        <p:spPr>
          <a:xfrm>
            <a:off x="5082483" y="2005410"/>
            <a:ext cx="3951980" cy="2491978"/>
          </a:xfrm>
          <a:prstGeom prst="rect">
            <a:avLst/>
          </a:prstGeom>
          <a:ln w="76200">
            <a:solidFill>
              <a:srgbClr val="CC3300"/>
            </a:solidFill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7" name="Anatomy of a Disk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Anatomy of a Disk </a:t>
            </a:r>
          </a:p>
        </p:txBody>
      </p:sp>
      <p:sp>
        <p:nvSpPr>
          <p:cNvPr id="148" name="The platters spin"/>
          <p:cNvSpPr txBox="1"/>
          <p:nvPr/>
        </p:nvSpPr>
        <p:spPr>
          <a:xfrm>
            <a:off x="204786" y="1587500"/>
            <a:ext cx="2437361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spcBef>
                <a:spcPts val="500"/>
              </a:spcBef>
              <a:defRPr sz="2400"/>
            </a:lvl1pPr>
          </a:lstStyle>
          <a:p>
            <a:r>
              <a:t> The platters spin</a:t>
            </a:r>
          </a:p>
        </p:txBody>
      </p:sp>
      <p:sp>
        <p:nvSpPr>
          <p:cNvPr id="149" name="The arm assembly is moved in or out to position  a head on a desired track. Tracks under heads make a cylinder (imaginary!)."/>
          <p:cNvSpPr txBox="1"/>
          <p:nvPr/>
        </p:nvSpPr>
        <p:spPr>
          <a:xfrm>
            <a:off x="206374" y="2044700"/>
            <a:ext cx="4022727" cy="2301876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/>
          <a:p>
            <a:pPr defTabSz="457200">
              <a:spcBef>
                <a:spcPts val="500"/>
              </a:spcBef>
              <a:defRPr sz="2400"/>
            </a:pPr>
            <a:r>
              <a:t> The arm assembly is moved in or out to position  a head on a desired track. Tracks under heads make a </a:t>
            </a:r>
            <a:r>
              <a:rPr i="1">
                <a:solidFill>
                  <a:schemeClr val="accent2"/>
                </a:solidFill>
              </a:rPr>
              <a:t>cylinder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(imaginary!).</a:t>
            </a:r>
          </a:p>
        </p:txBody>
      </p:sp>
      <p:sp>
        <p:nvSpPr>
          <p:cNvPr id="150" name="Only one head reads/writes at any one time."/>
          <p:cNvSpPr txBox="1"/>
          <p:nvPr/>
        </p:nvSpPr>
        <p:spPr>
          <a:xfrm>
            <a:off x="206374" y="4024312"/>
            <a:ext cx="3124202" cy="1565277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>
            <a:lvl1pPr defTabSz="457200">
              <a:spcBef>
                <a:spcPts val="500"/>
              </a:spcBef>
              <a:defRPr sz="2400"/>
            </a:lvl1pPr>
          </a:lstStyle>
          <a:p>
            <a:r>
              <a:t>Only one head reads/writes at any one time.</a:t>
            </a:r>
          </a:p>
        </p:txBody>
      </p:sp>
      <p:sp>
        <p:nvSpPr>
          <p:cNvPr id="151" name="Block size is a multiple of                      sector size (which is fixed)"/>
          <p:cNvSpPr txBox="1"/>
          <p:nvPr/>
        </p:nvSpPr>
        <p:spPr>
          <a:xfrm>
            <a:off x="206374" y="5106987"/>
            <a:ext cx="5394327" cy="828677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/>
          <a:p>
            <a:pPr marL="240665" indent="-240665" defTabSz="457200">
              <a:spcBef>
                <a:spcPts val="500"/>
              </a:spcBef>
              <a:buSzPct val="100000"/>
              <a:buChar char="•"/>
              <a:defRPr sz="2400" i="1">
                <a:solidFill>
                  <a:schemeClr val="accent2"/>
                </a:solidFill>
              </a:defRPr>
            </a:pPr>
            <a:r>
              <a:t> Block size </a:t>
            </a:r>
            <a:r>
              <a:rPr i="0">
                <a:solidFill>
                  <a:srgbClr val="000000"/>
                </a:solidFill>
              </a:rPr>
              <a:t>is a multiple of                      </a:t>
            </a:r>
            <a:r>
              <a:t>sector size </a:t>
            </a:r>
            <a:r>
              <a:rPr i="0">
                <a:solidFill>
                  <a:srgbClr val="000000"/>
                </a:solidFill>
              </a:rPr>
              <a:t>(which is fixed)</a:t>
            </a:r>
            <a:endParaRPr i="0">
              <a:solidFill>
                <a:srgbClr val="000000"/>
              </a:solidFill>
            </a:endParaRP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7187" y="1295400"/>
            <a:ext cx="4976813" cy="5092700"/>
          </a:xfrm>
          <a:prstGeom prst="rect">
            <a:avLst/>
          </a:prstGeom>
          <a:ln w="12700">
            <a:miter lim="4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438224" y="852616"/>
              <a:ext cx="101909" cy="213154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5438224" y="852616"/>
                <a:ext cx="101909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549398" y="931390"/>
              <a:ext cx="92644" cy="101943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5549398" y="931390"/>
                <a:ext cx="92644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5706893" y="922122"/>
              <a:ext cx="111174" cy="111211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5706893" y="922122"/>
                <a:ext cx="111174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5822698" y="875785"/>
              <a:ext cx="55587" cy="106577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5822698" y="875785"/>
                <a:ext cx="55587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5896814" y="905904"/>
              <a:ext cx="92644" cy="9035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896814" y="905904"/>
                <a:ext cx="92644" cy="90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137689" y="912855"/>
              <a:ext cx="46322" cy="148281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137689" y="912855"/>
                <a:ext cx="46322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6230334" y="1005531"/>
              <a:ext cx="13896" cy="48654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6230334" y="1005531"/>
                <a:ext cx="13896" cy="48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6258127" y="940658"/>
              <a:ext cx="13897" cy="6950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258127" y="940658"/>
                <a:ext cx="13897" cy="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6332242" y="968460"/>
              <a:ext cx="46323" cy="11352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6332242" y="968460"/>
                <a:ext cx="46323" cy="113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6373933" y="1019432"/>
              <a:ext cx="53270" cy="1390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6373933" y="1019432"/>
                <a:ext cx="53270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6397094" y="1010164"/>
              <a:ext cx="6948" cy="1853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6397094" y="1010164"/>
                <a:ext cx="6948" cy="18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6489738" y="1010164"/>
              <a:ext cx="115806" cy="101944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6489738" y="1010164"/>
                <a:ext cx="115806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6832523" y="954559"/>
              <a:ext cx="101908" cy="15291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832523" y="954559"/>
                <a:ext cx="101908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6939063" y="1028700"/>
              <a:ext cx="113490" cy="7414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939063" y="1028700"/>
                <a:ext cx="113490" cy="74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7087294" y="1000897"/>
              <a:ext cx="81064" cy="9267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087294" y="1000897"/>
                <a:ext cx="81064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7198467" y="1010164"/>
              <a:ext cx="83380" cy="7414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198467" y="1010164"/>
                <a:ext cx="83380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7328170" y="991629"/>
              <a:ext cx="74116" cy="69507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328170" y="991629"/>
                <a:ext cx="74116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7402285" y="898954"/>
              <a:ext cx="74116" cy="14133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402285" y="898954"/>
                <a:ext cx="74116" cy="141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7777495" y="857250"/>
              <a:ext cx="199185" cy="199252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777495" y="857250"/>
                <a:ext cx="199185" cy="199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8222188" y="954559"/>
              <a:ext cx="463222" cy="30119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8222188" y="954559"/>
                <a:ext cx="463222" cy="3011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8694674" y="889686"/>
              <a:ext cx="138967" cy="189985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8694674" y="889686"/>
                <a:ext cx="138967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3131380" y="5972947"/>
              <a:ext cx="213082" cy="34753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131380" y="5972947"/>
                <a:ext cx="213082" cy="3475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3358358" y="6019285"/>
              <a:ext cx="41690" cy="220105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3358358" y="6019285"/>
                <a:ext cx="41690" cy="220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3423209" y="6121228"/>
              <a:ext cx="67167" cy="10194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423209" y="6121228"/>
                <a:ext cx="67167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3539015" y="6014651"/>
              <a:ext cx="277933" cy="20388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539015" y="6014651"/>
                <a:ext cx="277933" cy="2038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3974443" y="6028552"/>
              <a:ext cx="129703" cy="32437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974443" y="6028552"/>
                <a:ext cx="129703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4025398" y="6114277"/>
              <a:ext cx="99593" cy="20853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025398" y="6114277"/>
                <a:ext cx="99593" cy="20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4275538" y="5959045"/>
              <a:ext cx="134334" cy="34753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275538" y="5959045"/>
                <a:ext cx="134334" cy="3475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4433033" y="5908074"/>
              <a:ext cx="231611" cy="287294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433033" y="5908074"/>
                <a:ext cx="231611" cy="287294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7" name="Accessing a Disk Pag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Accessing a Disk Page</a:t>
            </a:r>
          </a:p>
        </p:txBody>
      </p:sp>
      <p:sp>
        <p:nvSpPr>
          <p:cNvPr id="158" name="Time to access (read/write) a disk block:…"/>
          <p:cNvSpPr txBox="1"/>
          <p:nvPr>
            <p:ph type="body" idx="4294967295"/>
          </p:nvPr>
        </p:nvSpPr>
        <p:spPr>
          <a:xfrm>
            <a:off x="571500" y="1114425"/>
            <a:ext cx="625475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0500" indent="-190500" defTabSz="868680">
              <a:spcBef>
                <a:spcPts val="700"/>
              </a:spcBef>
              <a:buClrTx/>
              <a:buSzPct val="100000"/>
              <a:defRPr sz="1900"/>
            </a:pPr>
            <a:r>
              <a:t>Time to access (read/write) a disk block:</a:t>
            </a:r>
          </a:p>
          <a:p>
            <a:pPr marL="552450" lvl="1" indent="-190500" defTabSz="868680">
              <a:spcBef>
                <a:spcPts val="0"/>
              </a:spcBef>
              <a:buClrTx/>
              <a:buChar char="•"/>
              <a:defRPr sz="1900" b="1" i="1">
                <a:solidFill>
                  <a:srgbClr val="FF0000"/>
                </a:solidFill>
              </a:defRPr>
            </a:pPr>
            <a:r>
              <a:t>seek time </a:t>
            </a:r>
            <a:r>
              <a:rPr b="0" i="0">
                <a:solidFill>
                  <a:srgbClr val="000000"/>
                </a:solidFill>
              </a:rPr>
              <a:t>(</a:t>
            </a:r>
            <a:r>
              <a:rPr sz="1710" b="0" i="0">
                <a:solidFill>
                  <a:srgbClr val="000000"/>
                </a:solidFill>
              </a:rPr>
              <a:t>moving arms to position disk head on track</a:t>
            </a:r>
            <a:r>
              <a:rPr b="0" i="0">
                <a:solidFill>
                  <a:srgbClr val="000000"/>
                </a:solidFill>
              </a:rPr>
              <a:t>)</a:t>
            </a:r>
            <a:endParaRPr b="0" i="0">
              <a:solidFill>
                <a:srgbClr val="000000"/>
              </a:solidFill>
            </a:endParaRPr>
          </a:p>
          <a:p>
            <a:pPr marL="552450" lvl="1" indent="-190500" defTabSz="868680">
              <a:spcBef>
                <a:spcPts val="0"/>
              </a:spcBef>
              <a:buClrTx/>
              <a:buChar char="•"/>
              <a:defRPr sz="1900" b="1" i="1">
                <a:solidFill>
                  <a:srgbClr val="FF0000"/>
                </a:solidFill>
              </a:defRPr>
            </a:pPr>
            <a:r>
              <a:t>rotational delay</a:t>
            </a:r>
            <a:r>
              <a:rPr b="0">
                <a:solidFill>
                  <a:schemeClr val="accent2"/>
                </a:solidFill>
              </a:rPr>
              <a:t> </a:t>
            </a:r>
            <a:r>
              <a:rPr b="0" i="0">
                <a:solidFill>
                  <a:srgbClr val="000000"/>
                </a:solidFill>
              </a:rPr>
              <a:t>(</a:t>
            </a:r>
            <a:r>
              <a:rPr sz="1710" b="0" i="0">
                <a:solidFill>
                  <a:srgbClr val="000000"/>
                </a:solidFill>
              </a:rPr>
              <a:t>waiting for block to rotate under head</a:t>
            </a:r>
            <a:r>
              <a:rPr b="0" i="0">
                <a:solidFill>
                  <a:srgbClr val="000000"/>
                </a:solidFill>
              </a:rPr>
              <a:t>)</a:t>
            </a:r>
            <a:endParaRPr b="0" i="0">
              <a:solidFill>
                <a:srgbClr val="000000"/>
              </a:solidFill>
            </a:endParaRPr>
          </a:p>
          <a:p>
            <a:pPr marL="552450" lvl="1" indent="-190500" defTabSz="868680">
              <a:spcBef>
                <a:spcPts val="0"/>
              </a:spcBef>
              <a:buClrTx/>
              <a:buChar char="•"/>
              <a:defRPr sz="1900" b="1" i="1">
                <a:solidFill>
                  <a:srgbClr val="FF0000"/>
                </a:solidFill>
              </a:defRPr>
            </a:pPr>
            <a:r>
              <a:t>transfer time</a:t>
            </a:r>
            <a:r>
              <a:rPr b="0">
                <a:solidFill>
                  <a:schemeClr val="accent2"/>
                </a:solidFill>
              </a:rPr>
              <a:t> </a:t>
            </a:r>
            <a:r>
              <a:rPr b="0" i="0">
                <a:solidFill>
                  <a:srgbClr val="000000"/>
                </a:solidFill>
              </a:rPr>
              <a:t>(</a:t>
            </a:r>
            <a:r>
              <a:rPr sz="1710" b="0" i="0">
                <a:solidFill>
                  <a:srgbClr val="000000"/>
                </a:solidFill>
              </a:rPr>
              <a:t>actually moving data to/from disk surface</a:t>
            </a:r>
            <a:r>
              <a:rPr b="0" i="0">
                <a:solidFill>
                  <a:srgbClr val="000000"/>
                </a:solidFill>
              </a:rPr>
              <a:t>)</a:t>
            </a:r>
            <a:endParaRPr b="0" i="0">
              <a:solidFill>
                <a:srgbClr val="000000"/>
              </a:solidFill>
            </a:endParaRPr>
          </a:p>
          <a:p>
            <a:pPr marL="190500" indent="-190500" defTabSz="868680">
              <a:spcBef>
                <a:spcPts val="700"/>
              </a:spcBef>
              <a:buClrTx/>
              <a:buSzPct val="100000"/>
              <a:defRPr sz="1900"/>
            </a:pPr>
            <a:r>
              <a:t>Seek time and rotational delay dominate.</a:t>
            </a:r>
          </a:p>
          <a:p>
            <a:pPr marL="552450" lvl="1" indent="-190500" defTabSz="868680">
              <a:spcBef>
                <a:spcPts val="0"/>
              </a:spcBef>
              <a:buClrTx/>
              <a:buChar char="•"/>
              <a:defRPr sz="1900"/>
            </a:pPr>
            <a:r>
              <a:t>Seek time varies from about 2-3 msec</a:t>
            </a:r>
          </a:p>
          <a:p>
            <a:pPr marL="552450" lvl="1" indent="-190500" defTabSz="868680">
              <a:spcBef>
                <a:spcPts val="0"/>
              </a:spcBef>
              <a:buClrTx/>
              <a:buChar char="•"/>
              <a:defRPr sz="1900"/>
            </a:pPr>
            <a:r>
              <a:t>Rotational delay varies from 0 to 8 msec (7200rpm)</a:t>
            </a:r>
          </a:p>
          <a:p>
            <a:pPr marL="552450" lvl="1" indent="-190500" defTabSz="868680">
              <a:spcBef>
                <a:spcPts val="0"/>
              </a:spcBef>
              <a:buClrTx/>
              <a:buChar char="•"/>
              <a:defRPr sz="1900"/>
            </a:pPr>
            <a:r>
              <a:t>Transfer rate is &lt; 0.1 msec per 8KB block</a:t>
            </a:r>
          </a:p>
          <a:p>
            <a:pPr marL="190500" indent="-190500" defTabSz="868680">
              <a:spcBef>
                <a:spcPts val="700"/>
              </a:spcBef>
              <a:buClrTx/>
              <a:buSzPct val="100000"/>
              <a:defRPr sz="1900"/>
            </a:pPr>
            <a:r>
              <a:t>Key to lower I/O cost:  </a:t>
            </a:r>
          </a:p>
          <a:p>
            <a:pPr marL="271145" lvl="1" indent="162560" defTabSz="868680">
              <a:spcBef>
                <a:spcPts val="0"/>
              </a:spcBef>
              <a:buSzTx/>
              <a:buFont typeface="Monotype Sorts"/>
              <a:buNone/>
              <a:defRPr sz="1710"/>
            </a:pPr>
            <a:r>
              <a:t>            </a:t>
            </a:r>
            <a:r>
              <a:rPr>
                <a:solidFill>
                  <a:srgbClr val="CF0E30"/>
                </a:solidFill>
              </a:rPr>
              <a:t>reduce seek/rotation delays!                                                   </a:t>
            </a:r>
            <a:r>
              <a:t>Hardware vs. software solutions?</a:t>
            </a:r>
          </a:p>
          <a:p>
            <a:pPr marL="325755" indent="-325755" defTabSz="868680">
              <a:spcBef>
                <a:spcPts val="700"/>
              </a:spcBef>
              <a:buChar char=""/>
              <a:defRPr sz="1900"/>
            </a:pPr>
            <a:endParaRPr sz="1710"/>
          </a:p>
          <a:p>
            <a:pPr marL="190500" indent="-190500" defTabSz="868680">
              <a:spcBef>
                <a:spcPts val="700"/>
              </a:spcBef>
              <a:buClrTx/>
              <a:buSzPct val="100000"/>
              <a:defRPr sz="1900"/>
            </a:pPr>
            <a:r>
              <a:t>Also note: For </a:t>
            </a:r>
            <a:r>
              <a:rPr b="1">
                <a:solidFill>
                  <a:srgbClr val="FF0000"/>
                </a:solidFill>
              </a:rPr>
              <a:t>shared disks</a:t>
            </a:r>
            <a:r>
              <a:t> most time spent waiting in queue for access to arm/controller</a:t>
            </a:r>
          </a:p>
        </p:txBody>
      </p:sp>
      <p:sp>
        <p:nvSpPr>
          <p:cNvPr id="159" name="Rectangle"/>
          <p:cNvSpPr/>
          <p:nvPr/>
        </p:nvSpPr>
        <p:spPr>
          <a:xfrm>
            <a:off x="6934200" y="5410200"/>
            <a:ext cx="1016000" cy="1136650"/>
          </a:xfrm>
          <a:prstGeom prst="rect">
            <a:avLst/>
          </a:prstGeom>
          <a:solidFill>
            <a:srgbClr val="A6FF4C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/>
            </a:pPr>
          </a:p>
        </p:txBody>
      </p:sp>
      <p:sp>
        <p:nvSpPr>
          <p:cNvPr id="160" name="Rectangle"/>
          <p:cNvSpPr/>
          <p:nvPr/>
        </p:nvSpPr>
        <p:spPr>
          <a:xfrm>
            <a:off x="6934200" y="4727575"/>
            <a:ext cx="1016000" cy="682625"/>
          </a:xfrm>
          <a:prstGeom prst="rect">
            <a:avLst/>
          </a:prstGeom>
          <a:solidFill>
            <a:srgbClr val="4C9900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/>
            </a:pPr>
          </a:p>
        </p:txBody>
      </p:sp>
      <p:sp>
        <p:nvSpPr>
          <p:cNvPr id="161" name="Rectangle"/>
          <p:cNvSpPr/>
          <p:nvPr/>
        </p:nvSpPr>
        <p:spPr>
          <a:xfrm>
            <a:off x="6934200" y="4273550"/>
            <a:ext cx="1016000" cy="454025"/>
          </a:xfrm>
          <a:prstGeom prst="rect">
            <a:avLst/>
          </a:prstGeom>
          <a:solidFill>
            <a:srgbClr val="00663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/>
            </a:pPr>
          </a:p>
        </p:txBody>
      </p:sp>
      <p:sp>
        <p:nvSpPr>
          <p:cNvPr id="162" name="Seek"/>
          <p:cNvSpPr txBox="1"/>
          <p:nvPr/>
        </p:nvSpPr>
        <p:spPr>
          <a:xfrm>
            <a:off x="7165975" y="5770562"/>
            <a:ext cx="54658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800" b="1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Seek</a:t>
            </a:r>
          </a:p>
        </p:txBody>
      </p:sp>
      <p:sp>
        <p:nvSpPr>
          <p:cNvPr id="163" name="Rotate"/>
          <p:cNvSpPr txBox="1"/>
          <p:nvPr/>
        </p:nvSpPr>
        <p:spPr>
          <a:xfrm>
            <a:off x="7078662" y="4924425"/>
            <a:ext cx="723951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800" b="1">
                <a:solidFill>
                  <a:srgbClr val="CCEC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Rotate</a:t>
            </a:r>
          </a:p>
        </p:txBody>
      </p:sp>
      <p:sp>
        <p:nvSpPr>
          <p:cNvPr id="164" name="Transfer"/>
          <p:cNvSpPr txBox="1"/>
          <p:nvPr/>
        </p:nvSpPr>
        <p:spPr>
          <a:xfrm>
            <a:off x="6977062" y="4356100"/>
            <a:ext cx="914823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800" b="1">
                <a:solidFill>
                  <a:srgbClr val="CCEC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Transfer</a:t>
            </a:r>
          </a:p>
        </p:txBody>
      </p:sp>
      <p:sp>
        <p:nvSpPr>
          <p:cNvPr id="165" name="Rectangle"/>
          <p:cNvSpPr/>
          <p:nvPr/>
        </p:nvSpPr>
        <p:spPr>
          <a:xfrm>
            <a:off x="8064500" y="5880100"/>
            <a:ext cx="1016000" cy="654051"/>
          </a:xfrm>
          <a:prstGeom prst="rect">
            <a:avLst/>
          </a:prstGeom>
          <a:solidFill>
            <a:srgbClr val="A6FF4C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/>
            </a:pPr>
          </a:p>
        </p:txBody>
      </p:sp>
      <p:sp>
        <p:nvSpPr>
          <p:cNvPr id="166" name="Rectangle"/>
          <p:cNvSpPr/>
          <p:nvPr/>
        </p:nvSpPr>
        <p:spPr>
          <a:xfrm>
            <a:off x="8064500" y="5195887"/>
            <a:ext cx="1016000" cy="684213"/>
          </a:xfrm>
          <a:prstGeom prst="rect">
            <a:avLst/>
          </a:prstGeom>
          <a:solidFill>
            <a:srgbClr val="4C9900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/>
            </a:pPr>
          </a:p>
        </p:txBody>
      </p:sp>
      <p:sp>
        <p:nvSpPr>
          <p:cNvPr id="167" name="Rectangle"/>
          <p:cNvSpPr/>
          <p:nvPr/>
        </p:nvSpPr>
        <p:spPr>
          <a:xfrm>
            <a:off x="8064500" y="4127500"/>
            <a:ext cx="1016000" cy="1066800"/>
          </a:xfrm>
          <a:prstGeom prst="rect">
            <a:avLst/>
          </a:prstGeom>
          <a:solidFill>
            <a:srgbClr val="006633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/>
            </a:pPr>
          </a:p>
        </p:txBody>
      </p:sp>
      <p:sp>
        <p:nvSpPr>
          <p:cNvPr id="168" name="Seek"/>
          <p:cNvSpPr txBox="1"/>
          <p:nvPr/>
        </p:nvSpPr>
        <p:spPr>
          <a:xfrm>
            <a:off x="8274050" y="6108700"/>
            <a:ext cx="54658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800" b="1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Seek</a:t>
            </a:r>
          </a:p>
        </p:txBody>
      </p:sp>
      <p:sp>
        <p:nvSpPr>
          <p:cNvPr id="169" name="Rotate"/>
          <p:cNvSpPr txBox="1"/>
          <p:nvPr/>
        </p:nvSpPr>
        <p:spPr>
          <a:xfrm>
            <a:off x="8208962" y="5453062"/>
            <a:ext cx="723951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800" b="1">
                <a:solidFill>
                  <a:srgbClr val="CCEC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Rotate</a:t>
            </a:r>
          </a:p>
        </p:txBody>
      </p:sp>
      <p:sp>
        <p:nvSpPr>
          <p:cNvPr id="170" name="Transfer"/>
          <p:cNvSpPr txBox="1"/>
          <p:nvPr/>
        </p:nvSpPr>
        <p:spPr>
          <a:xfrm>
            <a:off x="8107362" y="4335462"/>
            <a:ext cx="914823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800" b="1">
                <a:solidFill>
                  <a:srgbClr val="CCEC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Transfer</a:t>
            </a:r>
          </a:p>
        </p:txBody>
      </p:sp>
      <p:sp>
        <p:nvSpPr>
          <p:cNvPr id="171" name="Rectangle"/>
          <p:cNvSpPr/>
          <p:nvPr/>
        </p:nvSpPr>
        <p:spPr>
          <a:xfrm>
            <a:off x="8064500" y="1416049"/>
            <a:ext cx="1028700" cy="2711452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/>
            </a:pPr>
          </a:p>
        </p:txBody>
      </p:sp>
      <p:sp>
        <p:nvSpPr>
          <p:cNvPr id="172" name="Wait"/>
          <p:cNvSpPr txBox="1"/>
          <p:nvPr/>
        </p:nvSpPr>
        <p:spPr>
          <a:xfrm>
            <a:off x="8359775" y="2603500"/>
            <a:ext cx="486755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8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Wait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indefinite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dur="indefinite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3" animBg="1" advAuto="0"/>
      <p:bldP spid="159" grpId="6" animBg="1" advAuto="0"/>
      <p:bldP spid="168" grpId="14" animBg="1" advAuto="0"/>
      <p:bldP spid="163" grpId="5" animBg="1" advAuto="0"/>
      <p:bldP spid="165" grpId="13" animBg="1" advAuto="0"/>
      <p:bldP spid="166" grpId="11" animBg="1" advAuto="0"/>
      <p:bldP spid="158" grpId="1" animBg="1" advAuto="0" build="p"/>
      <p:bldP spid="171" grpId="8" animBg="1" advAuto="0"/>
      <p:bldP spid="161" grpId="2" animBg="1" advAuto="0"/>
      <p:bldP spid="160" grpId="4" animBg="1" advAuto="0"/>
      <p:bldP spid="170" grpId="10" animBg="1" advAuto="0"/>
      <p:bldP spid="167" grpId="9" animBg="1" advAuto="0"/>
      <p:bldP spid="169" grpId="12" animBg="1" advAuto="0"/>
      <p:bldP spid="162" grpId="7" animBg="1" advAuto="0"/>
    </p:bldLst>
  </p:timing>
</p:sld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Arial</vt:lpstr>
      <vt:lpstr>SimSun</vt:lpstr>
      <vt:lpstr>Wingdings</vt:lpstr>
      <vt:lpstr>Helvetica</vt:lpstr>
      <vt:lpstr>Monotype Sorts</vt:lpstr>
      <vt:lpstr>Times New Roman</vt:lpstr>
      <vt:lpstr>Calibri</vt:lpstr>
      <vt:lpstr>Book Antiqua</vt:lpstr>
      <vt:lpstr>Tahoma Bold</vt:lpstr>
      <vt:lpstr>Tahoma</vt:lpstr>
      <vt:lpstr>Helvetica Neue</vt:lpstr>
      <vt:lpstr>宋体</vt:lpstr>
      <vt:lpstr>db-book</vt:lpstr>
      <vt:lpstr>PowerPoint 演示文稿</vt:lpstr>
      <vt:lpstr>DBMS architecture</vt:lpstr>
      <vt:lpstr>Why Not Store It All in Main Memory?</vt:lpstr>
      <vt:lpstr>Disks and Files </vt:lpstr>
      <vt:lpstr>The Storage Hierarchy</vt:lpstr>
      <vt:lpstr>The Storage Hierarchy</vt:lpstr>
      <vt:lpstr>PowerPoint 演示文稿</vt:lpstr>
      <vt:lpstr>Anatomy of a Disk </vt:lpstr>
      <vt:lpstr>Accessing a Disk Page</vt:lpstr>
      <vt:lpstr>Arranging Pages on Disk</vt:lpstr>
      <vt:lpstr>Disk Space Management</vt:lpstr>
      <vt:lpstr>PowerPoint 演示文稿</vt:lpstr>
      <vt:lpstr>Notes on Flash (SSD)</vt:lpstr>
      <vt:lpstr>Storage Pragmatics &amp; Trends</vt:lpstr>
      <vt:lpstr>DBMS architecture</vt:lpstr>
      <vt:lpstr>Buffer Management in a DBMS</vt:lpstr>
      <vt:lpstr>Some Terminology…</vt:lpstr>
      <vt:lpstr>When a Page is Requested ...</vt:lpstr>
      <vt:lpstr>Buffer Control Blocks (BCBs):</vt:lpstr>
      <vt:lpstr>Additional Buffer Mgr Notes</vt:lpstr>
      <vt:lpstr>Buffer Replacement Policy</vt:lpstr>
      <vt:lpstr>LRU Replacement Policy</vt:lpstr>
      <vt:lpstr>“Clock” Replacement Policy</vt:lpstr>
      <vt:lpstr>Some issues with LRU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DBMS vs. OS File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仇嘉盛iPad</cp:lastModifiedBy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4B3E23508BB4BB3342781E626B0D1D52</vt:lpwstr>
  </property>
  <property fmtid="{D5CDD505-2E9C-101B-9397-08002B2CF9AE}" pid="3" name="KSOProductBuildVer">
    <vt:lpwstr>3081-11.19.0</vt:lpwstr>
  </property>
</Properties>
</file>