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21250.000000 27250.000000,'0.000000'-100.000000,"0.000000"75.000000,0.000000 0.000000,0.000000 0.000000,0.000000 0.000000,25.000000 100.000000,0.000000 0.000000,0.000000 100.000000,0.000000 0.000000,-25.000000 75.000000,0.000000 0.000000,0.000000-50.000000,0.000000 0.000000,0.000000-50.000000,0.000000 0.000000,25.000000-125.000000,0.000000 0.000000,-25.000000-100.000000,0.000000 0.000000,0.000000 50.000000,0.000000 0.000000,0.000000-150.000000,0.000000 0.000000,0.000000 125.000000,0.000000 0.000000,25.000000-175.000000,0.000000 0.000000,0.000000 25.000000,0.000000 0.000000,25.000000 75.000000,0.000000 0.000000,0.000000 100.000000,0.000000 0.000000,25.000000 50.000000,0.000000 0.000000,0.000000 50.000000,0.000000 0.000000,-25.000000 25.000000,0.000000 0.000000,-25.000000-25.000000,0.000000 0.000000,-25.000000 25.000000,0.000000 0.000000,0.000000-25.000000,0.000000 0.000000,-25.000000-25.000000,0.000000 0.000000,0.000000-25.000000,0.000000 0.000000,25.000000 0.000000,0.000000 0.000000,25.000000 50.000000,0.000000 0.000000,0.000000 25.000000,0.000000 0.000000,0.000000-25.000000,0.000000 0.000000,-25.000000-50.000000,0.000000 0.000000,0.000000 50.000000,0.000000 0.000000,0.000000-50.000000,0.000000 0.000000,0.000000 25.000000,0.000000 0.000000,0.000000-25.000000,0.000000 0.000000,-25.000000 0.000000,0.000000 0.000000,-50.000000-25.000000,0.000000 0.000000,-25.000000 0.000000,0.000000 0.000000,0.000000 25.000000,0.000000 0.000000,25.000000-25.000000,0.000000 0.000000,75.000000-25.000000,0.000000 0.000000,0.000000 0.000000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29300.000000 28000.000000,'50.000000'-50.000000,"0.000000"-25.000000,0.000000 0.000000,-25.000000 75.000000,0.000000 0.000000,0.000000 0.000000,0.000000 0.000000,0.000000 25.000000,0.000000 0.000000,0.000000 0.000000,0.000000 0.000000,25.000000 25.000000,0.000000 0.000000,0.000000-50.000000,0.000000 0.000000,25.000000-75.000000,0.000000 0.000000,0.000000-50.000000,0.000000 0.000000,0.000000 0.000000,0.000000 0.000000,-25.000000 25.000000,0.000000 0.000000,-25.000000 75.000000,0.000000 0.000000,25.000000-100.000000,0.000000 0.000000,-25.000000 75.000000,0.000000 0.000000,25.000000-100.000000,0.000000 0.000000,-25.000000 100.000000,0.000000 0.000000,0.000000-50.000000,0.000000 0.000000,-25.000000 75.000000,0.000000 0.000000,25.000000-75.000000,0.000000 0.000000,-50.000000 25.000000,0.000000 0.000000,-25.000000 50.000000,0.000000 0.000000,25.000000 25.000000,0.000000 0.000000,-25.000000 100.000000,0.000000 0.000000,0.000000 125.000000,0.000000 0.000000,25.000000 0.000000,0.000000 0.000000,25.000000-150.000000,0.000000 0.000000,0.000000 125.000000,0.000000 0.000000,0.000000-125.000000,0.000000 0.000000,0.000000 100.000000,0.000000 0.000000,25.000000-100.000000,0.000000 0.000000,0.000000 25.000000,0.000000 0.000000,0.000000-50.000000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0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76550.000000 23600.000000,'0.000000'50.000000,"0.000000"0.000000,0.000000 0.000000,0.000000-25.000000,0.000000 0.000000,0.000000 0.000000,0.000000 0.000000,25.000000-25.000000,0.000000 0.000000,0.000000 0.000000,0.000000 0.000000,0.000000-25.000000,0.000000 0.000000,0.000000 0.000000,0.000000 0.000000,25.000000-50.000000,0.000000 0.000000,25.000000 0.000000,0.000000 0.000000,-25.000000 50.000000,0.000000 0.000000,-25.000000 25.000000,0.000000 0.000000,25.000000 75.000000,0.000000 0.000000,0.000000 0.000000,0.000000 0.000000,25.000000-75.000000,0.000000 0.000000,-50.000000 0.000000,0.000000 0.000000,0.000000-25.000000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1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79500.000000 22550.000000,'0.000000'-50.000000,"-25.000000"50.000000,0.000000 0.000000,25.000000 25.000000,0.000000 0.000000,0.000000 125.000000,0.000000 0.000000,25.000000 75.000000,0.000000 0.000000,-25.000000 0.000000,0.000000 0.000000,0.000000-75.000000,0.000000 0.000000,-25.000000-125.000000,0.000000 0.000000,0.000000-100.000000,0.000000 0.000000,25.000000 0.000000,0.000000 0.000000,-25.000000-200.000000,0.000000 0.000000,25.000000 75.000000,0.000000 0.000000,0.000000 125.000000,0.000000 0.000000,0.000000-150.000000,0.000000 0.000000,50.000000 100.000000,0.000000 0.000000,75.000000 125.000000,0.000000 0.000000,25.000000 100.000000,0.000000 0.000000,-25.000000 0.000000,0.000000 0.000000,0.000000 0.000000,0.000000 0.000000,-75.000000-50.000000,0.000000 0.000000,-50.000000 25.000000,0.000000 0.000000,-25.000000 0.000000,0.000000 0.000000,0.000000-50.000000,0.000000 0.000000,-50.000000 50.000000,0.000000 0.000000,25.000000-25.000000,0.000000 0.000000,25.000000 0.000000,0.000000 0.000000,25.000000 0.000000,0.000000 0.000000,50.000000 0.000000,0.000000 0.000000,0.000000 25.000000,0.000000 0.000000,-50.000000-25.000000,0.000000 0.000000,0.000000-25.000000,0.000000 0.000000,0.000000 25.000000,0.000000 0.000000,0.000000-25.000000,0.000000 0.000000,-25.000000 25.000000,0.000000 0.000000,0.000000-50.000000,0.000000 0.000000,-75.000000 75.000000,0.000000 0.000000,25.000000-50.000000,0.000000 0.000000,25.000000-25.000000,0.000000 0.000000,75.000000-75.000000,0.000000 0.000000,0.000000 50.000000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1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81650.000000 22850.000000,'0.000000'-50.000000,"0.000000"25.000000,0.000000 0.000000,0.000000-25.000000,0.000000 0.000000,0.000000 25.000000,0.000000 0.000000,0.000000 0.000000,0.000000 0.000000,-25.000000 25.000000,0.000000 0.000000,-75.000000 75.000000,0.000000 0.000000,-75.000000 175.000000,0.000000 0.000000,25.000000 0.000000,0.000000 0.000000,125.000000-50.000000,0.000000 0.000000,200.000000-150.000000,0.000000 0.000000,50.000000-50.000000,0.000000 0.000000,-75.000000-75.000000,0.000000 0.000000,-50.000000 0.000000,0.000000 0.000000,-50.000000 25.000000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2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82550.000000 22750.000000,'-50.000000'0.000000,"25.000000"0.000000,0.000000 0.000000,25.000000 25.000000,0.000000 0.000000,0.000000 75.000000,0.000000 0.000000,0.000000-50.000000,0.000000 0.000000,0.000000 100.000000,0.000000 0.000000,0.000000-75.000000,0.000000 0.000000,-25.000000 150.000000,0.000000 0.000000,0.000000-75.000000,0.000000 0.000000,50.000000-325.000000,0.000000 0.000000,25.000000-100.000000,0.000000 0.000000,0.000000 25.000000,0.000000 0.000000,-50.000000 100.000000,0.000000 0.000000,25.000000 100.000000,0.000000 0.000000,-25.000000 0.000000,0.000000 0.000000,0.000000 25.000000,0.000000 0.000000,0.000000 50.000000,0.000000 0.000000,0.000000 0.000000,0.000000 0.000000,0.000000 150.000000,0.000000 0.000000,0.000000 50.000000,0.000000 0.000000,0.000000-75.000000,0.000000 0.000000,25.000000 0.000000,0.000000 0.000000,25.000000-100.000000,0.000000 0.000000,25.000000-50.000000,0.000000 0.000000,50.000000-100.000000,0.000000 0.000000,0.000000-100.000000,0.000000 0.000000,-25.000000 0.000000,0.000000 0.000000,-75.000000 125.000000,0.000000 0.000000,50.000000-125.000000,0.000000 0.000000,-50.000000 150.000000,0.000000 0.000000,-25.000000 0.000000,0.000000 0.000000,25.000000 0.000000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2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84250.000000 22450.000000,'-50.000000'-50.000000,"50.000000"75.000000,0.000000 0.000000,0.000000 50.000000,0.000000 0.000000,0.000000-50.000000,0.000000 0.000000,-25.000000 125.000000,0.000000 0.000000,25.000000-100.000000,0.000000 0.000000,0.000000 100.000000,0.000000 0.000000,0.000000-100.000000,0.000000 0.000000,0.000000 100.000000,0.000000 0.000000,0.000000-100.000000,0.000000 0.000000,0.000000-75.000000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2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84300.000000 22450.000000,'-50.000000'-100.000000,"25.000000"100.000000,0.000000 0.000000,25.000000-25.000000,0.000000 0.000000,75.000000 0.000000,0.000000 0.000000,-50.000000 25.000000,0.000000 0.000000,0.000000-25.000000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3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84250.000000 23000.000000,'-50.000000'50.000000,"25.000000"-50.000000,0.000000 0.000000,50.000000 0.000000,0.000000 0.000000,75.000000-25.000000,0.000000 0.000000,-25.000000-25.000000,0.000000 0.000000,-25.000000 25.000000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57:15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80150.000000 50500.000000,'0.000000'-50.000000,"0.000000"-25.000000,0.000000 0.000000,0.000000-25.000000,0.000000 0.000000,0.000000 0.000000,0.000000 0.000000,0.000000 50.000000,0.000000 0.000000,0.000000 25.000000,0.000000 0.000000,0.000000 0.000000,0.000000 0.000000,0.000000 0.000000,0.000000 0.000000,0.000000 50.000000,0.000000 0.000000,50.000000 175.000000,0.000000 0.000000,-25.000000 150.000000,0.000000 0.000000,25.000000 75.000000,0.000000 0.000000,0.000000-75.000000,0.000000 0.000000,-25.000000-100.000000,0.000000 0.000000,-25.000000-175.000000,0.000000 0.000000,25.000000-50.000000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57:16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81350.000000 52450.000000,'0.000000'-50.000000,"25.000000"-25.000000,0.000000 0.000000,-25.000000-25.000000,0.000000 0.000000,0.000000 0.000000,0.000000 0.000000,-25.000000 75.000000,0.000000 0.000000,-50.000000 0.000000,0.000000 0.000000,0.000000 25.000000,0.000000 0.000000,50.000000 25.000000,0.000000 0.000000,-50.000000 125.000000,0.000000 0.000000,75.000000 0.000000,0.000000 0.000000,75.000000-50.000000,0.000000 0.000000,50.000000-100.000000,0.000000 0.000000,0.000000-125.000000,0.000000 0.000000,-100.000000 100.000000,0.000000 0.000000,25.000000-25.000000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57:16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82100.000000 51700.000000,'-50.000000'0.000000,"50.000000"-25.000000,0.000000 0.000000,0.000000-25.000000,0.000000 0.000000,0.000000 0.000000,0.000000 0.000000,0.000000 25.000000,0.000000 0.000000,25.000000 0.000000,0.000000 0.000000,-25.000000 0.000000,0.000000 0.000000,-25.000000 25.000000,0.000000 0.000000,-25.000000 25.000000,0.000000 0.000000,25.000000 0.000000,0.000000 0.000000,-25.000000 75.000000,0.000000 0.000000,50.000000-25.000000,0.000000 0.000000,25.000000 0.000000,0.000000 0.000000,50.000000-50.000000,0.000000 0.000000,25.000000 25.000000,0.000000 0.000000,-50.000000-25.000000,0.000000 0.000000,-50.000000 0.000000,0.000000 0.000000,25.000000 50.000000,0.000000 0.000000,-25.000000 0.000000,0.000000 0.000000,0.000000-50.000000,0.000000 0.000000,-75.000000 75.000000,0.000000 0.000000,0.000000-75.000000,0.000000 0.000000,25.000000-75.000000,0.000000 0.000000,50.000000-100.000000,0.000000 0.000000,0.000000 100.000000,0.000000 0.000000,25.000000 0.000000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30750.000000 27950.000000,'0.000000'-50.000000,"25.000000"50.000000,0.000000 0.000000,50.000000 0.000000,0.000000 0.000000,25.000000 0.000000,0.000000 0.000000,-25.000000-50.000000,0.000000 0.000000,-25.000000 0.000000,0.000000 0.000000,-50.000000-25.000000,0.000000 0.000000,-50.000000 75.000000,0.000000 0.000000,-25.000000 0.000000,0.000000 0.000000,50.000000 25.000000,0.000000 0.000000,-25.000000 75.000000,0.000000 0.000000,50.000000-50.000000,0.000000 0.000000,75.000000 0.000000,0.000000 0.000000,75.000000-50.000000,0.000000 0.000000,-25.000000 25.000000,0.000000 0.000000,-25.000000 25.000000,0.000000 0.000000,-50.000000 0.000000,0.000000 0.000000,-50.000000-25.000000,0.000000 0.000000,-50.000000 0.000000,0.000000 0.000000,25.000000-50.000000,0.000000 0.000000,0.000000 0.000000,0.000000 0.000000,25.000000-50.000000,0.000000 0.000000,0.000000 25.000000,0.000000 0.000000,50.000000-75.000000,0.000000 0.000000,25.000000 50.000000,0.000000 0.000000,0.000000 50.000000,0.000000 0.000000,-50.000000 25.000000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57:17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82200.000000 51850.000000,'100.000000'-100.000000,"-50.000000"25.000000,0.000000 0.000000,0.000000 25.000000,0.000000 0.000000,-25.000000-25.000000,0.000000 0.000000,0.000000 50.000000,0.000000 0.000000,25.000000-25.000000,0.000000 0.000000,-25.000000 25.000000,0.000000 0.000000,0.000000-75.000000,0.000000 0.000000,0.000000 50.000000,0.000000 0.000000,-50.000000 25.000000,0.000000 0.000000,-50.000000 75.000000,0.000000 0.000000,0.000000 125.000000,0.000000 0.000000,50.000000-50.000000,0.000000 0.000000,25.000000-25.000000,0.000000 0.000000,0.000000-75.000000,0.000000 0.000000,25.000000 25.000000,0.000000 0.000000,0.000000-25.000000,0.000000 0.000000,50.000000 0.000000,0.000000 0.000000,-50.000000 0.000000,0.000000 0.000000,75.000000 0.000000,0.000000 0.000000,-50.000000 25.000000,0.000000 0.000000,-50.000000 0.000000,0.000000 0.000000,-75.000000 25.000000,0.000000 0.000000,-50.000000 0.000000,0.000000 0.000000,0.000000-75.000000,0.000000 0.000000,25.000000 0.000000,0.000000 0.000000,100.000000-75.000000,0.000000 0.000000,25.000000 50.000000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57:17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83400.000000 49500.000000,'0.000000'-150.000000,"-25.000000"125.000000,0.000000 0.000000,25.000000 75.000000,0.000000 0.000000,25.000000 125.000000,0.000000 0.000000,-25.000000-100.000000,0.000000 0.000000,25.000000 175.000000,0.000000 0.000000,0.000000-150.000000,0.000000 0.000000,0.000000 225.000000,0.000000 0.000000,0.000000-225.000000,0.000000 0.000000,0.000000 250.000000,0.000000 0.000000,25.000000-200.000000,0.000000 0.000000,-25.000000-125.000000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57:18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84000.000000 51550.000000,'0.000000'50.000000,"0.000000"0.000000,0.000000 0.000000,50.000000-25.000000,0.000000 0.000000,25.000000-25.000000,0.000000 0.000000,-25.000000-50.000000,0.000000 0.000000,0.000000-100.000000,0.000000 0.000000,-50.000000 25.000000,0.000000 0.000000,0.000000 25.000000,0.000000 0.000000,-25.000000 100.000000,0.000000 0.000000,0.000000-25.000000,0.000000 0.000000,0.000000 25.000000,0.000000 0.000000,-25.000000 50.000000,0.000000 0.000000,25.000000-25.000000,0.000000 0.000000,25.000000 50.000000,0.000000 0.000000,0.000000-25.000000,0.000000 0.000000,0.000000 50.000000,0.000000 0.000000,75.000000-50.000000,0.000000 0.000000,25.000000-50.000000,0.000000 0.000000,25.000000-75.000000,0.000000 0.000000,-25.000000-25.000000,0.000000 0.000000,-25.000000 0.000000,0.000000 0.000000,-25.000000 0.000000,0.000000 0.000000,-25.000000 50.000000,0.000000 0.000000,0.000000-100.000000,0.000000 0.000000,-25.000000 50.000000,0.000000 0.000000,0.000000 75.000000,0.000000 0.000000,0.000000-25.000000,0.000000 0.000000,-50.000000 50.000000,0.000000 0.000000,0.000000 100.000000,0.000000 0.000000,0.000000 0.000000,0.000000 0.000000,25.000000 25.000000,0.000000 0.000000,25.000000-50.000000,0.000000 0.000000,25.000000-50.000000,0.000000 0.000000,25.000000 50.000000,0.000000 0.000000,-25.000000-50.000000,0.000000 0.000000,50.000000 50.000000,0.000000 0.000000,-25.000000-75.000000,0.000000 0.000000,50.000000 100.000000,0.000000 0.000000,-50.000000-25.000000,0.000000 0.000000,-50.000000 0.000000,0.000000 0.000000,-50.000000 0.000000,0.000000 0.000000,-75.000000-25.000000,0.000000 0.000000,25.000000-25.000000,0.000000 0.000000,50.000000-25.000000,0.000000 0.000000,75.000000-100.000000,0.000000 0.000000,-25.000000 75.000000,0.000000 0.000000,50.000000-25.000000,0.000000 0.000000,-25.000000 0.000000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57:18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86050.000000 50550.000000,'0.000000'-250.000000,"-25.000000"175.000000,0.000000 0.000000,25.000000 25.000000,0.000000 0.000000,-25.000000 50.000000,0.000000 0.000000,0.000000 25.000000,0.000000 0.000000,25.000000 0.000000,0.000000 0.000000,-50.000000 75.000000,0.000000 0.000000,50.000000-75.000000,0.000000 0.000000,-25.000000 125.000000,0.000000 0.000000,50.000000-25.000000,0.000000 0.000000,50.000000-25.000000,0.000000 0.000000,50.000000-25.000000,0.000000 0.000000,-25.000000-50.000000,0.000000 0.000000,-50.000000 0.000000,0.000000 0.000000,-25.000000-25.000000,0.000000 0.000000,0.000000 50.000000,0.000000 0.000000,-25.000000 0.000000,0.000000 0.000000,0.000000-25.000000,0.000000 0.000000,-100.000000 100.000000,0.000000 0.000000,-25.000000-25.000000,0.000000 0.000000,-25.000000 0.000000,0.000000 0.000000,0.000000-25.000000,0.000000 0.000000,100.000000-75.000000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70150.000000 14600.000000,'0.000000'50.000000,"-25.000000"-50.000000,0.000000 0.000000,0.000000 25.000000,0.000000 0.000000,50.000000-75.000000,0.000000 0.000000,-25.000000 25.000000,0.000000 0.000000,25.000000-75.000000,0.000000 0.000000,0.000000 0.000000,0.000000 0.000000,0.000000 50.000000,0.000000 0.000000,-100.000000 50.000000,0.000000 0.000000,-75.000000 150.000000,0.000000 0.000000,-50.000000 100.000000,0.000000 0.000000,100.000000-25.000000,0.000000 0.000000,100.000000-125.000000,0.000000 0.000000,25.000000-100.000000,0.000000 0.000000,50.000000 0.000000,0.000000 0.000000,-25.000000 0.000000,0.000000 0.000000,75.000000 0.000000,0.000000 0.000000,-75.000000 0.000000,0.000000 0.000000,100.000000-25.000000,0.000000 0.000000,-50.000000 75.000000,0.000000 0.000000,-75.000000 25.000000,0.000000 0.000000,-50.000000 25.000000,0.000000 0.000000,-25.000000 0.000000,0.000000 0.000000,-25.000000-75.000000,0.000000 0.000000,100.000000-100.000000,0.000000 0.000000,0.000000 50.000000,0.000000 0.000000,75.000000-175.000000,0.000000 0.000000,25.000000 25.000000,0.000000 0.000000,-25.000000-50.000000,0.000000 0.000000,0.000000 0.000000,0.000000 0.000000,0.000000-50.000000,0.000000 0.000000,-75.000000 150.000000,0.000000 0.000000,-50.000000 175.000000,0.000000 0.000000,-25.000000 100.000000,0.000000 0.000000,25.000000-100.000000,0.000000 0.000000,0.000000 150.000000,0.000000 0.000000,0.000000-125.000000,0.000000 0.000000,25.000000 100.000000,0.000000 0.000000,0.000000-100.000000,0.000000 0.000000,0.000000 125.000000,0.000000 0.000000,50.000000-50.000000,0.000000 0.000000,50.000000-150.000000,0.000000 0.000000,0.000000-50.000000,0.000000 0.000000,-75.000000-25.000000,0.000000 0.000000,0.000000 50.000000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71900.000000 15300.000000,'50.000000'50.000000,"-25.000000"0.000000,0.000000 0.000000,-25.000000-25.000000,0.000000 0.000000,25.000000 0.000000,0.000000 0.000000,0.000000-50.000000,0.000000 0.000000,0.000000-50.000000,0.000000 0.000000,-25.000000-25.000000,0.000000 0.000000,0.000000 25.000000,0.000000 0.000000,-50.000000 25.000000,0.000000 0.000000,-25.000000 25.000000,0.000000 0.000000,0.000000 100.000000,0.000000 0.000000,50.000000 25.000000,0.000000 0.000000,0.000000-25.000000,0.000000 0.000000,75.000000-50.000000,0.000000 0.000000,50.000000-50.000000,0.000000 0.000000,0.000000-50.000000,0.000000 0.000000,-25.000000 0.000000,0.000000 0.000000,-50.000000 50.000000,0.000000 0.000000,25.000000-25.000000,0.000000 0.000000,-25.000000 50.000000,0.000000 0.000000,0.000000 150.000000,0.000000 0.000000,-25.000000 100.000000,0.000000 0.000000,0.000000 0.000000,0.000000 0.000000,25.000000-50.000000,0.000000 0.000000,0.000000-75.000000,0.000000 0.000000,0.000000-100.000000,0.000000 0.000000,-25.000000-50.000000,0.000000 0.000000,0.000000 0.000000,0.000000 0.000000,0.000000-100.000000,0.000000 0.000000,-25.000000 75.000000,0.000000 0.000000,25.000000-75.000000,0.000000 0.000000,-25.000000 75.000000,0.000000 0.000000,25.000000-175.000000,0.000000 0.000000,-25.000000-25.000000,0.000000 0.000000,50.000000 25.000000,0.000000 0.000000,25.000000 50.000000,0.000000 0.000000,25.000000 125.000000,0.000000 0.000000,0.000000 75.000000,0.000000 0.000000,-50.000000 50.000000,0.000000 0.000000,0.000000-50.000000,0.000000 0.000000,-25.000000 100.000000,0.000000 0.000000,25.000000-25.000000,0.000000 0.000000,-25.000000-50.000000,0.000000 0.000000,-25.000000 75.000000,0.000000 0.000000,-50.000000-25.000000,0.000000 0.000000,0.000000-50.000000,0.000000 0.000000,0.000000-50.000000,0.000000 0.000000,50.000000-50.000000,0.000000 0.000000,25.000000 25.000000,0.000000 0.000000,0.000000-25.000000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73500.000000 14800.000000,'0.000000'-50.000000,"0.000000"25.000000,0.000000 0.000000,0.000000 125.000000,0.000000 0.000000,25.000000 125.000000,0.000000 0.000000,-25.000000-50.000000,0.000000 0.000000,0.000000-125.000000,0.000000 0.000000,25.000000 75.000000,0.000000 0.000000,-25.000000-100.000000,0.000000 0.000000,0.000000 25.000000,0.000000 0.000000,0.000000-200.000000,0.000000 0.000000,0.000000-75.000000,0.000000 0.000000,0.000000 0.000000,0.000000 0.000000,0.000000 25.000000,0.000000 0.000000,25.000000 100.000000,0.000000 0.000000,50.000000 50.000000,0.000000 0.000000,-25.000000 50.000000,0.000000 0.000000,-25.000000 0.000000,0.000000 0.000000,25.000000 100.000000,0.000000 0.000000,-50.000000-75.000000,0.000000 0.000000,25.000000 100.000000,0.000000 0.000000,-25.000000-75.000000,0.000000 0.000000,0.000000 100.000000,0.000000 0.000000,-50.000000-50.000000,0.000000 0.000000,-25.000000-25.000000,0.000000 0.000000,25.000000-75.000000,0.000000 0.000000,50.000000-75.000000,0.000000 0.000000,0.000000-50.000000,0.000000 0.000000,75.000000 0.000000,0.000000 0.000000,-50.000000 50.000000,0.000000 0.000000,0.000000 50.000000,0.000000 0.000000,25.000000-25.000000,0.000000 0.000000,-25.000000 50.000000,0.000000 0.000000,50.000000-50.000000,0.000000 0.000000,0.000000 0.000000,0.000000 0.000000,-25.000000 0.000000,0.000000 0.000000,-25.000000 50.000000,0.000000 0.000000,-50.000000 0.000000,0.000000 0.000000,-25.000000 75.000000,0.000000 0.000000,0.000000 0.000000,0.000000 0.000000,50.000000-50.000000,0.000000 0.000000,0.000000 50.000000,0.000000 0.000000,0.000000-25.000000,0.000000 0.000000,50.000000-25.000000,0.000000 0.000000,50.000000-50.000000,0.000000 0.000000,-50.000000 0.000000,0.000000 0.000000,0.000000 0.000000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75250.000000 14650.000000,'-50.000000'0.000000,"50.000000"-75.000000,0.000000 0.000000,0.000000 0.000000,0.000000 0.000000,0.000000 25.000000,0.000000 0.000000,-25.000000 50.000000,0.000000 0.000000,0.000000 50.000000,0.000000 0.000000,0.000000 25.000000,0.000000 0.000000,25.000000-25.000000,0.000000 0.000000,0.000000-25.000000,0.000000 0.000000,50.000000-75.000000,0.000000 0.000000,-25.000000 25.000000,0.000000 0.000000,50.000000-100.000000,0.000000 0.000000,-75.000000 100.000000,0.000000 0.000000,100.000000-175.000000,0.000000 0.000000,-25.000000 75.000000,0.000000 0.000000,-75.000000 75.000000,0.000000 0.000000,0.000000 150.000000,0.000000 0.000000,0.000000 50.000000,0.000000 0.000000,0.000000-50.000000,0.000000 0.000000,0.000000-75.000000,0.000000 0.000000,0.000000 25.000000,0.000000 0.000000,0.000000-25.000000,0.000000 0.000000,25.000000-25.000000,0.000000 0.000000,-25.000000-25.000000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70200.000000 14450.000000,'100.000000'0.000000,"0.000000"-50.000000,0.000000 0.000000,125.000000-50.000000,0.000000 0.000000,100.000000-25.000000,0.000000 0.000000,-200.000000 75.000000,0.000000 0.000000,325.000000-75.000000,0.000000 0.000000,-325.000000 100.000000,0.000000 0.000000,0.000000 0.000000,0.000000 0.000000,-25.000000 0.000000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77400.000000 13850.000000,'-50.000000'-200.000000,"25.000000"75.000000,0.000000 0.000000,25.000000 50.000000,0.000000 0.000000,25.000000 50.000000,0.000000 0.000000,25.000000 75.000000,0.000000 0.000000,-25.000000 125.000000,0.000000 0.000000,-25.000000 50.000000,0.000000 0.000000,0.000000 0.000000,0.000000 0.000000,-25.000000-75.000000,0.000000 0.000000,25.000000-100.000000,0.000000 0.000000,0.000000 75.000000,0.000000 0.000000,25.000000-225.000000,0.000000 0.000000,50.000000-50.000000,0.000000 0.000000,-25.000000 50.000000,0.000000 0.000000,0.000000 50.000000,0.000000 0.000000,-25.000000 75.000000,0.000000 0.000000,-25.000000 75.000000,0.000000 0.000000,0.000000-25.000000,0.000000 0.000000,0.000000-25.000000,0.000000 0.000000,25.000000-25.000000,0.000000 0.000000,-25.000000 0.000000,0.000000 0.000000,25.000000-50.000000,0.000000 0.000000,25.000000-50.000000,0.000000 0.000000,0.000000-25.000000,0.000000 0.000000,0.000000 25.000000,0.000000 0.000000,0.000000 0.000000,0.000000 0.000000,-50.000000 25.000000,0.000000 0.000000,0.000000 25.000000,0.000000 0.000000,-25.000000 75.000000,0.000000 0.000000,0.000000-25.000000,0.000000 0.000000,-25.000000 75.000000,0.000000 0.000000,50.000000-75.000000,0.000000 0.000000,-25.000000 100.000000,0.000000 0.000000,25.000000-75.000000,0.000000 0.000000,50.000000-25.000000,0.000000 0.000000,50.000000-50.000000,0.000000 0.000000,0.000000 0.000000,0.000000 0.000000,-50.000000 25.000000,0.000000 0.000000,0.000000 0.000000,0.000000 0.000000,-25.000000 50.000000,0.000000 0.000000,-25.000000 0.000000,0.000000 0.000000,-25.000000-25.000000,0.000000 0.000000,0.000000-25.000000,0.000000 0.000000,25.000000-100.000000,0.000000 0.000000,25.000000-50.000000,0.000000 0.000000,25.000000 50.000000,0.000000 0.000000,-50.000000 75.000000,0.000000 0.000000,75.000000-50.000000,0.000000 0.000000,-75.000000 50.000000,0.000000 0.000000,75.000000 0.000000,0.000000 0.000000,-25.000000 25.000000,0.000000 0.000000,-50.000000 25.000000,0.000000 0.000000,0.000000 25.000000,0.000000 0.000000,0.000000-25.000000,0.000000 0.000000,0.000000 75.000000,0.000000 0.000000,0.000000-25.000000,0.000000 0.000000,0.000000-50.000000,0.000000 0.000000,25.000000-25.000000,0.000000 0.000000,50.000000-75.000000,0.000000 0.000000,-75.000000 50.000000,0.000000 0.000000,75.000000-75.000000,0.000000 0.000000,-50.000000 50.000000,0.000000 0.000000,25.000000-50.000000,0.000000 0.000000,-50.000000 75.000000,0.000000 0.000000,25.000000-50.000000,0.000000 0.000000,-50.000000 100.000000,0.000000 0.000000,-50.000000 125.000000,0.000000 0.000000,25.000000 50.000000,0.000000 0.000000,50.000000-100.000000,0.000000 0.000000,50.000000-50.000000,0.000000 0.000000,100.000000-125.000000,0.000000 0.000000,-25.000000-100.000000,0.000000 0.000000,-50.000000 100.000000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34350.000000 28100.000000,'0.000000'50.000000,"25.000000"-50.000000,0.000000 0.000000,0.000000-50.000000,0.000000 0.000000,0.000000 25.000000,0.000000 0.000000,0.000000-75.000000,0.000000 0.000000,-25.000000-25.000000,0.000000 0.000000,0.000000 50.000000,0.000000 0.000000,-75.000000 50.000000,0.000000 0.000000,0.000000 75.000000,0.000000 0.000000,25.000000 100.000000,0.000000 0.000000,25.000000-50.000000,0.000000 0.000000,25.000000-75.000000,0.000000 0.000000,25.000000 0.000000,0.000000 0.000000,0.000000 0.000000,0.000000 0.000000,75.000000-50.000000,0.000000 0.000000,0.000000-50.000000,0.000000 0.000000,-25.000000-25.000000,0.000000 0.000000,-25.000000 50.000000,0.000000 0.000000,-25.000000 50.000000,0.000000 0.000000,-25.000000 50.000000,0.000000 0.000000,0.000000 25.000000,0.000000 0.000000,0.000000 0.000000,0.000000 0.000000,25.000000-75.000000,0.000000 0.000000,0.000000 0.000000,0.000000 0.000000,0.000000 0.000000,0.000000 0.000000,50.000000 0.000000,0.000000 0.000000,-50.000000-25.000000,0.000000 0.000000,100.000000-100.000000,0.000000 0.000000,-25.000000-75.000000,0.000000 0.000000,-25.000000 25.000000,0.000000 0.000000,-25.000000 50.000000,0.000000 0.000000,-50.000000 100.000000,0.000000 0.000000,0.000000 75.000000,0.000000 0.000000,-25.000000 75.000000,0.000000 0.000000,25.000000-75.000000,0.000000 0.000000,-25.000000 75.000000,0.000000 0.000000,25.000000-75.000000,0.000000 0.000000,0.000000 75.000000,0.000000 0.000000,0.000000-75.000000,0.000000 0.000000,0.000000 50.000000,0.000000 0.000000,50.000000-100.000000,0.000000 0.000000,25.000000-175.000000,0.000000 0.000000,25.000000-100.000000,0.000000 0.000000,-50.000000 50.000000,0.000000 0.000000,0.000000 50.000000,0.000000 0.000000,-50.000000 125.000000,0.000000 0.000000,0.000000 125.000000,0.000000 0.000000,0.000000 50.000000,0.000000 0.000000,-25.000000-75.000000,0.000000 0.000000,0.000000 200.000000,0.000000 0.000000,25.000000-50.000000,0.000000 0.000000,0.000000-75.000000,0.000000 0.000000,0.000000-50.000000,0.000000 0.000000,25.000000-50.000000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69450.000000 17450.000000,'-200.000000'0.000000,"175.000000"0.000000,0.000000 0.000000,-25.000000 50.000000,0.000000 0.000000,25.000000-25.000000,0.000000 0.000000,50.000000 50.000000,0.000000 0.000000,200.000000-75.000000,0.000000 0.000000,275.000000-125.000000,0.000000 0.000000,200.000000-100.000000,0.000000 0.000000,300.000000-100.000000,0.000000 0.000000,0.000000 100.000000,0.000000 0.000000,-275.000000 50.000000,0.000000 0.000000,-500.000000 100.000000,0.000000 0.000000,475.000000-100.000000,0.000000 0.000000,-475.000000 100.000000,0.000000 0.000000,425.000000-75.000000,0.000000 0.000000,-475.000000 100.000000,0.000000 0.000000,325.000000-100.000000,0.000000 0.000000,-350.000000 125.000000,0.000000 0.000000,300.000000-50.000000,0.000000 0.000000,-225.000000 50.000000,0.000000 0.000000,-275.000000 25.000000,0.000000 0.000000,0.000000 25.000000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39950.000000 14650.000000,'-150.000000'-50.000000,"175.000000"125.000000,0.000000 0.000000,50.000000 50.000000,0.000000 0.000000,-50.000000-75.000000,0.000000 0.000000,75.000000 100.000000,0.000000 0.000000,-50.000000-125.000000,0.000000 0.000000,50.000000 125.000000,0.000000 0.000000,-25.000000-100.000000,0.000000 0.000000,-50.000000-50.000000,0.000000 0.000000,-25.000000-125.000000,0.000000 0.000000,0.000000 50.000000,0.000000 0.000000,25.000000 0.000000,0.000000 0.000000,0.000000 75.000000,0.000000 0.000000,50.000000 50.000000,0.000000 0.000000,0.000000 25.000000,0.000000 0.000000,-25.000000-50.000000,0.000000 0.000000,-25.000000-25.000000,0.000000 0.000000,50.000000-25.000000,0.000000 0.000000,-75.000000 0.000000,0.000000 0.000000,75.000000-125.000000,0.000000 0.000000,-50.000000 25.000000,0.000000 0.000000,-25.000000 75.000000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41800.000000 14900.000000,'50.000000'0.000000,"-50.000000"25.000000,0.000000 0.000000,25.000000-25.000000,0.000000 0.000000,0.000000-25.000000,0.000000 0.000000,0.000000-50.000000,0.000000 0.000000,-25.000000-25.000000,0.000000 0.000000,0.000000 25.000000,0.000000 0.000000,-50.000000 50.000000,0.000000 0.000000,25.000000 50.000000,0.000000 0.000000,25.000000 50.000000,0.000000 0.000000,0.000000-50.000000,0.000000 0.000000,0.000000 50.000000,0.000000 0.000000,0.000000-50.000000,0.000000 0.000000,25.000000 50.000000,0.000000 0.000000,25.000000-50.000000,0.000000 0.000000,0.000000-50.000000,0.000000 0.000000,0.000000-75.000000,0.000000 0.000000,-25.000000-25.000000,0.000000 0.000000,25.000000 50.000000,0.000000 0.000000,-25.000000 50.000000,0.000000 0.000000,25.000000 25.000000,0.000000 0.000000,0.000000 50.000000,0.000000 0.000000,-50.000000-25.000000,0.000000 0.000000,25.000000 0.000000,0.000000 0.000000,0.000000-25.000000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42350.000000 14250.000000,'-50.000000'-50.000000,"25.000000"50.000000,0.000000 0.000000,0.000000-25.000000,0.000000 0.000000,25.000000 0.000000,0.000000 0.000000,0.000000 0.000000,0.000000 0.000000,0.000000 0.000000,0.000000 0.000000,50.000000-50.000000,0.000000 0.000000,-25.000000 50.000000,0.000000 0.000000,75.000000-125.000000,0.000000 0.000000,0.000000-25.000000,0.000000 0.000000,-25.000000-25.000000,0.000000 0.000000,-50.000000 75.000000,0.000000 0.000000,0.000000 100.000000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42950.000000 12800.000000,'0.000000'250.000000,"0.000000"-225.000000,0.000000 0.000000,0.000000 125.000000,0.000000 0.000000,0.000000-100.000000,0.000000 0.000000,0.000000 125.000000,0.000000 0.000000,25.000000-100.000000,0.000000 0.000000,0.000000 50.000000,0.000000 0.000000,0.000000-75.000000,0.000000 0.000000,25.000000 25.000000,0.000000 0.000000,25.000000-75.000000,0.000000 0.000000,0.000000-125.000000,0.000000 0.000000,-50.000000 75.000000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43950.000000 13500.000000,'0.000000'-50.000000,"0.000000"25.000000,0.000000 0.000000,-25.000000 25.000000,0.000000 0.000000,-25.000000 0.000000,0.000000 0.000000,-25.000000 75.000000,0.000000 0.000000,25.000000 75.000000,0.000000 0.000000,50.000000 0.000000,0.000000 0.000000,100.000000-75.000000,0.000000 0.000000,-25.000000-75.000000,0.000000 0.000000,-50.000000-25.000000,0.000000 0.000000,50.000000-75.000000,0.000000 0.000000,-75.000000 75.000000,0.000000 0.000000,75.000000-200.000000,0.000000 0.000000,-50.000000 75.000000,0.000000 0.000000,-25.000000 75.000000,0.000000 0.000000,0.000000-125.000000,0.000000 0.000000,0.000000 125.000000,0.000000 0.000000,-25.000000 75.000000,0.000000 0.000000,25.000000 125.000000,0.000000 0.000000,25.000000 25.000000,0.000000 0.000000,25.000000 0.000000,0.000000 0.000000,0.000000-75.000000,0.000000 0.000000,-50.000000-50.000000,0.000000 0.000000,50.000000 25.000000,0.000000 0.000000,-25.000000-25.000000,0.000000 0.000000,25.000000-50.000000,0.000000 0.000000,0.000000-100.000000,0.000000 0.000000,-25.000000-25.000000,0.000000 0.000000,25.000000 25.000000,0.000000 0.000000,-25.000000 75.000000,0.000000 0.000000,0.000000 75.000000,0.000000 0.000000,25.000000 75.000000,0.000000 0.000000,-50.000000-50.000000,0.000000 0.000000,50.000000 50.000000,0.000000 0.000000,-25.000000-75.000000,0.000000 0.000000,0.000000 25.000000,0.000000 0.000000,0.000000-25.000000,0.000000 0.000000,50.000000-25.000000,0.000000 0.000000,0.000000-75.000000,0.000000 0.000000,-50.000000 50.000000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46550.000000 13250.000000,'0.000000'-50.000000,"0.000000"-25.000000,0.000000 0.000000,50.000000-75.000000,0.000000 0.000000,25.000000-25.000000,0.000000 0.000000,-50.000000 0.000000,0.000000 0.000000,-25.000000 50.000000,0.000000 0.000000,0.000000 100.000000,0.000000 0.000000,0.000000 75.000000,0.000000 0.000000,-25.000000 0.000000,0.000000 0.000000,25.000000 175.000000,0.000000 0.000000,0.000000 50.000000,0.000000 0.000000,75.000000-25.000000,0.000000 0.000000,0.000000-150.000000,0.000000 0.000000,0.000000-150.000000,0.000000 0.000000,0.000000-150.000000,0.000000 0.000000,-50.000000-75.000000,0.000000 0.000000,0.000000 75.000000,0.000000 0.000000,-25.000000 75.000000,0.000000 0.000000,0.000000 225.000000,0.000000 0.000000,0.000000-75.000000,0.000000 0.000000,0.000000 150.000000,0.000000 0.000000,25.000000-50.000000,0.000000 0.000000,0.000000-50.000000,0.000000 0.000000,25.000000-75.000000,0.000000 0.000000,-25.000000-25.000000,0.000000 0.000000,0.000000-25.000000,0.000000 0.000000,0.000000 25.000000,0.000000 0.000000,0.000000-50.000000,0.000000 0.000000,25.000000 0.000000,0.000000 0.000000,-50.000000 50.000000,0.000000 0.000000,50.000000 0.000000,0.000000 0.000000,-25.000000 0.000000,0.000000 0.000000,25.000000 50.000000,0.000000 0.000000,0.000000 25.000000,0.000000 0.000000,0.000000-25.000000,0.000000 0.000000,-25.000000-25.000000,0.000000 0.000000,25.000000-50.000000,0.000000 0.000000,-25.000000-25.000000,0.000000 0.000000,-25.000000 25.000000,0.000000 0.000000,0.000000-25.000000,0.000000 0.000000,0.000000 50.000000,0.000000 0.000000,0.000000-75.000000,0.000000 0.000000,-50.000000 75.000000,0.000000 0.000000,25.000000 75.000000,0.000000 0.000000,0.000000 100.000000,0.000000 0.000000,50.000000-25.000000,0.000000 0.000000,25.000000-25.000000,0.000000 0.000000,0.000000-75.000000,0.000000 0.000000,-25.000000-25.000000,0.000000 0.000000,50.000000 0.000000,0.000000 0.000000,-50.000000 0.000000,0.000000 0.000000,0.000000-25.000000,0.000000 0.000000,0.000000 0.000000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44600.000000 16100.000000,'-50.000000'0.000000,"75.000000"75.000000,0.000000 0.000000,-25.000000-25.000000,0.000000 0.000000,100.000000 150.000000,0.000000 0.000000,-75.000000-125.000000,0.000000 0.000000,125.000000 200.000000,0.000000 0.000000,-75.000000-100.000000,0.000000 0.000000,-50.000000-100.000000,0.000000 0.000000,0.000000-75.000000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45700.000000 17300.000000,'50.000000'-100.000000,"25.000000"0.000000,0.000000 0.000000,-25.000000 0.000000,0.000000 0.000000,-25.000000 25.000000,0.000000 0.000000,-25.000000 25.000000,0.000000 0.000000,-50.000000 50.000000,0.000000 0.000000,25.000000 25.000000,0.000000 0.000000,-25.000000 75.000000,0.000000 0.000000,25.000000 50.000000,0.000000 0.000000,50.000000-75.000000,0.000000 0.000000,75.000000-50.000000,0.000000 0.000000,50.000000-100.000000,0.000000 0.000000,-50.000000-50.000000,0.000000 0.000000,-75.000000 75.000000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46900.000000 16200.000000,'-50.000000'-50.000000,"0.000000"50.000000,0.000000 0.000000,25.000000-25.000000,0.000000 0.000000,-25.000000 25.000000,0.000000 0.000000,25.000000 25.000000,0.000000 0.000000,0.000000 50.000000,0.000000 0.000000,25.000000-25.000000,0.000000 0.000000,-25.000000 75.000000,0.000000 0.000000,25.000000-100.000000,0.000000 0.000000,25.000000 75.000000,0.000000 0.000000,0.000000-75.000000,0.000000 0.000000,50.000000 25.000000,0.000000 0.000000,-50.000000-25.000000,0.000000 0.000000,75.000000-50.000000,0.000000 0.000000,-25.000000-75.000000,0.000000 0.000000,-50.000000-50.000000,0.000000 0.000000,-25.000000 75.000000,0.000000 0.000000,0.000000 50.000000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29500.000000 31100.000000,'-50.000000'0.000000,"25.000000"0.000000,0.000000 0.000000,0.000000 0.000000,0.000000 0.000000,25.000000-75.000000,0.000000 0.000000,25.000000-75.000000,0.000000 0.000000,-25.000000 0.000000,0.000000 0.000000,-50.000000 75.000000,0.000000 0.000000,-50.000000 100.000000,0.000000 0.000000,75.000000 0.000000,0.000000 0.000000,-50.000000 100.000000,0.000000 0.000000,75.000000-75.000000,0.000000 0.000000,-50.000000 125.000000,0.000000 0.000000,50.000000-50.000000,0.000000 0.000000,100.000000-75.000000,0.000000 0.000000,0.000000-75.000000,0.000000 0.000000,-25.000000-50.000000,0.000000 0.000000,0.000000-25.000000,0.000000 0.000000,-25.000000 25.000000,0.000000 0.000000,-25.000000 50.000000,0.000000 0.000000,-25.000000 0.000000,0.000000 0.000000,25.000000 25.000000,0.000000 0.000000,-25.000000 25.000000,0.000000 0.000000,0.000000 25.000000,0.000000 0.000000,0.000000-25.000000,0.000000 0.000000,50.000000 50.000000,0.000000 0.000000,-25.000000-75.000000,0.000000 0.000000,0.000000 0.000000,0.000000 0.000000,25.000000 0.000000,0.000000 0.000000,-25.000000-25.000000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47000.000000 16100.000000,'-50.000000'-150.000000,"50.000000"125.000000,0.000000 0.000000,-25.000000-25.000000,0.000000 0.000000,25.000000 25.000000,0.000000 0.000000,-25.000000-25.000000,0.000000 0.000000,25.000000 25.000000,0.000000 0.000000,0.000000-100.000000,0.000000 0.000000,50.000000 25.000000,0.000000 0.000000,0.000000 25.000000,0.000000 0.000000,-25.000000 50.000000,0.000000 0.000000,0.000000 25.000000,0.000000 0.000000,-25.000000 125.000000,0.000000 0.000000,25.000000 25.000000,0.000000 0.000000,-25.000000-100.000000,0.000000 0.000000,0.000000 75.000000,0.000000 0.000000,0.000000-75.000000,0.000000 0.000000,25.000000 50.000000,0.000000 0.000000,0.000000-75.000000,0.000000 0.000000,0.000000 50.000000,0.000000 0.000000,25.000000-75.000000,0.000000 0.000000,0.000000-100.000000,0.000000 0.000000,0.000000-25.000000,0.000000 0.000000,-25.000000 25.000000,0.000000 0.000000,0.000000 25.000000,0.000000 0.000000,-25.000000 100.000000,0.000000 0.000000,0.000000 50.000000,0.000000 0.000000,0.000000 0.000000,0.000000 0.000000,25.000000-50.000000,0.000000 0.000000,0.000000-25.000000,0.000000 0.000000,0.000000-50.000000,0.000000 0.000000,0.000000-50.000000,0.000000 0.000000,0.000000 0.000000,0.000000 0.000000,-25.000000 50.000000,0.000000 0.000000,25.000000 50.000000,0.000000 0.000000,-25.000000 25.000000,0.000000 0.000000,0.000000 25.000000,0.000000 0.000000,25.000000 0.000000,0.000000 0.000000,0.000000-50.000000,0.000000 0.000000,25.000000-25.000000,0.000000 0.000000,0.000000 0.000000,0.000000 0.000000,-25.000000 0.000000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48450.000000 15200.000000,'50.000000'100.000000,"-25.000000"-25.000000,0.000000 0.000000,0.000000 25.000000,0.000000 0.000000,25.000000-50.000000,0.000000 0.000000,-50.000000-25.000000,0.000000 0.000000,0.000000 0.000000,0.000000 0.000000,25.000000-25.000000,0.000000 0.000000,-25.000000-50.000000,0.000000 0.000000,0.000000-125.000000,0.000000 0.000000,0.000000 0.000000,0.000000 0.000000,0.000000 25.000000,0.000000 0.000000,25.000000 50.000000,0.000000 0.000000,0.000000 100.000000,0.000000 0.000000,0.000000 0.000000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49050.000000 15150.000000,'0.000000'50.000000,"25.000000"-100.000000,0.000000 0.000000,25.000000-75.000000,0.000000 0.000000,0.000000-25.000000,0.000000 0.000000,-25.000000 75.000000,0.000000 0.000000,-25.000000 50.000000,0.000000 0.000000,0.000000 75.000000,0.000000 0.000000,0.000000 0.000000,0.000000 0.000000,0.000000 75.000000,0.000000 0.000000,0.000000-75.000000,0.000000 0.000000,25.000000 50.000000,0.000000 0.000000,0.000000-75.000000,0.000000 0.000000,50.000000 25.000000,0.000000 0.000000,75.000000-125.000000,0.000000 0.000000,-75.000000 0.000000,0.000000 0.000000,-25.000000 0.000000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51150.000000 13900.000000,'0.000000'50.000000,"0.000000"-25.000000,0.000000 0.000000,0.000000 0.000000,0.000000 0.000000,0.000000 50.000000,0.000000 0.000000,0.000000 50.000000,0.000000 0.000000,25.000000-50.000000,0.000000 0.000000,-25.000000-25.000000,0.000000 0.000000,0.000000-25.000000,0.000000 0.000000,25.000000 50.000000,0.000000 0.000000,-25.000000-300.000000,0.000000 0.000000,0.000000 175.000000,0.000000 0.000000,0.000000-125.000000,0.000000 0.000000,0.000000 125.000000,0.000000 0.000000,25.000000-50.000000,0.000000 0.000000,0.000000 25.000000,0.000000 0.000000,25.000000 25.000000,0.000000 0.000000,-25.000000 50.000000,0.000000 0.000000,0.000000 0.000000,0.000000 0.000000,0.000000 100.000000,0.000000 0.000000,0.000000-75.000000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51600.000000 14150.000000,'50.000000'0.000000,"-50.000000"-50.000000,0.000000 0.000000,25.000000-25.000000,0.000000 0.000000,0.000000 25.000000,0.000000 0.000000,0.000000 50.000000,0.000000 0.000000,-25.000000-50.000000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52000.000000 13650.000000,'-50.000000'50.000000,"25.000000"-50.000000,0.000000 0.000000,0.000000 0.000000,0.000000 0.000000,0.000000 50.000000,0.000000 0.000000,0.000000 0.000000,0.000000 0.000000,25.000000 0.000000,0.000000 0.000000,-25.000000-25.000000,0.000000 0.000000,25.000000 0.000000,0.000000 0.000000,0.000000 0.000000,0.000000 0.000000,0.000000 25.000000,0.000000 0.000000,0.000000-25.000000,0.000000 0.000000,0.000000 0.000000,0.000000 0.000000,75.000000 0.000000,0.000000 0.000000,50.000000-50.000000,0.000000 0.000000,-50.000000-25.000000,0.000000 0.000000,-50.000000 25.000000,0.000000 0.000000,0.000000 0.000000,0.000000 0.000000,50.000000 0.000000,0.000000 0.000000,-75.000000 0.000000,0.000000 0.000000,50.000000-25.000000,0.000000 0.000000,-25.000000 25.000000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53350.000000 13250.000000,'-50.000000'0.000000,"50.000000"-25.000000,0.000000 0.000000,-25.000000-25.000000,0.000000 0.000000,25.000000-25.000000,0.000000 0.000000,-50.000000 25.000000,0.000000 0.000000,25.000000 50.000000,0.000000 0.000000,-25.000000 25.000000,0.000000 0.000000,0.000000 200.000000,0.000000 0.000000,50.000000-125.000000,0.000000 0.000000,0.000000-75.000000,0.000000 0.000000,50.000000 75.000000,0.000000 0.000000,175.000000-50.000000,0.000000 0.000000,-125.000000-175.000000,0.000000 0.000000,-50.000000 75.000000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53900.000000 13400.000000,'0.000000'-50.000000,"0.000000"25.000000,0.000000 0.000000,0.000000-25.000000,0.000000 0.000000,0.000000 0.000000,0.000000 0.000000,0.000000 25.000000,0.000000 0.000000,0.000000 0.000000,0.000000 0.000000,0.000000 0.000000,0.000000 0.000000,-25.000000 25.000000,0.000000 0.000000,-25.000000 50.000000,0.000000 0.000000,50.000000-25.000000,0.000000 0.000000,-25.000000 50.000000,0.000000 0.000000,25.000000-50.000000,0.000000 0.000000,0.000000 25.000000,0.000000 0.000000,25.000000-50.000000,0.000000 0.000000,50.000000-50.000000,0.000000 0.000000,25.000000-50.000000,0.000000 0.000000,-75.000000 75.000000,0.000000 0.000000,50.000000-75.000000,0.000000 0.000000,-25.000000 75.000000,0.000000 0.000000,0.000000 0.000000,0.000000 0.000000,0.000000 25.000000,0.000000 0.000000,-50.000000 25.000000,0.000000 0.000000,0.000000 0.000000,0.000000 0.000000,0.000000-50.000000,0.000000 0.000000,-25.000000-25.000000,0.000000 0.000000,25.000000-100.000000,0.000000 0.000000,0.000000 125.000000,0.000000 0.000000,50.000000-75.000000,0.000000 0.000000,-25.000000 75.000000,0.000000 0.000000,0.000000 25.000000,0.000000 0.000000,-25.000000-25.000000,0.000000 0.000000,25.000000 25.000000,0.000000 0.000000,0.000000-25.000000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1:46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55100.000000 12300.000000,'0.000000'50.000000,"0.000000"-25.000000,0.000000 0.000000,25.000000 0.000000,0.000000 0.000000,0.000000-25.000000,0.000000 0.000000,0.000000-25.000000,0.000000 0.000000,0.000000-75.000000,0.000000 0.000000,0.000000 25.000000,0.000000 0.000000,-25.000000 50.000000,0.000000 0.000000,0.000000 0.000000,0.000000 0.000000,0.000000 0.000000,0.000000 0.000000,-50.000000 25.000000,0.000000 0.000000,25.000000 0.000000,0.000000 0.000000,-25.000000 100.000000,0.000000 0.000000,0.000000 0.000000,0.000000 0.000000,50.000000 0.000000,0.000000 0.000000,25.000000-75.000000,0.000000 0.000000,50.000000-75.000000,0.000000 0.000000,-25.000000-125.000000,0.000000 0.000000,25.000000 25.000000,0.000000 0.000000,-75.000000 100.000000,0.000000 0.000000,50.000000-100.000000,0.000000 0.000000,-50.000000 100.000000,0.000000 0.000000,25.000000-50.000000,0.000000 0.000000,-25.000000 75.000000,0.000000 0.000000,0.000000-25.000000,0.000000 0.000000,-25.000000 75.000000,0.000000 0.000000,25.000000 75.000000,0.000000 0.000000,0.000000 25.000000,0.000000 0.000000,25.000000 0.000000,0.000000 0.000000,0.000000-50.000000,0.000000 0.000000,25.000000-25.000000,0.000000 0.000000,-50.000000-25.000000,0.000000 0.000000,50.000000-25.000000,0.000000 0.000000,0.000000-25.000000,0.000000 0.000000,-25.000000 0.000000,0.000000 0.000000,-25.000000 0.000000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56150.000000 11600.000000,'50.000000'100.000000,"-50.000000"-25.000000,0.000000 0.000000,0.000000-25.000000,0.000000 0.000000,25.000000-50.000000,0.000000 0.000000,-25.000000 50.000000,0.000000 0.000000,25.000000-50.000000,0.000000 0.000000,-25.000000-25.000000,0.000000 0.000000,0.000000 0.000000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29950.000000 30100.000000,'200.000000'-100.000000,"-75.000000"0.000000,0.000000 0.000000,-25.000000 25.000000,0.000000 0.000000,-75.000000 50.000000,0.000000 0.000000,-25.000000 75.000000,0.000000 0.000000,0.000000-25.000000,0.000000 0.000000,-50.000000 75.000000,0.000000 0.000000,25.000000-50.000000,0.000000 0.000000,-25.000000 175.000000,0.000000 0.000000,25.000000-25.000000,0.000000 0.000000,50.000000-50.000000,0.000000 0.000000,25.000000-100.000000,0.000000 0.000000,-25.000000-100.000000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2:46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56150.000000 11100.000000,'-50.000000'-50.000000,"25.000000"25.000000,0.000000 0.000000,75.000000 25.000000,0.000000 0.000000,25.000000 50.000000,0.000000 0.000000,-25.000000 0.000000,0.000000 0.000000,0.000000 25.000000,0.000000 0.000000,-25.000000-50.000000,0.000000 0.000000,0.000000 25.000000,0.000000 0.000000,0.000000-25.000000,0.000000 0.000000,0.000000 0.000000,0.000000 0.000000,0.000000 0.000000,0.000000 0.000000,0.000000-25.000000,0.000000 0.000000,0.000000-25.000000,0.000000 0.000000,0.000000-75.000000,0.000000 0.000000,0.000000 25.000000,0.000000 0.000000,25.000000 0.000000,0.000000 0.000000,-25.000000 25.000000,0.000000 0.000000,0.000000 25.000000,0.000000 0.000000,-25.000000 50.000000,0.000000 0.000000,-25.000000-25.000000,0.000000 0.000000,0.000000 50.000000,0.000000 0.000000,25.000000-25.000000,0.000000 0.000000,-50.000000 50.000000,0.000000 0.000000,50.000000-25.000000,0.000000 0.000000,0.000000 0.000000,0.000000 0.000000,100.000000-50.000000,0.000000 0.000000,-25.000000 50.000000,0.000000 0.000000,-25.000000-50.000000,0.000000 0.000000,50.000000 75.000000,0.000000 0.000000,-75.000000-25.000000,0.000000 0.000000,75.000000 75.000000,0.000000 0.000000,-75.000000-100.000000,0.000000 0.000000,25.000000 125.000000,0.000000 0.000000,-50.000000-100.000000,0.000000 0.000000,25.000000 150.000000,0.000000 0.000000,-75.000000-100.000000,0.000000 0.000000,-50.000000-50.000000,0.000000 0.000000,75.000000-25.000000,0.000000 0.000000,-25.000000-25.000000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25700.000000 24700.000000,'0.000000'50.000000,"-25.000000"-50.000000,0.000000 0.000000,0.000000 0.000000,0.000000 0.000000,50.000000 0.000000,0.000000 0.000000,0.000000-25.000000,0.000000 0.000000,0.000000 25.000000,0.000000 0.000000,100.000000-25.000000,0.000000 0.000000,25.000000 25.000000,0.000000 0.000000,0.000000 0.000000,0.000000 0.000000,-100.000000 0.000000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26450.000000 23800.000000,'50.000000'-50.000000,"-25.000000"25.000000,0.000000 0.000000,25.000000 0.000000,0.000000 0.000000,25.000000 50.000000,0.000000 0.000000,25.000000 25.000000,0.000000 0.000000,0.000000 25.000000,0.000000 0.000000,-25.000000-25.000000,0.000000 0.000000,-50.000000-50.000000,0.000000 0.000000,0.000000 50.000000,0.000000 0.000000,0.000000-25.000000,0.000000 0.000000,-25.000000 50.000000,0.000000 0.000000,0.000000-50.000000,0.000000 0.000000,-75.000000 50.000000,0.000000 0.000000,-25.000000-25.000000,0.000000 0.000000,-25.000000-25.000000,0.000000 0.000000,50.000000 0.000000,0.000000 0.000000,50.000000 0.000000,0.000000 0.000000,25.000000 0.000000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34150.000000 24950.000000,'-100.000000'0.000000,"75.000000"0.000000,0.000000 0.000000,50.000000-25.000000,0.000000 0.000000,25.000000 25.000000,0.000000 0.000000,25.000000 0.000000,0.000000 0.000000,-50.000000 0.000000,0.000000 0.000000,75.000000 0.000000,0.000000 0.000000,-75.000000 25.000000,0.000000 0.000000,100.000000-25.000000,0.000000 0.000000,-100.000000 0.000000,0.000000 0.000000,25.000000 0.000000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34750.000000 24150.000000,'50.000000'0.000000,"-25.000000"0.000000,0.000000 0.000000,50.000000 50.000000,0.000000 0.000000,50.000000 0.000000,0.000000 0.000000,0.000000 25.000000,0.000000 0.000000,-25.000000 0.000000,0.000000 0.000000,-75.000000-25.000000,0.000000 0.000000,-100.000000 25.000000,0.000000 0.000000,-25.000000-50.000000,0.000000 0.000000,75.000000-25.000000,0.000000 0.000000,-100.000000 25.000000,0.000000 0.000000,100.000000-25.000000,0.000000 0.000000,-100.000000 50.000000,0.000000 0.000000,75.000000 0.000000,0.000000 0.000000,25.000000-25.000000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57550.000000 39300.000000,'-100.000000'0.000000,"75.000000"0.000000,0.000000 0.000000,0.000000 0.000000,0.000000 0.000000,0.000000 0.000000,0.000000 0.000000,75.000000 0.000000,0.000000 0.000000,25.000000 0.000000,0.000000 0.000000,50.000000 25.000000,0.000000 0.000000,25.000000 0.000000,0.000000 0.000000,-25.000000 0.000000,0.000000 0.000000,-75.000000-25.000000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58600.000000 38900.000000,'50.000000'-100.000000,"-50.000000"75.000000,0.000000 0.000000,50.000000 50.000000,0.000000 0.000000,50.000000 25.000000,0.000000 0.000000,-75.000000-50.000000,0.000000 0.000000,75.000000 50.000000,0.000000 0.000000,-75.000000-50.000000,0.000000 0.000000,100.000000 75.000000,0.000000 0.000000,-50.000000 25.000000,0.000000 0.000000,-100.000000-25.000000,0.000000 0.000000,-100.000000-25.000000,0.000000 0.000000,-75.000000-50.000000,0.000000 0.000000,25.000000 0.000000,0.000000 0.000000,50.000000 25.000000,0.000000 0.000000,100.000000-25.000000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68950.000000 39100.000000,'-100.000000'-50.000000,"75.000000"25.000000,0.000000 0.000000,75.000000 25.000000,0.000000 0.000000,75.000000 0.000000,0.000000 0.000000,25.000000 0.000000,0.000000 0.000000,-25.000000 25.000000,0.000000 0.000000,-50.000000 0.000000,0.000000 0.000000,-25.000000 0.000000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69800.000000 38550.000000,'50.000000'0.000000,"0.000000"0.000000,0.000000 0.000000,-25.000000 50.000000,0.000000 0.000000,0.000000-50.000000,0.000000 0.000000,50.000000 50.000000,0.000000 0.000000,-50.000000-50.000000,0.000000 0.000000,50.000000 75.000000,0.000000 0.000000,-50.000000-75.000000,0.000000 0.000000,25.000000 50.000000,0.000000 0.000000,-50.000000-25.000000,0.000000 0.000000,25.000000 25.000000,0.000000 0.000000,-50.000000 0.000000,0.000000 0.000000,-100.000000 0.000000,0.000000 0.000000,-25.000000-25.000000,0.000000 0.000000,50.000000 0.000000,0.000000 0.000000,75.000000-25.000000,0.000000 0.000000,-50.000000 25.000000,0.000000 0.000000,75.000000 0.000000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84000.000000 39550.000000,'-50.000000'0.000000,"0.000000"-25.000000,0.000000 0.000000,25.000000 25.000000,0.000000 0.000000,25.000000-25.000000,0.000000 0.000000,75.000000 25.000000,0.000000 0.000000,75.000000 0.000000,0.000000 0.000000,25.000000 0.000000,0.000000 0.000000,-150.000000 0.000000,0.000000 0.000000,25.000000 25.000000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30900.000000 29900.000000,'0.000000'-50.000000,"25.000000"0.000000,0.000000 0.000000,0.000000 0.000000,0.000000 0.000000,50.000000 0.000000,0.000000 0.000000,-25.000000 25.000000,0.000000 0.000000,25.000000 0.000000,0.000000 0.000000,-50.000000 0.000000,0.000000 0.000000,0.000000 0.000000,0.000000 0.000000,-25.000000 0.000000,0.000000 0.000000,25.000000 0.000000,0.000000 0.000000,-50.000000 50.000000,0.000000 0.000000,0.000000 75.000000,0.000000 0.000000,-25.000000 25.000000,0.000000 0.000000,0.000000 50.000000,0.000000 0.000000,50.000000 0.000000,0.000000 0.000000,0.000000-25.000000,0.000000 0.000000,25.000000-100.000000,0.000000 0.000000,0.000000 0.000000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84800.000000 38900.000000,'50.000000'-50.000000,"-25.000000"25.000000,0.000000 0.000000,0.000000 25.000000,0.000000 0.000000,0.000000 0.000000,0.000000 0.000000,50.000000 25.000000,0.000000 0.000000,0.000000 25.000000,0.000000 0.000000,-50.000000-50.000000,0.000000 0.000000,100.000000 75.000000,0.000000 0.000000,-50.000000 0.000000,0.000000 0.000000,-50.000000 0.000000,0.000000 0.000000,-25.000000-25.000000,0.000000 0.000000,-100.000000 0.000000,0.000000 0.000000,-50.000000-25.000000,0.000000 0.000000,50.000000 0.000000,0.000000 0.000000,50.000000-25.000000,0.000000 0.000000,-25.000000 25.000000,0.000000 0.000000,25.000000-25.000000,0.000000 0.000000,0.000000 0.000000,0.000000 0.000000,50.000000 25.000000,0.000000 0.000000,-25.000000-25.000000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4350.000000 11200.000000,'-50.000000'0.000000,"25.000000"0.000000,0.000000 0.000000,0.000000 25.000000,0.000000 0.000000,50.000000-25.000000,0.000000 0.000000,100.000000 0.000000,0.000000 0.000000,50.000000 25.000000,0.000000 0.000000,25.000000 0.000000,0.000000 0.000000,-50.000000 0.000000,0.000000 0.000000,-100.000000-25.000000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5750.000000 10500.000000,'100.000000'100.000000,"-75.000000"-75.000000,0.000000 0.000000,25.000000 0.000000,0.000000 0.000000,-25.000000 0.000000,0.000000 0.000000,0.000000-25.000000,0.000000 0.000000,50.000000 25.000000,0.000000 0.000000,-50.000000 0.000000,0.000000 0.000000,75.000000 25.000000,0.000000 0.000000,-75.000000-25.000000,0.000000 0.000000,50.000000 50.000000,0.000000 0.000000,-50.000000 25.000000,0.000000 0.000000,-100.000000 0.000000,0.000000 0.000000,-100.000000 0.000000,0.000000 0.000000,0.000000 25.000000,0.000000 0.000000,50.000000-25.000000,0.000000 0.000000,100.000000-75.000000,0.000000 0.000000,25.000000 0.000000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3700.000000 9050.000000,'100.000000'50.000000,"-75.000000"-25.000000,0.000000 0.000000,0.000000-25.000000,0.000000 0.000000,-25.000000-25.000000,0.000000 0.000000,0.000000 0.000000,0.000000 0.000000,0.000000 0.000000,0.000000 0.000000,0.000000 0.000000,0.000000 0.000000,0.000000-25.000000,0.000000 0.000000,-50.000000-25.000000,0.000000 0.000000,0.000000 50.000000,0.000000 0.000000,0.000000 50.000000,0.000000 0.000000,-25.000000 100.000000,0.000000 0.000000,50.000000-25.000000,0.000000 0.000000,25.000000-75.000000,0.000000 0.000000,0.000000 50.000000,0.000000 0.000000,0.000000-50.000000,0.000000 0.000000,25.000000 0.000000,0.000000 0.000000,0.000000-25.000000,0.000000 0.000000,25.000000 0.000000,0.000000 0.000000,-25.000000-50.000000,0.000000 0.000000,50.000000-75.000000,0.000000 0.000000,-50.000000 100.000000,0.000000 0.000000,-25.000000 0.000000,0.000000 0.000000,25.000000 0.000000,0.000000 0.000000,-25.000000 50.000000,0.000000 0.000000,0.000000 75.000000,0.000000 0.000000,25.000000-50.000000,0.000000 0.000000,-25.000000-25.000000,0.000000 0.000000,25.000000 0.000000,0.000000 0.000000,0.000000-25.000000,0.000000 0.000000,0.000000 0.000000,0.000000 0.000000,0.000000-25.000000,0.000000 0.000000,0.000000 0.000000,0.000000 0.000000,25.000000-25.000000,0.000000 0.000000,25.000000 25.000000,0.000000 0.000000,-25.000000 25.000000,0.000000 0.000000,-25.000000 75.000000,0.000000 0.000000,0.000000 0.000000,0.000000 0.000000,-25.000000-50.000000,0.000000 0.000000,0.000000 0.000000,0.000000 0.000000,0.000000-100.000000,0.000000 0.000000,0.000000 50.000000,0.000000 0.000000,50.000000-150.000000,0.000000 0.000000,-25.000000 150.000000,0.000000 0.000000,25.000000-50.000000,0.000000 0.000000,0.000000 50.000000,0.000000 0.000000,0.000000 0.000000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5200.000000 8950.000000,'0.000000'150.000000,"0.000000"-100.000000,0.000000 0.000000,25.000000-25.000000,0.000000 0.000000,-25.000000 0.000000,0.000000 0.000000,25.000000 0.000000,0.000000 0.000000,0.000000 25.000000,0.000000 0.000000,-25.000000-25.000000,0.000000 0.000000,25.000000-25.000000,0.000000 0.000000,-25.000000 25.000000,0.000000 0.000000,0.000000-125.000000,0.000000 0.000000,0.000000-75.000000,0.000000 0.000000,25.000000 125.000000,0.000000 0.000000,-25.000000 0.000000,0.000000 0.000000,25.000000 25.000000,0.000000 0.000000,-25.000000 0.000000,0.000000 0.000000,25.000000 25.000000,0.000000 0.000000,-25.000000-25.000000,0.000000 0.000000,50.000000 0.000000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5900.000000 9050.000000,'50.000000'0.000000,"-50.000000"25.000000,0.000000 0.000000,25.000000 25.000000,0.000000 0.000000,0.000000-25.000000,0.000000 0.000000,-25.000000-100.000000,0.000000 0.000000,0.000000 50.000000,0.000000 0.000000,0.000000 0.000000,0.000000 0.000000,0.000000-50.000000,0.000000 0.000000,-25.000000 50.000000,0.000000 0.000000,0.000000 25.000000,0.000000 0.000000,25.000000 50.000000,0.000000 0.000000,25.000000-25.000000,0.000000 0.000000,25.000000 0.000000,0.000000 0.000000,-25.000000 0.000000,0.000000 0.000000,0.000000 0.000000,0.000000 0.000000,0.000000-25.000000,0.000000 0.000000,0.000000 25.000000,0.000000 0.000000,50.000000 0.000000,0.000000 0.000000,-50.000000-25.000000,0.000000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0.000000,0.000000-25.000000,0.000000 0.000000,0.000000 25.000000,0.000000 0.000000,0.000000-25.000000,0.000000 0.000000,0.000000 25.000000,0.000000 0.000000,0.000000 0.000000,0.000000 0.000000,25.000000 0.000000,0.000000 0.000000,-25.000000-25.000000,0.000000 0.000000,0.000000 25.000000,0.000000 0.000000,0.000000-25.000000,0.000000 0.000000,0.000000 0.000000,0.000000 0.000000,0.000000 25.000000,0.000000 0.000000,0.000000-25.000000,0.000000 0.000000,0.000000 0.000000,0.000000 0.000000,-25.000000 0.000000,0.000000 0.000000,-25.000000 0.000000,0.000000 0.000000,0.000000 50.000000,0.000000 0.000000,0.000000 25.000000,0.000000 0.000000,25.000000-25.000000,0.000000 0.000000,25.000000 25.000000,0.000000 0.000000,0.000000-25.000000,0.000000 0.000000,25.000000 0.000000,0.000000 0.000000,0.000000 0.000000,0.000000 0.000000,0.000000 0.000000,0.000000 0.000000,-25.000000 0.000000,0.000000 0.000000,0.000000 0.000000,0.000000 0.000000,0.000000-25.000000,0.000000 0.000000,0.000000 25.000000,0.000000 0.000000,-25.000000 0.000000,0.000000 0.000000,-50.000000-25.000000,0.000000 0.000000,25.000000 25.000000,0.000000 0.000000,0.000000-25.000000,0.000000 0.000000,0.000000 0.000000,0.000000 0.000000,-50.000000 0.000000,0.000000 0.000000,50.000000 25.000000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9400.000000 9100.000000,'-50.000000'0.000000,"50.000000"-25.000000,0.000000 0.000000,0.000000 75.000000,0.000000 0.000000,0.000000 25.000000,0.000000 0.000000,25.000000 25.000000,0.000000 0.000000,-25.000000-50.000000,0.000000 0.000000,25.000000-25.000000,0.000000 0.000000,0.000000-100.000000,0.000000 0.000000,25.000000 25.000000,0.000000 0.000000,-25.000000 0.000000,0.000000 0.000000,25.000000 50.000000,0.000000 0.000000,-25.000000 0.000000,0.000000 0.000000,0.000000 50.000000,0.000000 0.000000,0.000000-25.000000,0.000000 0.000000,25.000000 0.000000,0.000000 0.000000,-25.000000-25.000000,0.000000 0.000000,0.000000 25.000000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10450.000000 9500.000000,'50.000000'50.000000,"-25.000000"-25.000000,0.000000 0.000000,0.000000-25.000000,0.000000 0.000000,-25.000000-75.000000,0.000000 0.000000,0.000000 25.000000,0.000000 0.000000,0.000000 25.000000,0.000000 0.000000,0.000000 0.000000,0.000000 0.000000,0.000000 0.000000,0.000000 0.000000,-25.000000 0.000000,0.000000 0.000000,0.000000 0.000000,0.000000 0.000000,0.000000 25.000000,0.000000 0.000000,0.000000 0.000000,0.000000 0.000000,0.000000 75.000000,0.000000 0.000000,50.000000 25.000000,0.000000 0.000000,50.000000-100.000000,0.000000 0.000000,-25.000000 0.000000,0.000000 0.000000,-25.000000 0.000000,0.000000 0.000000,50.000000 0.000000,0.000000 0.000000,-50.000000-25.000000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10650.000000 8800.000000,'50.000000'0.000000,"0.000000"0.000000,0.000000 0.000000,-25.000000 0.000000,0.000000 0.000000,25.000000-25.000000,0.000000 0.000000,25.000000 0.000000,0.000000 0.000000,-50.000000 25.000000,0.000000 0.000000,0.000000 0.000000,0.000000 0.000000,-25.000000 25.000000,0.000000 0.000000,0.000000 0.000000,0.000000 0.000000,0.000000 0.000000,0.000000 0.000000,0.000000 75.000000,0.000000 0.000000,0.000000 0.000000,0.000000 0.000000,0.000000 0.000000,0.000000 0.000000,0.000000-25.000000,0.000000 0.000000,0.000000 0.000000,0.000000 0.000000,0.000000-25.000000,0.000000 0.000000,25.000000-50.000000,0.000000 0.000000,0.000000 25.000000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12900.000000 8950.000000,'0.000000'-50.000000,"25.000000"25.000000,0.000000 0.000000,-25.000000 0.000000,0.000000 0.000000,0.000000 0.000000,0.000000 0.000000,-75.000000 25.000000,0.000000 0.000000,25.000000 0.000000,0.000000 0.000000,25.000000 25.000000,0.000000 0.000000,-75.000000 50.000000,0.000000 0.000000,75.000000 0.000000,0.000000 0.000000,25.000000-50.000000,0.000000 0.000000,0.000000 50.000000,0.000000 0.000000,75.000000 0.000000,0.000000 0.000000,0.000000 0.000000,0.000000 0.000000,-50.000000-75.000000,0.000000 0.000000,25.000000 100.000000,0.000000 0.000000,-25.000000 0.000000,0.000000 0.000000,-75.000000-50.000000,0.000000 0.000000,50.000000-25.000000,0.000000 0.000000,-75.000000 0.000000,0.000000 0.000000,25.000000-100.000000,0.000000 0.000000,50.000000 0.000000,0.000000 0.000000,150.000000-275.000000,0.000000 0.000000,-125.000000 300.000000,0.000000 0.000000,100.000000-100.000000,0.000000 0.000000,-50.000000 125.000000,0.000000 0.000000,-50.000000 25.000000,0.000000 0.000000,0.000000 0.000000,0.000000 0.000000,-25.000000 25.000000,0.000000 0.000000,0.000000 25.000000,0.000000 0.000000,0.000000-25.000000,0.000000 0.000000,25.000000 25.000000,0.000000 0.000000,-25.000000 25.000000,0.000000 0.000000,0.000000 0.000000,0.000000 0.000000,0.000000-25.000000,0.000000 0.000000,0.000000 0.000000,0.000000 0.000000,0.000000 0.000000,0.000000 0.000000,0.000000 0.000000,0.000000 0.000000,50.000000-75.000000,0.000000 0.000000,-25.000000-25.000000,0.000000 0.000000,25.000000 0.000000,0.000000 0.000000,-25.000000 25.000000,0.000000 0.000000,0.000000-25.000000,0.000000 0.000000,0.000000 50.000000,0.000000 0.000000,0.000000-25.000000,0.000000 0.000000,0.000000 25.000000,0.000000 0.000000,0.000000 25.000000,0.000000 0.000000,-25.000000 0.000000,0.000000 0.000000,0.000000 0.000000,0.000000 0.000000,25.000000 25.000000,0.000000 0.000000,-25.000000-25.000000,0.000000 0.000000,0.000000 25.000000,0.000000 0.000000,25.000000-50.000000,0.000000 0.000000,-25.000000 25.000000,0.000000 0.000000,25.000000 0.000000,0.000000 0.000000,0.000000-25.000000,0.000000 0.000000,0.000000 0.000000,0.000000 0.000000,0.000000 0.000000,0.000000 0.000000,-25.000000-25.000000,0.000000 0.000000,50.000000 0.000000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31750.000000 30300.000000,'0.000000'50.000000,"0.000000"0.000000,0.000000 0.000000,25.000000 75.000000,0.000000 0.000000,0.000000-25.000000,0.000000 0.000000,0.000000-75.000000,0.000000 0.000000,-25.000000 50.000000,0.000000 0.000000,25.000000-50.000000,0.000000 0.000000,0.000000-100.000000,0.000000 0.000000,-25.000000-125.000000,0.000000 0.000000,25.000000 25.000000,0.000000 0.000000,25.000000 50.000000,0.000000 0.000000,25.000000 75.000000,0.000000 0.000000,-25.000000 50.000000,0.000000 0.000000,0.000000 50.000000,0.000000 0.000000,-50.000000-25.000000,0.000000 0.000000,25.000000 0.000000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14650.000000 9550.000000,'0.000000'50.000000,"25.000000"-25.000000,0.000000 0.000000,-25.000000 0.000000,0.000000 0.000000,25.000000-25.000000,0.000000 0.000000,-25.000000-25.000000,0.000000 0.000000,0.000000 0.000000,0.000000 0.000000,0.000000-50.000000,0.000000 0.000000,0.000000 50.000000,0.000000 0.000000,-25.000000 0.000000,0.000000 0.000000,25.000000 0.000000,0.000000 0.000000,-25.000000 0.000000,0.000000 0.000000,-25.000000 25.000000,0.000000 0.000000,25.000000 25.000000,0.000000 0.000000,25.000000 25.000000,0.000000 0.000000,0.000000-25.000000,0.000000 0.000000,25.000000 0.000000,0.000000 0.000000,0.000000 0.000000,0.000000 0.000000,0.000000 0.000000,0.000000 0.000000,0.000000-25.000000,0.000000 0.000000,50.000000 25.000000,0.000000 0.000000,-50.000000-25.000000,0.000000 0.000000,0.000000 0.000000,0.000000 0.000000,0.000000 0.000000,0.000000 0.000000,50.000000-25.000000,0.000000 0.000000,-50.000000 25.000000,0.000000 0.000000,-25.000000-25.000000,0.000000 0.000000,25.000000 25.000000,0.000000 0.000000,0.000000 0.000000,0.000000 0.000000,0.000000 0.000000,0.000000 0.000000,0.000000 25.000000,0.000000 0.000000,0.000000-25.000000,0.000000 0.000000,0.000000 0.000000,0.000000 0.000000,0.000000 0.000000,0.000000 0.000000,0.000000 0.000000,0.000000 0.000000,0.000000 0.000000,0.000000 0.000000,0.000000 0.000000,0.000000 0.000000,0.000000 0.000000,0.000000 0.000000,25.000000-25.000000,0.000000 0.000000,-50.000000 0.000000,0.000000 0.000000,25.000000 0.000000,0.000000 0.000000,100.000000-100.000000,0.000000 0.000000,-100.000000 100.000000,0.000000 0.000000,0.000000 25.000000,0.000000 0.000000,0.000000 0.000000,0.000000 0.000000,-25.000000 25.000000,0.000000 0.000000,0.000000 0.000000,0.000000 0.000000,0.000000 0.000000,0.000000 0.000000,0.000000 0.000000,0.000000 0.000000,25.000000 0.000000,0.000000 0.000000,-25.000000 0.000000,0.000000 0.000000,25.000000 75.000000,0.000000 0.000000,-25.000000-75.000000,0.000000 0.000000,25.000000 25.000000,0.000000 0.000000,0.000000-25.000000,0.000000 0.000000,-25.000000-100.000000,0.000000 0.000000,0.000000 50.000000,0.000000 0.000000,0.000000-125.000000,0.000000 0.000000,-25.000000 125.000000,0.000000 0.000000,25.000000-25.000000,0.000000 0.000000,-25.000000-50.000000,0.000000 0.000000,25.000000 50.000000,0.000000 0.000000,0.000000 25.000000,0.000000 0.000000,0.000000-25.000000,0.000000 0.000000,75.000000 100.000000,0.000000 0.000000,-25.000000-25.000000,0.000000 0.000000,-25.000000 0.000000,0.000000 0.000000,0.000000 0.000000,0.000000 0.000000,0.000000-25.000000,0.000000 0.000000,-25.000000 25.000000,0.000000 0.000000,50.000000 0.000000,0.000000 0.000000,-25.000000 0.000000,0.000000 0.000000,0.000000 0.000000,0.000000 0.000000,0.000000 0.000000,0.000000 0.000000,0.000000 0.000000,0.000000 0.000000,-25.000000 0.000000,0.000000 0.000000,25.000000 0.000000,0.000000 0.000000,0.000000 25.000000,0.000000 0.000000,-25.000000-25.000000,0.000000 0.000000,25.000000 0.000000,0.000000 0.000000,-25.000000 0.000000,0.000000 0.000000,0.000000 0.000000,0.000000 0.000000,25.000000-25.000000,0.000000 0.000000,-25.000000 25.000000,0.000000 0.000000,25.000000-25.000000,0.000000 0.000000,-25.000000-25.000000,0.000000 0.000000,0.000000-25.000000,0.000000 0.000000,-25.000000 50.000000,0.000000 0.000000,25.000000 50.000000,0.000000 0.000000,0.000000 25.000000,0.000000 0.000000,0.000000-50.000000,0.000000 0.000000,50.000000 50.000000,0.000000 0.000000,-50.000000-25.000000,0.000000 0.000000,0.000000-25.000000,0.000000 0.000000,25.000000 50.000000,0.000000 0.000000,-25.000000-25.000000,0.000000 0.000000,25.000000 75.000000,0.000000 0.000000,-25.000000-75.000000,0.000000 0.000000,0.000000-25.000000,0.000000 0.000000,-25.000000 50.000000,0.000000 0.000000,0.000000-50.000000,0.000000 0.000000,0.000000 0.000000,0.000000 0.000000,0.000000 0.000000,0.000000 0.000000,0.000000-25.000000,0.000000 0.000000,0.000000 25.000000,0.000000 0.000000,0.000000-25.000000,0.000000 0.000000,0.000000 0.000000,0.000000 0.000000,0.000000 0.000000,0.000000 0.000000,0.000000-25.000000,0.000000 0.000000,25.000000 0.000000,0.000000 0.000000,-25.000000-100.000000,0.000000 0.000000,25.000000 50.000000,0.000000 0.000000,50.000000 0.000000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6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18750.000000 9600.000000,'50.000000'-50.000000,"-50.000000"0.000000,0.000000 0.000000,-25.000000 100.000000,0.000000 0.000000,25.000000 75.000000,0.000000 0.000000,0.000000-75.000000,0.000000 0.000000,0.000000-25.000000,0.000000 0.000000,0.000000 0.000000,0.000000 0.000000,25.000000-25.000000,0.000000 0.000000,0.000000 0.000000,0.000000 0.000000,0.000000 0.000000,0.000000 0.000000,0.000000-25.000000,0.000000 0.000000,0.000000 25.000000,0.000000 0.000000,0.000000-50.000000,0.000000 0.000000,25.000000 25.000000,0.000000 0.000000,-25.000000 0.000000,0.000000 0.000000,0.000000 0.000000,0.000000 0.000000,-25.000000 0.000000,0.000000 0.000000,25.000000 25.000000,0.000000 0.000000,-25.000000-25.000000,0.000000 0.000000,25.000000 25.000000,0.000000 0.000000,-25.000000 25.000000,0.000000 0.000000,0.000000 0.000000,0.000000 0.000000,25.000000 0.000000,0.000000 0.000000,0.000000 0.000000,0.000000 0.000000,0.000000 0.000000,0.000000 0.000000,0.000000-25.000000,0.000000 0.000000,0.000000 0.000000,0.000000 0.000000,0.000000 0.000000,0.000000 0.000000,0.000000 0.000000,0.000000 0.000000,25.000000 0.000000,0.000000 0.000000,-25.000000 0.000000,0.000000 0.000000,25.000000 100.000000,0.000000 0.000000,-25.000000 25.000000,0.000000 0.000000,-25.000000-50.000000,0.000000 0.000000,0.000000 25.000000,0.000000 0.000000,0.000000 0.000000,0.000000 0.000000,0.000000-50.000000,0.000000 0.000000,0.000000 0.000000,0.000000 0.000000,0.000000-25.000000,0.000000 0.000000,0.000000 0.000000,0.000000 0.000000,0.000000 0.000000,0.000000 0.000000,0.000000 0.000000,0.000000 0.000000,0.000000 0.000000,0.000000 0.000000,0.000000 0.000000,0.000000 0.000000,-25.000000-25.000000,0.000000 0.000000,25.000000-25.000000,0.000000 0.000000,-25.000000 0.000000,0.000000 0.000000,25.000000 0.000000,0.000000 0.000000,0.000000 0.000000,0.000000 0.000000,-25.000000-25.000000,0.000000 0.000000,25.000000 25.000000,0.000000 0.000000,-25.000000-25.000000,0.000000 0.000000,25.000000 0.000000,0.000000 0.000000,0.000000 0.000000,0.000000 0.000000,-25.000000-150.000000,0.000000 0.000000,75.000000-125.000000,0.000000 0.000000,-25.000000 275.000000,0.000000 0.000000,0.000000 50.000000,0.000000 0.000000,50.000000-50.000000,0.000000 0.000000,-50.000000 50.000000,0.000000 0.000000,0.000000-25.000000,0.000000 0.000000,0.000000 25.000000,0.000000 0.000000,0.000000 0.000000,0.000000 0.000000,25.000000 0.000000,0.000000 0.000000,0.000000 25.000000,0.000000 0.000000,-25.000000-25.000000,0.000000 0.000000,-25.000000 25.000000,0.000000 0.000000,25.000000 0.000000,0.000000 0.000000,-25.000000 25.000000,0.000000 0.000000,0.000000 50.000000,0.000000 0.000000,-100.000000 25.000000,0.000000 0.000000,75.000000-100.000000,0.000000 0.000000,-125.000000 25.000000,0.000000 0.000000,125.000000-25.000000,0.000000 0.000000,-50.000000-25.000000,0.000000 0.000000,0.000000 0.000000,0.000000 0.000000,50.000000 25.000000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32600.000000 30350.000000,'0.000000'50.000000,"25.000000"-25.000000,0.000000 0.000000,-25.000000 25.000000,0.000000 0.000000,25.000000-25.000000,0.000000 0.000000,0.000000 50.000000,0.000000 0.000000,-25.000000 0.000000,0.000000 0.000000,25.000000-25.000000,0.000000 0.000000,-25.000000-25.000000,0.000000 0.000000,0.000000-100.000000,0.000000 0.000000,0.000000 50.000000,0.000000 0.000000,0.000000-150.000000,0.000000 0.000000,0.000000 0.000000,0.000000 0.000000,25.000000 75.000000,0.000000 0.000000,-25.000000 50.000000,0.000000 0.000000,0.000000 75.000000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33350.000000 29300.000000,'-100.000000'-100.000000,"75.000000"75.000000,0.000000 0.000000,25.000000 0.000000,0.000000 0.000000,25.000000 50.000000,0.000000 0.000000,25.000000 50.000000,0.000000 0.000000,0.000000 75.000000,0.000000 0.000000,-50.000000 25.000000,0.000000 0.000000,25.000000-150.000000,0.000000 0.000000,-25.000000 150.000000,0.000000 0.000000,25.000000-75.000000,0.000000 0.000000,0.000000-100.000000,0.000000 0.000000,25.000000-100.000000,0.000000 0.000000,0.000000 50.000000,0.000000 0.000000,0.000000 25.000000,0.000000 0.000000,-25.000000 50.000000,0.000000 0.000000,0.000000 25.000000,0.000000 0.000000,-25.000000 50.000000,0.000000 0.000000,-50.000000-50.000000,0.000000 0.000000,-50.000000 0.000000,0.000000 0.000000,25.000000-50.000000,0.000000 0.000000,50.000000-25.000000,0.000000 0.000000,25.000000-50.000000,0.000000 0.000000,50.000000 25.000000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34350.000000 30100.000000,'0.000000'100.000000,"0.000000"-75.000000,0.000000 0.000000,0.000000 50.000000,0.000000 0.000000,0.000000-25.000000,0.000000 0.000000,0.000000 0.000000,0.000000 0.000000,25.000000-50.000000,0.000000 0.000000,25.000000-25.000000,0.000000 0.000000,0.000000-50.000000,0.000000 0.000000,-50.000000 25.000000,0.000000 0.000000,50.000000-50.000000,0.000000 0.000000,-25.000000 50.000000,0.000000 0.000000,0.000000 25.000000,0.000000 0.000000,0.000000 0.000000,0.000000 0.000000,-25.000000 50.000000,0.000000 0.000000,25.000000 50.000000,0.000000 0.000000,50.000000 0.000000,0.000000 0.000000,25.000000-75.000000,0.000000 0.000000,0.000000 0.000000,0.000000 0.000000,-50.000000 0.000000,0.000000 0.000000,0.000000-25.000000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22750.000000 26850.000000,'-50.000000'0.000000,"50.000000"-25.000000,0.000000 0.000000,100.000000-25.000000,0.000000 0.000000,-25.000000 25.000000,0.000000 0.000000,-25.000000 25.000000,0.000000 0.000000,-25.000000-25.000000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2:5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35400.000000 29400.000000,'-100.000000'-100.000000,"100.000000"75.000000,0.000000 0.000000,25.000000-25.000000,0.000000 0.000000,50.000000 0.000000,0.000000 0.000000,0.000000 50.000000,0.000000 0.000000,-50.000000 25.000000,0.000000 0.000000,-25.000000 75.000000,0.000000 0.000000,0.000000-50.000000,0.000000 0.000000,-25.000000 150.000000,0.000000 0.000000,25.000000-25.000000,0.000000 0.000000,0.000000-50.000000,0.000000 0.000000,75.000000-100.000000,0.000000 0.000000,0.000000-75.000000,0.000000 0.000000,-25.000000 25.000000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36100.000000 29850.000000,'0.000000'50.000000,"-25.000000"-25.000000,0.000000 0.000000,50.000000 0.000000,0.000000 0.000000,25.000000-25.000000,0.000000 0.000000,0.000000-25.000000,0.000000 0.000000,0.000000 0.000000,0.000000 0.000000,-50.000000 0.000000,0.000000 0.000000,0.000000 50.000000,0.000000 0.000000,0.000000 0.000000,0.000000 0.000000,75.000000-25.000000,0.000000 0.000000,75.000000-75.000000,0.000000 0.000000,0.000000-50.000000,0.000000 0.000000,-50.000000 0.000000,0.000000 0.000000,-75.000000 75.000000,0.000000 0.000000,-75.000000 50.000000,0.000000 0.000000,25.000000 0.000000,0.000000 0.000000,-50.000000 50.000000,0.000000 0.000000,50.000000-25.000000,0.000000 0.000000,-50.000000 75.000000,0.000000 0.000000,75.000000-75.000000,0.000000 0.000000,-50.000000 75.000000,0.000000 0.000000,50.000000 0.000000,0.000000 0.000000,75.000000 0.000000,0.000000 0.000000,25.000000-50.000000,0.000000 0.000000,-50.000000-50.000000,0.000000 0.000000,-25.000000 0.000000,0.000000 0.000000,-50.000000 25.000000,0.000000 0.000000,0.000000 0.000000,0.000000 0.000000,-50.000000 0.000000,0.000000 0.000000,25.000000-25.000000,0.000000 0.000000,-50.000000 25.000000,0.000000 0.000000,75.000000 0.000000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39450.000000 29750.000000,'0.000000'50.000000,"25.000000"-100.000000,0.000000 0.000000,25.000000-50.000000,0.000000 0.000000,-25.000000 0.000000,0.000000 0.000000,-25.000000 50.000000,0.000000 0.000000,0.000000 25.000000,0.000000 0.000000,-50.000000 25.000000,0.000000 0.000000,25.000000 0.000000,0.000000 0.000000,-50.000000 100.000000,0.000000 0.000000,75.000000-75.000000,0.000000 0.000000,-25.000000 50.000000,0.000000 0.000000,25.000000-50.000000,0.000000 0.000000,25.000000-25.000000,0.000000 0.000000,0.000000 0.000000,0.000000 0.000000,100.000000-125.000000,0.000000 0.000000,25.000000-125.000000,0.000000 0.000000,25.000000-75.000000,0.000000 0.000000,-100.000000 125.000000,0.000000 0.000000,-50.000000 125.000000,0.000000 0.000000,-25.000000 150.000000,0.000000 0.000000,-25.000000-25.000000,0.000000 0.000000,0.000000 125.000000,0.000000 0.000000,0.000000-125.000000,0.000000 0.000000,-25.000000 250.000000,0.000000 0.000000,25.000000 0.000000,0.000000 0.000000,0.000000-50.000000,0.000000 0.000000,25.000000-150.000000,0.000000 0.000000,0.000000-125.000000,0.000000 0.000000,0.000000-125.000000,0.000000 0.000000,25.000000 25.000000,0.000000 0.000000,50.000000 0.000000,0.000000 0.000000,0.000000 25.000000,0.000000 0.000000,-50.000000 75.000000,0.000000 0.000000,75.000000-25.000000,0.000000 0.000000,-50.000000 0.000000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2:5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42250.000000 28500.000000,'50.000000'250.000000,"-50.000000"-75.000000,0.000000 0.000000,0.000000 25.000000,0.000000 0.000000,-25.000000-75.000000,0.000000 0.000000,0.000000-100.000000,0.000000 0.000000,0.000000-100.000000,0.000000 0.000000,25.000000 25.000000,0.000000 0.000000,0.000000-100.000000,0.000000 0.000000,25.000000 75.000000,0.000000 0.000000,0.000000-125.000000,0.000000 0.000000,-25.000000 125.000000,0.000000 0.000000,50.000000-150.000000,0.000000 0.000000,25.000000 75.000000,0.000000 0.000000,25.000000 75.000000,0.000000 0.000000,0.000000 75.000000,0.000000 0.000000,0.000000 75.000000,0.000000 0.000000,-50.000000 25.000000,0.000000 0.000000,-50.000000-75.000000,0.000000 0.000000,25.000000 25.000000,0.000000 0.000000,-25.000000-25.000000,0.000000 0.000000,25.000000 25.000000,0.000000 0.000000,-50.000000 25.000000,0.000000 0.000000,-50.000000-25.000000,0.000000 0.000000,-25.000000 25.000000,0.000000 0.000000,50.000000 0.000000,0.000000 0.000000,25.000000 0.000000,0.000000 0.000000,100.000000 25.000000,0.000000 0.000000,25.000000-50.000000,0.000000 0.000000,-75.000000-25.000000,0.000000 0.000000,75.000000 50.000000,0.000000 0.000000,-50.000000-75.000000,0.000000 0.000000,25.000000 50.000000,0.000000 0.000000,-50.000000-25.000000,0.000000 0.000000,0.000000 25.000000,0.000000 0.000000,-25.000000-25.000000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44400.000000 29650.000000,'0.000000'-50.000000,"25.000000"50.000000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2:5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23650.000000 34000.000000,'-50.000000'0.000000,"25.000000"-25.000000,0.000000 0.000000,50.000000 50.000000,0.000000 0.000000,-25.000000 0.000000,0.000000 0.000000,50.000000 100.000000,0.000000 0.000000,-25.000000-100.000000,0.000000 0.000000,25.000000 125.000000,0.000000 0.000000,-50.000000-100.000000,0.000000 0.000000,50.000000 150.000000,0.000000 0.000000,-50.000000-75.000000,0.000000 0.000000,0.000000-75.000000,0.000000 0.000000,-25.000000-175.000000,0.000000 0.000000,0.000000-125.000000,0.000000 0.000000,0.000000 0.000000,0.000000 0.000000,25.000000 50.000000,0.000000 0.000000,0.000000 175.000000,0.000000 0.000000,50.000000-75.000000,0.000000 0.000000,-25.000000 75.000000,0.000000 0.000000,75.000000 0.000000,0.000000 0.000000,-75.000000 25.000000,0.000000 0.000000,100.000000 25.000000,0.000000 0.000000,-75.000000-25.000000,0.000000 0.000000,75.000000 75.000000,0.000000 0.000000,-50.000000 0.000000,0.000000 0.000000,-50.000000 0.000000,0.000000 0.000000,-25.000000 25.000000,0.000000 0.000000,0.000000-25.000000,0.000000 0.000000,-50.000000-25.000000,0.000000 0.000000,50.000000-25.000000,0.000000 0.000000,-50.000000 50.000000,0.000000 0.000000,25.000000-50.000000,0.000000 0.000000,-25.000000 25.000000,0.000000 0.000000,50.000000-25.000000,0.000000 0.000000,0.000000 25.000000,0.000000 0.000000,25.000000-25.000000,0.000000 0.000000,-25.000000 0.000000,0.000000 0.000000,100.000000 0.000000,0.000000 0.000000,-25.000000 25.000000,0.000000 0.000000,-50.000000 0.000000,0.000000 0.000000,0.000000-25.000000,0.000000 0.000000,-50.000000 25.000000,0.000000 0.000000,0.000000-50.000000,0.000000 0.000000,-50.000000 25.000000,0.000000 0.000000,25.000000 0.000000,0.000000 0.000000,25.000000-25.000000,0.000000 0.000000,-25.000000 0.000000,0.000000 0.000000,25.000000 0.000000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25600.000000 33200.000000,'0.000000'50.000000,"0.000000"-25.000000,0.000000 0.000000,25.000000-25.000000,0.000000 0.000000,0.000000 0.000000,0.000000 0.000000,50.000000 0.000000,0.000000 0.000000,-50.000000 0.000000,0.000000 0.000000,0.000000-25.000000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3:0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26050.000000 32800.000000,'-50.000000'100.000000,"25.000000"-50.000000,0.000000 0.000000,25.000000 50.000000,0.000000 0.000000,75.000000 25.000000,0.000000 0.000000,-50.000000-75.000000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3:0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27700.000000 34300.000000,'50.000000'50.000000,"-50.000000"-25.000000,0.000000 0.000000,0.000000 0.000000,0.000000 0.000000,25.000000 25.000000,0.000000 0.000000,-25.000000 0.000000,0.000000 0.000000,0.000000-25.000000,0.000000 0.000000,0.000000 0.000000,0.000000 0.000000,25.000000 25.000000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27800.000000 33850.000000,'-50.000000'0.000000,"0.000000"-25.000000,0.000000 0.000000,50.000000 0.000000,0.000000 0.000000,50.000000 0.000000,0.000000 0.000000,-25.000000 0.000000,0.000000 0.000000,25.000000 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23200.000000 26600.000000,'-50.000000'100.000000,"0.000000"25.000000,0.000000 0.000000,50.000000 25.000000,0.000000 0.000000,0.000000 0.000000,0.000000 0.000000,0.000000-100.000000,0.000000 0.000000,25.000000 0.000000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28900.000000 34200.000000,'0.000000'-50.000000,"0.000000"-25.000000,0.000000 0.000000,-50.000000 25.000000,0.000000 0.000000,-25.000000 50.000000,0.000000 0.000000,25.000000 0.000000,0.000000 0.000000,25.000000 0.000000,0.000000 0.000000,0.000000 50.000000,0.000000 0.000000,25.000000-25.000000,0.000000 0.000000,25.000000 50.000000,0.000000 0.000000,125.000000-25.000000,0.000000 0.000000,-50.000000 0.000000,0.000000 0.000000,-75.000000-25.000000,0.000000 0.000000,100.000000 25.000000,0.000000 0.000000,-100.000000 25.000000,0.000000 0.000000,-50.000000 0.000000,0.000000 0.000000,-100.000000-25.000000,0.000000 0.000000,0.000000-25.000000,0.000000 0.000000,50.000000-25.000000,0.000000 0.000000,50.000000 0.000000,0.000000 0.000000,0.000000 0.000000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3:0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30900.000000 34650.000000,'50.000000'-50.000000,"-50.000000"25.000000,0.000000 0.000000,0.000000-25.000000,0.000000 0.000000,-25.000000 25.000000,0.000000 0.000000,25.000000 0.000000,0.000000 0.000000,-50.000000 0.000000,0.000000 0.000000,-25.000000 25.000000,0.000000 0.000000,0.000000 50.000000,0.000000 0.000000,25.000000 25.000000,0.000000 0.000000,50.000000 0.000000,0.000000 0.000000,0.000000-25.000000,0.000000 0.000000,100.000000-50.000000,0.000000 0.000000,0.000000-50.000000,0.000000 0.000000,-75.000000 25.000000,0.000000 0.000000,25.000000-25.000000,0.000000 0.000000,-25.000000 50.000000,0.000000 0.000000,0.000000-25.000000,0.000000 0.000000,0.000000 25.000000,0.000000 0.000000,0.000000 0.000000,0.000000 0.000000,25.000000 50.000000,0.000000 0.000000,0.000000-25.000000,0.000000 0.000000,50.000000-25.000000,0.000000 0.000000,-75.000000 0.000000,0.000000 0.000000,25.000000-25.000000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33650.000000 33100.000000,'0.000000'-150.000000,"0.000000"100.000000,0.000000 0.000000,25.000000 50.000000,0.000000 0.000000,0.000000-50.000000,0.000000 0.000000,0.000000 25.000000,0.000000 0.000000,-25.000000 75.000000,0.000000 0.000000,0.000000-25.000000,0.000000 0.000000,0.000000 175.000000,0.000000 0.000000,0.000000 25.000000,0.000000 0.000000,-25.000000-50.000000,0.000000 0.000000,25.000000-100.000000,0.000000 0.000000,75.000000-75.000000,0.000000 0.000000,0.000000-125.000000,0.000000 0.000000,-50.000000 50.000000,0.000000 0.000000,-25.000000 50.000000,0.000000 0.000000,25.000000 0.000000,0.000000 0.000000,0.000000 25.000000,0.000000 0.000000,-25.000000 25.000000,0.000000 0.000000,25.000000 25.000000,0.000000 0.000000,0.000000 0.000000,0.000000 0.000000,25.000000 0.000000,0.000000 0.000000,0.000000-50.000000,0.000000 0.000000,0.000000 0.000000,0.000000 0.000000,-25.000000 0.000000,0.000000 0.000000,25.000000-25.000000,0.000000 0.000000,-25.000000 25.000000,0.000000 0.000000,0.000000-25.000000,0.000000 0.000000,0.000000 0.000000,0.000000 0.000000,50.000000-25.000000,0.000000 0.000000,-25.000000-25.000000,0.000000 0.000000,0.000000 0.000000,0.000000 0.000000,-50.000000 50.000000,0.000000 0.000000,-75.000000 50.000000,0.000000 0.000000,50.000000 25.000000,0.000000 0.000000,25.000000-25.000000,0.000000 0.000000,-25.000000 25.000000,0.000000 0.000000,25.000000-25.000000,0.000000 0.000000,0.000000 25.000000,0.000000 0.000000,50.000000 0.000000,0.000000 0.000000,25.000000-25.000000,0.000000 0.000000,25.000000-25.000000,0.000000 0.000000,-75.000000-25.000000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36000.000000 33250.000000,'0.000000'-50.000000,"25.000000"50.000000,0.000000 0.000000,-25.000000 25.000000,0.000000 0.000000,50.000000 50.000000,0.000000 0.000000,-25.000000-50.000000,0.000000 0.000000,25.000000 100.000000,0.000000 0.000000,25.000000 25.000000,0.000000 0.000000,-50.000000-75.000000,0.000000 0.000000,0.000000-75.000000,0.000000 0.000000,0.000000 0.000000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0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36600.000000 33400.000000,'-50.000000'100.000000,"25.000000"25.000000,0.000000 0.000000,25.000000-75.000000,0.000000 0.000000,-25.000000 225.000000,0.000000 0.000000,25.000000 0.000000,0.000000 0.000000,25.000000-200.000000,0.000000 0.000000,25.000000 50.000000,0.000000 0.000000,-25.000000-100.000000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38850.000000 32600.000000,'-150.000000'-50.000000,"150.000000"25.000000,0.000000 0.000000,0.000000-25.000000,0.000000 0.000000,25.000000-25.000000,0.000000 0.000000,0.000000 50.000000,0.000000 0.000000,25.000000-100.000000,0.000000 0.000000,-25.000000 100.000000,0.000000 0.000000,0.000000-150.000000,0.000000 0.000000,-25.000000 50.000000,0.000000 0.000000,-50.000000 75.000000,0.000000 0.000000,-50.000000 200.000000,0.000000 0.000000,25.000000 200.000000,0.000000 0.000000,50.000000-25.000000,0.000000 0.000000,25.000000-225.000000,0.000000 0.000000,0.000000 175.000000,0.000000 0.000000,25.000000-200.000000,0.000000 0.000000,0.000000 125.000000,0.000000 0.000000,0.000000-150.000000,0.000000 0.000000,0.000000 50.000000,0.000000 0.000000,0.000000-75.000000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38750.000000 33800.000000,'50.000000'-150.000000,"-50.000000"75.000000,0.000000 0.000000,25.000000 25.000000,0.000000 0.000000,25.000000 50.000000,0.000000 0.000000,-25.000000 0.000000,0.000000 0.000000,50.000000 0.000000,0.000000 0.000000,-50.000000-25.000000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39650.000000 33450.000000,'0.000000'50.000000,"-25.000000"-25.000000,0.000000 0.000000,0.000000-25.000000,0.000000 0.000000,0.000000-75.000000,0.000000 0.000000,0.000000 25.000000,0.000000 0.000000,0.000000 25.000000,0.000000 0.000000,-50.000000 25.000000,0.000000 0.000000,0.000000 0.000000,0.000000 0.000000,75.000000 25.000000,0.000000 0.000000,-50.000000 50.000000,0.000000 0.000000,50.000000 25.000000,0.000000 0.000000,150.000000-50.000000,0.000000 0.000000,25.000000 25.000000,0.000000 0.000000,-50.000000 75.000000,0.000000 0.000000,-50.000000 0.000000,0.000000 0.000000,-50.000000-75.000000,0.000000 0.000000,-25.000000-100.000000,0.000000 0.000000,-25.000000-100.000000,0.000000 0.000000,25.000000 75.000000,0.000000 0.000000,0.000000-100.000000,0.000000 0.000000,0.000000 100.000000,0.000000 0.000000,0.000000-75.000000,0.000000 0.000000,75.000000 25.000000,0.000000 0.000000,-25.000000 75.000000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3:1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42000.000000 32400.000000,'50.000000'0.000000,"-50.000000"25.000000,0.000000 0.000000,25.000000 50.000000,0.000000 0.000000,0.000000-50.000000,0.000000 0.000000,0.000000 225.000000,0.000000 0.000000,-25.000000 25.000000,0.000000 0.000000,-25.000000-50.000000,0.000000 0.000000,-50.000000-100.000000,0.000000 0.000000,50.000000-175.000000,0.000000 0.000000,0.000000-175.000000,0.000000 0.000000,25.000000-75.000000,0.000000 0.000000,50.000000 75.000000,0.000000 0.000000,0.000000-25.000000,0.000000 0.000000,-25.000000 200.000000,0.000000 0.000000,25.000000-50.000000,0.000000 0.000000,-25.000000 100.000000,0.000000 0.000000,75.000000 0.000000,0.000000 0.000000,-25.000000 100.000000,0.000000 0.000000,-25.000000 0.000000,0.000000 0.000000,0.000000 0.000000,0.000000 0.000000,-50.000000-25.000000,0.000000 0.000000,0.000000 0.000000,0.000000 0.000000,0.000000 0.000000,0.000000 0.000000,-25.000000-75.000000,0.000000 0.000000,25.000000 75.000000,0.000000 0.000000,0.000000-25.000000,0.000000 0.000000,50.000000 25.000000,0.000000 0.000000,100.000000 25.000000,0.000000 0.000000,25.000000 0.000000,0.000000 0.000000,25.000000-50.000000,0.000000 0.000000,-150.000000-50.000000,0.000000 0.000000,0.000000 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4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19250.000000 53450.000000,'0.000000'-50.000000,"0.000000"-25.000000,0.000000 0.000000,0.000000 50.000000,0.000000 0.000000,-25.000000 0.000000,0.000000 0.000000,0.000000 50.000000,0.000000 0.000000,-50.000000 75.000000,0.000000 0.000000,-75.000000 75.000000,0.000000 0.000000,100.000000-125.000000,0.000000 0.000000,-200.000000 225.000000,0.000000 0.000000,25.000000-75.000000,0.000000 0.000000,150.000000-150.000000,0.000000 0.000000,100.000000-75.000000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22400.000000 26650.000000,'-50.000000'-50.000000,"25.000000"0.000000,0.000000 0.000000,25.000000 25.000000,0.000000 0.000000,75.000000-25.000000,0.000000 0.000000,-50.000000 50.000000,0.000000 0.000000,100.000000-50.000000,0.000000 0.000000,-100.000000 50.000000,0.000000 0.000000,125.000000-25.000000,0.000000 0.000000,-50.000000 25.000000,0.000000 0.000000,-25.000000 0.000000,0.000000 0.000000,-50.000000 0.000000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4:34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17350.000000 54450.000000,'-50.000000'50.000000,"25.000000"0.000000,0.000000 0.000000,0.000000 0.000000,0.000000 0.000000,50.000000 25.000000,0.000000 0.000000,75.000000 0.000000,0.000000 0.000000,50.000000-50.000000,0.000000 0.000000,25.000000-75.000000,0.000000 0.000000,-50.000000-25.000000,0.000000 0.000000,-75.000000 25.000000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5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20350.000000 52300.000000,'0.000000'-100.000000,"25.000000"50.000000,0.000000 0.000000,-25.000000 25.000000,0.000000 0.000000,25.000000-100.000000,0.000000 0.000000,25.000000-125.000000,0.000000 0.000000,-50.000000 0.000000,0.000000 0.000000,0.000000 100.000000,0.000000 0.000000,-50.000000 100.000000,0.000000 0.000000,25.000000 50.000000,0.000000 0.000000,0.000000 0.000000,0.000000 0.000000,0.000000 0.000000,0.000000 0.000000,0.000000 125.000000,0.000000 0.000000,25.000000-75.000000,0.000000 0.000000,-25.000000 300.000000,0.000000 0.000000,0.000000 50.000000,0.000000 0.000000,50.000000-100.000000,0.000000 0.000000,25.000000-125.000000,0.000000 0.000000,-25.000000-150.000000,0.000000 0.000000,-25.000000-50.000000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4:35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20350.000000 52450.000000,'-50.000000'-50.000000,"25.000000"50.000000,0.000000 0.000000,50.000000 0.000000,0.000000 0.000000,100.000000 0.000000,0.000000 0.000000,25.000000 0.000000,0.000000 0.000000,-100.000000 0.000000,0.000000 0.000000,0.000000-25.000000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5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21450.000000 52050.000000,'-150.000000'300.000000,"150.000000"-175.000000,0.000000 0.000000,0.000000 0.000000,0.000000 0.000000,50.000000-75.000000,0.000000 0.000000,-25.000000-100.000000,0.000000 0.000000,0.000000 0.000000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6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21550.000000 51400.000000,'-50.000000'0.000000,"25.000000"0.000000,0.000000 0.000000,25.000000 25.000000,0.000000 0.000000,25.000000 25.000000,0.000000 0.000000,50.000000 50.000000,0.000000 0.000000,25.000000 0.000000,0.000000 0.000000,-50.000000-50.000000,0.000000 0.000000,-25.000000-50.000000,0.000000 0.000000,25.000000 50.000000,0.000000 0.000000,-50.000000-25.000000,0.000000 0.000000,25.000000 0.000000,0.000000 0.000000,-25.000000 0.000000,0.000000 0.000000,25.000000 25.000000,0.000000 0.000000,-25.000000-25.000000,0.000000 0.000000,-25.000000 50.000000,0.000000 0.000000,25.000000 25.000000,0.000000 0.000000,0.000000-25.000000,0.000000 0.000000,25.000000-50.000000,0.000000 0.000000,25.000000-75.000000,0.000000 0.000000,25.000000-75.000000,0.000000 0.000000,0.000000 25.000000,0.000000 0.000000,-50.000000 50.000000,0.000000 0.000000,-25.000000 25.000000,0.000000 0.000000,25.000000 25.000000,0.000000 0.000000,-25.000000 25.000000,0.000000 0.000000,25.000000 25.000000,0.000000 0.000000,50.000000 0.000000,0.000000 0.000000,0.000000-50.000000,0.000000 0.000000,-25.000000 0.000000,0.000000 0.000000,-25.000000-25.000000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6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23550.000000 52250.000000,'50.000000'0.000000,"-25.000000"0.000000,0.000000 0.000000,0.000000 0.000000,0.000000 0.000000,-25.000000 25.000000,0.000000 0.000000,0.000000-50.000000,0.000000 0.000000,0.000000-25.000000,0.000000 0.000000,-50.000000-25.000000,0.000000 0.000000,0.000000 75.000000,0.000000 0.000000,25.000000 0.000000,0.000000 0.000000,-25.000000 0.000000,0.000000 0.000000,25.000000 0.000000,0.000000 0.000000,-25.000000 75.000000,0.000000 0.000000,25.000000-50.000000,0.000000 0.000000,0.000000 50.000000,0.000000 0.000000,25.000000-50.000000,0.000000 0.000000,0.000000 25.000000,0.000000 0.000000,0.000000-25.000000,0.000000 0.000000,75.000000 0.000000,0.000000 0.000000,0.000000-50.000000,0.000000 0.000000,0.000000-75.000000,0.000000 0.000000,0.000000 0.000000,0.000000 0.000000,-50.000000 50.000000,0.000000 0.000000,-25.000000 75.000000,0.000000 0.000000,0.000000 0.000000,0.000000 0.000000,0.000000 25.000000,0.000000 0.000000,25.000000 0.000000,0.000000 0.000000,25.000000-50.000000,0.000000 0.000000,50.000000-125.000000,0.000000 0.000000,25.000000-175.000000,0.000000 0.000000,-25.000000-50.000000,0.000000 0.000000,-75.000000 200.000000,0.000000 0.000000,-25.000000 175.000000,0.000000 0.000000,-25.000000 100.000000,0.000000 0.000000,25.000000-75.000000,0.000000 0.000000,-25.000000 150.000000,0.000000 0.000000,25.000000-150.000000,0.000000 0.000000,0.000000 150.000000,0.000000 0.000000,0.000000-150.000000,0.000000 0.000000,25.000000 100.000000,0.000000 0.000000,0.000000-125.000000,0.000000 0.000000,75.000000 50.000000,0.000000 0.000000,-50.000000-75.000000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8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26850.000000 51450.000000,'0.000000'-100.000000,"0.000000"50.000000,0.000000 0.000000,25.000000 25.000000,0.000000 0.000000,25.000000 175.000000,0.000000 0.000000,-25.000000 25.000000,0.000000 0.000000,25.000000-25.000000,0.000000 0.000000,-25.000000-75.000000,0.000000 0.000000,0.000000-75.000000,0.000000 0.000000,0.000000-125.000000,0.000000 0.000000,0.000000 75.000000,0.000000 0.000000,0.000000-100.000000,0.000000 0.000000,-25.000000 100.000000,0.000000 0.000000,50.000000-75.000000,0.000000 0.000000,-50.000000 100.000000,0.000000 0.000000,50.000000-50.000000,0.000000 0.000000,-50.000000 50.000000,0.000000 0.000000,25.000000 25.000000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8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27600.000000 51700.000000,'100.000000'0.000000,"-50.000000"-50.000000,0.000000 0.000000,0.000000 0.000000,0.000000 0.000000,-25.000000 25.000000,0.000000 0.000000,-50.000000 25.000000,0.000000 0.000000,0.000000 25.000000,0.000000 0.000000,25.000000 0.000000,0.000000 0.000000,0.000000 25.000000,0.000000 0.000000,0.000000 0.000000,0.000000 0.000000,50.000000-25.000000,0.000000 0.000000,-25.000000-25.000000,0.000000 0.000000,75.000000 0.000000,0.000000 0.000000,25.000000 25.000000,0.000000 0.000000,-50.000000 0.000000,0.000000 0.000000,-25.000000 25.000000,0.000000 0.000000,-50.000000-25.000000,0.000000 0.000000,0.000000-50.000000,0.000000 0.000000,0.000000-75.000000,0.000000 0.000000,0.000000 50.000000,0.000000 0.000000,50.000000-100.000000,0.000000 0.000000,-50.000000 125.000000,0.000000 0.000000,50.000000-100.000000,0.000000 0.000000,-25.000000 100.000000,0.000000 0.000000,50.000000-50.000000,0.000000 0.000000,0.000000 50.000000,0.000000 0.000000,-50.000000 0.000000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9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29700.000000 50850.000000,'-50.000000'-50.000000,"50.000000"25.000000,0.000000 0.000000,-25.000000 0.000000,0.000000 0.000000,0.000000 0.000000,0.000000 0.000000,-25.000000 25.000000,0.000000 0.000000,0.000000 25.000000,0.000000 0.000000,-25.000000 75.000000,0.000000 0.000000,75.000000-25.000000,0.000000 0.000000,0.000000-50.000000,0.000000 0.000000,50.000000 50.000000,0.000000 0.000000,25.000000 0.000000,0.000000 0.000000,-50.000000-50.000000,0.000000 0.000000,50.000000 50.000000,0.000000 0.000000,-50.000000-50.000000,0.000000 0.000000,25.000000 50.000000,0.000000 0.000000,-25.000000-50.000000,0.000000 0.000000,-25.000000 25.000000,0.000000 0.000000,-25.000000 0.000000,0.000000 0.000000,-75.000000-50.000000,0.000000 0.000000,25.000000 0.000000,0.000000 0.000000,50.000000-25.000000,0.000000 0.000000,25.000000 0.000000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9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30550.000000 51400.000000,'0.000000'50.000000,"-25.000000"50.000000,0.000000 0.000000,0.000000-25.000000,0.000000 0.000000,25.000000 0.000000,0.000000 0.000000,0.000000 0.000000,0.000000 0.000000,25.000000-75.000000,0.000000 0.000000,-25.000000-25.000000,0.000000 0.000000,0.000000-100.000000,0.000000 0.000000,25.000000 75.000000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23200.000000 25800.000000,'-100.000000'0.000000,"75.000000"50.000000,0.000000 0.000000,0.000000 125.000000,0.000000 0.000000,25.000000 100.000000,0.000000 0.000000,50.000000-25.000000,0.000000 0.000000,-25.000000-125.000000,0.000000 0.000000,0.000000-100.000000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39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30600.000000 50900.000000,'-100.000000'0.000000,"50.000000"0.000000,0.000000 0.000000,25.000000 25.000000,0.000000 0.000000,25.000000 0.000000,0.000000 0.000000,0.000000 0.000000,0.000000 0.000000,0.000000 0.000000,0.000000 0.000000,25.000000 0.000000,0.000000 0.000000,0.000000 0.000000,0.000000 0.000000,0.000000 0.000000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40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31500.000000 51450.000000,'-50.000000'150.000000,"50.000000"-100.000000,0.000000 0.000000,0.000000-25.000000,0.000000 0.000000,0.000000 0.000000,0.000000 0.000000,25.000000-25.000000,0.000000 0.000000,-25.000000-25.000000,0.000000 0.000000,25.000000 25.000000,0.000000 0.000000,0.000000-75.000000,0.000000 0.000000,-25.000000-50.000000,0.000000 0.000000,-25.000000 25.000000,0.000000 0.000000,-25.000000 50.000000,0.000000 0.000000,-50.000000 75.000000,0.000000 0.000000,0.000000 125.000000,0.000000 0.000000,75.000000-50.000000,0.000000 0.000000,25.000000-50.000000,0.000000 0.000000,25.000000 25.000000,0.000000 0.000000,-25.000000-25.000000,0.000000 0.000000,75.000000-25.000000,0.000000 0.000000,-50.000000-25.000000,0.000000 0.000000,75.000000-25.000000,0.000000 0.000000,-25.000000-50.000000,0.000000 0.000000,0.000000-25.000000,0.000000 0.000000,-50.000000 25.000000,0.000000 0.000000,0.000000 50.000000,0.000000 0.000000,0.000000 75.000000,0.000000 0.000000,-25.000000-25.000000,0.000000 0.000000,0.000000 50.000000,0.000000 0.000000,25.000000 25.000000,0.000000 0.000000,25.000000-50.000000,0.000000 0.000000,25.000000-25.000000,0.000000 0.000000,25.000000-100.000000,0.000000 0.000000,25.000000-50.000000,0.000000 0.000000,-75.000000 50.000000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40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33800.000000 51400.000000,'0.000000'-100.000000,"0.000000"25.000000,0.000000 0.000000,25.000000-50.000000,0.000000 0.000000,0.000000 50.000000,0.000000 0.000000,-25.000000 25.000000,0.000000 0.000000,0.000000 0.000000,0.000000 0.000000,-50.000000 50.000000,0.000000 0.000000,50.000000 25.000000,0.000000 0.000000,-50.000000 150.000000,0.000000 0.000000,50.000000 0.000000,0.000000 0.000000,50.000000-75.000000,0.000000 0.000000,75.000000-100.000000,0.000000 0.000000,25.000000-200.000000,0.000000 0.000000,-75.000000 0.000000,0.000000 0.000000,-50.000000 125.000000,0.000000 0.000000,75.000000-175.000000,0.000000 0.000000,-75.000000 175.000000,0.000000 0.000000,25.000000-225.000000,0.000000 0.000000,-50.000000 200.000000,0.000000 0.000000,0.000000 175.000000,0.000000 0.000000,-50.000000 125.000000,0.000000 0.000000,25.000000 50.000000,0.000000 0.000000,-25.000000 25.000000,0.000000 0.000000,25.000000 25.000000,0.000000 0.000000,25.000000-50.000000,0.000000 0.000000,0.000000-150.000000,0.000000 0.000000,50.000000-100.000000,0.000000 0.000000,-25.000000-25.000000,0.000000 0.000000,75.000000-175.000000,0.000000 0.000000,50.000000 0.000000,0.000000 0.000000,0.000000 50.000000,0.000000 0.000000,-125.000000 125.000000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42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23900.000000 55050.000000,'0.000000'100.000000,"0.000000"-50.000000,0.000000 0.000000,0.000000-25.000000,0.000000 0.000000,0.000000 50.000000,0.000000 0.000000,0.000000-50.000000,0.000000 0.000000,25.000000 100.000000,0.000000 0.000000,-25.000000-100.000000,0.000000 0.000000,75.000000 125.000000,0.000000 0.000000,-25.000000-50.000000,0.000000 0.000000,-50.000000-75.000000,0.000000 0.000000,0.000000-75.000000,0.000000 0.000000,-50.000000-125.000000,0.000000 0.000000,-25.000000-25.000000,0.000000 0.000000,25.000000 75.000000,0.000000 0.000000,50.000000 75.000000,0.000000 0.000000,-50.000000-25.000000,0.000000 0.000000,50.000000 50.000000,0.000000 0.000000,0.000000 0.000000,0.000000 0.000000,150.000000 75.000000,0.000000 0.000000,75.000000 100.000000,0.000000 0.000000,25.000000 25.000000,0.000000 0.000000,-25.000000 25.000000,0.000000 0.000000,-75.000000-25.000000,0.000000 0.000000,-50.000000-75.000000,0.000000 0.000000,-100.000000-50.000000,0.000000 0.000000,25.000000 25.000000,0.000000 0.000000,-75.000000-25.000000,0.000000 0.000000,25.000000-25.000000,0.000000 0.000000,-100.000000 0.000000,0.000000 0.000000,100.000000-25.000000,0.000000 0.000000,-150.000000 0.000000,0.000000 0.000000,-25.000000 0.000000,0.000000 0.000000,25.000000-50.000000,0.000000 0.000000,75.000000-25.000000,0.000000 0.000000,75.000000 25.000000,0.000000 0.000000,25.000000 25.000000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4:43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25900.000000 55150.000000,'-50.000000'0.000000,"100.000000"-25.000000,0.000000 0.000000,150.000000-50.000000,0.000000 0.000000,0.000000 25.000000,0.000000 0.000000,-25.000000 0.000000,0.000000 0.000000,-150.000000 25.000000,0.000000 0.000000,0.000000 0.000000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14:43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26900.000000 54450.000000,'-100.000000'50.000000,"75.000000"-50.000000,0.000000 0.000000,-25.000000 75.000000,0.000000 0.000000,50.000000 75.000000,0.000000 0.000000,0.000000 50.000000,0.000000 0.000000,75.000000-50.000000,0.000000 0.000000,0.000000-75.000000,0.000000 0.000000,-25.000000-50.000000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23850.000000 47950.000000,'0.000000'150.000000,"0.000000"25.000000,0.000000 0.000000,75.000000 100.000000,0.000000 0.000000,25.000000 125.000000,0.000000 0.000000,0.000000 0.000000,0.000000 0.000000,-25.000000-175.000000,0.000000 0.000000,-75.000000-200.000000,0.000000 0.000000,0.000000-150.000000,0.000000 0.000000,-25.000000 75.000000,0.000000 0.000000,0.000000-200.000000,0.000000 0.000000,0.000000 150.000000,0.000000 0.000000,-25.000000-275.000000,0.000000 0.000000,25.000000 25.000000,0.000000 0.000000,25.000000 150.000000,0.000000 0.000000,75.000000 250.000000,0.000000 0.000000,25.000000 225.000000,0.000000 0.000000,0.000000-25.000000,0.000000 0.000000,-50.000000-200.000000,0.000000 0.000000,75.000000 150.000000,0.000000 0.000000,-25.000000-150.000000,0.000000 0.000000,-75.000000-50.000000,0.000000 0.000000,25.000000-150.000000,0.000000 0.000000,0.000000-150.000000,0.000000 0.000000,25.000000-50.000000,0.000000 0.000000,-25.000000 75.000000,0.000000 0.000000,0.000000 150.000000,0.000000 0.000000,-25.000000 125.000000,0.000000 0.000000,0.000000 50.000000,0.000000 0.000000,0.000000 100.000000,0.000000 0.000000,0.000000-100.000000,0.000000 0.000000,50.000000 200.000000,0.000000 0.000000,-50.000000-175.000000,0.000000 0.000000,50.000000 175.000000,0.000000 0.000000,-50.000000-175.000000,0.000000 0.000000,50.000000 225.000000,0.000000 0.000000,0.000000-25.000000,0.000000 0.000000,0.000000-175.000000,0.000000 0.000000,-25.000000-125.000000,0.000000 0.000000,0.000000-25.000000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27950.000000 49400.000000,'50.000000'400.000000,"-50.000000"-250.000000,0.000000 0.000000,0.000000-50.000000,0.000000 0.000000,50.000000-125.000000,0.000000 0.000000,0.000000-175.000000,0.000000 0.000000,-25.000000-50.000000,0.000000 0.000000,-25.000000 150.000000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28150.000000 48650.000000,'-100.000000'-500.000000,"100.000000"475.000000,0.000000 0.000000,-25.000000 0.000000,0.000000 0.000000,25.000000 75.000000,0.000000 0.000000,25.000000 50.000000,0.000000 0.000000,100.000000 0.000000,0.000000 0.000000,0.000000-25.000000,0.000000 0.000000,-100.000000-75.000000,0.000000 0.000000,25.000000 50.000000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29100.000000 48900.000000,'50.000000'50.000000,"-25.000000"-25.000000,0.000000 0.000000,-50.000000-25.000000,0.000000 0.000000,-75.000000-25.000000,0.000000 0.000000,-25.000000 25.000000,0.000000 0.000000,25.000000 50.000000,0.000000 0.000000,50.000000 50.000000,0.000000 0.000000,75.000000 25.000000,0.000000 0.000000,100.000000 0.000000,0.000000 0.000000,-25.000000-25.000000,0.000000 0.000000,-25.000000 0.000000,0.000000 0.000000,-75.000000-25.000000,0.000000 0.000000,-100.000000-50.000000,0.000000 0.000000,0.000000-50.000000,0.000000 0.000000,50.000000-150.000000,0.000000 0.000000,100.000000-75.000000,0.000000 0.000000,50.000000 25.000000,0.000000 0.000000,50.000000 25.000000,0.000000 0.000000,-50.000000 75.000000,0.000000 0.000000,-50.000000 100.000000,0.000000 0.000000,25.000000-50.000000,0.000000 0.000000,-75.000000 50.000000,0.000000 0.000000,0.000000 0.000000,0.000000 0.000000,-25.000000 25.000000,0.000000 0.000000,0.000000 25.000000,0.000000 0.000000,-50.000000 75.000000,0.000000 0.000000,0.000000 25.000000,0.000000 0.000000,50.000000-25.000000,0.000000 0.000000,25.000000 25.000000,0.000000 0.000000,50.000000-50.000000,0.000000 0.000000,50.000000-50.000000,0.000000 0.000000,-50.000000-25.000000,0.000000 0.000000,75.000000 25.000000,0.000000 0.000000,-75.000000 0.000000,0.000000 0.000000,75.000000 50.000000,0.000000 0.000000,-75.000000 50.000000,0.000000 0.000000,-75.000000 25.000000,0.000000 0.000000,-50.000000-25.000000,0.000000 0.000000,-25.000000-100.000000,0.000000 0.000000,75.000000-50.000000,0.000000 0.000000,0.000000 0.000000,0.000000 0.000000,25.000000-25.000000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24950.000000 27700.000000,'-150.000000'0.000000,"125.000000"0.000000,0.000000 0.000000,0.000000 25.000000,0.000000 0.000000,25.000000-50.000000,0.000000 0.000000,25.000000-75.000000,0.000000 0.000000,0.000000-25.000000,0.000000 0.000000,0.000000 50.000000,0.000000 0.000000,-100.000000 75.000000,0.000000 0.000000,-75.000000 125.000000,0.000000 0.000000,25.000000 50.000000,0.000000 0.000000,75.000000-100.000000,0.000000 0.000000,-25.000000 125.000000,0.000000 0.000000,75.000000-150.000000,0.000000 0.000000,0.000000 100.000000,0.000000 0.000000,25.000000-100.000000,0.000000 0.000000,150.000000 25.000000,0.000000 0.000000,25.000000-100.000000,0.000000 0.000000,-100.000000-25.000000,0.000000 0.000000,-25.000000 0.000000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30550.000000 49100.000000,'50.000000'150.000000,"-25.000000"-75.000000,0.000000 0.000000,0.000000 25.000000,0.000000 0.000000,0.000000 0.000000,0.000000 0.000000,-25.000000-75.000000,0.000000 0.000000,25.000000-75.000000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30850.000000 48050.000000,'-50.000000'50.000000,"50.000000"0.000000,0.000000 0.000000,0.000000-25.000000,0.000000 0.000000,50.000000 25.000000,0.000000 0.000000,-25.000000-50.000000,0.000000 0.000000,50.000000 75.000000,0.000000 0.000000,-50.000000-50.000000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31450.000000 48950.000000,'50.000000'250.000000,"-25.000000"-175.000000,0.000000 0.000000,0.000000 0.000000,0.000000 0.000000,0.000000 25.000000,0.000000 0.000000,0.000000 0.000000,0.000000 0.000000,0.000000-50.000000,0.000000 0.000000,0.000000-50.000000,0.000000 0.000000,25.000000 0.000000,0.000000 0.000000,-25.000000 0.000000,0.000000 0.000000,50.000000-25.000000,0.000000 0.000000,25.000000-25.000000,0.000000 0.000000,-25.000000 0.000000,0.000000 0.000000,0.000000 25.000000,0.000000 0.000000,-25.000000 25.000000,0.000000 0.000000,0.000000-25.000000,0.000000 0.000000,0.000000 0.000000,0.000000 0.000000,-25.000000 25.000000,0.000000 0.000000,0.000000-50.000000,0.000000 0.000000,0.000000 25.000000,0.000000 0.000000,-25.000000-75.000000,0.000000 0.000000,0.000000 25.000000,0.000000 0.000000,-25.000000 75.000000,0.000000 0.000000,-125.000000 25.000000,0.000000 0.000000,25.000000 150.000000,0.000000 0.000000,100.000000 0.000000,0.000000 0.000000,150.000000-50.000000,0.000000 0.000000,150.000000-25.000000,0.000000 0.000000,25.000000-25.000000,0.000000 0.000000,-200.000000 0.000000,0.000000 0.000000,-75.000000-50.000000,0.000000 0.000000,-50.000000 100.000000,0.000000 0.000000,0.000000-100.000000,0.000000 0.000000,-100.000000 125.000000,0.000000 0.000000,75.000000-125.000000,0.000000 0.000000,-150.000000 125.000000,0.000000 0.000000,25.000000-50.000000,0.000000 0.000000,75.000000-100.000000,0.000000 0.000000,100.000000-25.000000,0.000000 0.000000,-25.000000-25.000000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37750.000000 47750.000000,'0.000000'-200.000000,"0.000000"175.000000,0.000000 0.000000,0.000000-25.000000,0.000000 0.000000,0.000000 25.000000,0.000000 0.000000,-25.000000-50.000000,0.000000 0.000000,-25.000000 50.000000,0.000000 0.000000,-75.000000 100.000000,0.000000 0.000000,0.000000 125.000000,0.000000 0.000000,75.000000 0.000000,0.000000 0.000000,50.000000 0.000000,0.000000 0.000000,50.000000-50.000000,0.000000 0.000000,-50.000000-100.000000,0.000000 0.000000,75.000000 100.000000,0.000000 0.000000,-75.000000-100.000000,0.000000 0.000000,0.000000 125.000000,0.000000 0.000000,0.000000-125.000000,0.000000 0.000000,-50.000000 75.000000,0.000000 0.000000,-25.000000-100.000000,0.000000 0.000000,25.000000-100.000000,0.000000 0.000000,50.000000-50.000000,0.000000 0.000000,0.000000 25.000000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37700.000000 46950.000000,'50.000000'-50.000000,"-25.000000"75.000000,0.000000 0.000000,-25.000000 225.000000,0.000000 0.000000,-25.000000 175.000000,0.000000 0.000000,0.000000 25.000000,0.000000 0.000000,50.000000-175.000000,0.000000 0.000000,50.000000-250.000000,0.000000 0.000000,-25.000000-50.000000,0.000000 0.000000,-25.000000-25.000000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38350.000000 49350.000000,'50.000000'150.000000,"-25.000000"-100.000000,0.000000 0.000000,0.000000 25.000000,0.000000 0.000000,-25.000000-25.000000,0.000000 0.000000,25.000000-25.000000,0.000000 0.000000,0.000000-50.000000,0.000000 0.000000,-25.000000 0.000000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38650.000000 48600.000000,'0.000000'150.000000,"-25.000000"-100.000000,0.000000 0.000000,25.000000-25.000000,0.000000 0.000000,75.000000-25.000000,0.000000 0.000000,-50.000000 25.000000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39800.000000 49500.000000,'-50.000000'100.000000,"50.000000"-125.000000,0.000000 0.000000,25.000000-25.000000,0.000000 0.000000,-25.000000 25.000000,0.000000 0.000000,25.000000-75.000000,0.000000 0.000000,-25.000000 75.000000,0.000000 0.000000,0.000000-125.000000,0.000000 0.000000,-50.000000 25.000000,0.000000 0.000000,-75.000000 75.000000,0.000000 0.000000,-25.000000 150.000000,0.000000 0.000000,50.000000 125.000000,0.000000 0.000000,100.000000-50.000000,0.000000 0.000000,50.000000-100.000000,0.000000 0.000000,-25.000000-75.000000,0.000000 0.000000,100.000000 0.000000,0.000000 0.000000,-100.000000-25.000000,0.000000 0.000000,75.000000-125.000000,0.000000 0.000000,-50.000000 75.000000,0.000000 0.000000,75.000000-225.000000,0.000000 0.000000,-25.000000-50.000000,0.000000 0.000000,-50.000000 75.000000,0.000000 0.000000,-50.000000 225.000000,0.000000 0.000000,-75.000000 250.000000,0.000000 0.000000,25.000000 100.000000,0.000000 0.000000,25.000000-100.000000,0.000000 0.000000,0.000000-150.000000,0.000000 0.000000,25.000000 125.000000,0.000000 0.000000,25.000000-125.000000,0.000000 0.000000,75.000000 50.000000,0.000000 0.000000,0.000000-100.000000,0.000000 0.000000,-75.000000 0.000000,0.000000 0.000000,75.000000 0.000000,0.000000 0.000000,-25.000000 0.000000,0.000000 0.000000,0.000000-50.000000,0.000000 0.000000,-25.000000-25.000000,0.000000 0.000000,0.000000 0.000000,0.000000 0.000000,-25.000000-25.000000,0.000000 0.000000,0.000000 0.000000,0.000000 0.000000,-25.000000 75.000000,0.000000 0.000000,-25.000000-50.000000,0.000000 0.000000,-75.000000 50.000000,0.000000 0.000000,-25.000000 125.000000,0.000000 0.000000,50.000000 125.000000,0.000000 0.000000,50.000000 0.000000,0.000000 0.000000,200.000000-100.000000,0.000000 0.000000,75.000000-125.000000,0.000000 0.000000,-150.000000-75.000000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45500.000000 46100.000000,'0.000000'-50.000000,"0.000000"25.000000,0.000000 0.000000,25.000000 0.000000,0.000000 0.000000,-25.000000 0.000000,0.000000 0.000000,-25.000000 50.000000,0.000000 0.000000,-75.000000 125.000000,0.000000 0.000000,-100.000000 225.000000,0.000000 0.000000,0.000000 50.000000,0.000000 0.000000,150.000000-300.000000,0.000000 0.000000,0.000000 275.000000,0.000000 0.000000,50.000000-300.000000,0.000000 0.000000,100.000000 175.000000,0.000000 0.000000,-50.000000-225.000000,0.000000 0.000000,250.000000 150.000000,0.000000 0.000000,-200.000000-125.000000,0.000000 0.000000,-25.000000-50.000000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47500.000000 48900.000000,'50.000000'50.000000,"-50.000000"0.000000,0.000000 0.000000,25.000000-75.000000,0.000000 0.000000,-25.000000-25.000000,0.000000 0.000000,0.000000 0.000000,0.000000 0.000000,0.000000 25.000000,0.000000 0.000000,0.000000-25.000000,0.000000 0.000000,-25.000000-25.000000,0.000000 0.000000,-25.000000 25.000000,0.000000 0.000000,-75.000000 25.000000,0.000000 0.000000,-25.000000 150.000000,0.000000 0.000000,25.000000 100.000000,0.000000 0.000000,100.000000 0.000000,0.000000 0.000000,125.000000-125.000000,0.000000 0.000000,50.000000-125.000000,0.000000 0.000000,-50.000000-100.000000,0.000000 0.000000,-75.000000 75.000000,0.000000 0.000000,75.000000-250.000000,0.000000 0.000000,-50.000000 0.000000,0.000000 0.000000,-50.000000 25.000000,0.000000 0.000000,0.000000 75.000000,0.000000 0.000000,-25.000000 150.000000,0.000000 0.000000,0.000000 150.000000,0.000000 0.000000,0.000000 175.000000,0.000000 0.000000,25.000000-25.000000,0.000000 0.000000,0.000000-175.000000,0.000000 0.000000,25.000000 150.000000,0.000000 0.000000,0.000000-150.000000,0.000000 0.000000,50.000000 125.000000,0.000000 0.000000,25.000000-175.000000,0.000000 0.000000,-75.000000-25.000000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25400.000000 28450.000000,'0.000000'50.000000,"-25.000000"-50.000000,0.000000 0.000000,0.000000 0.000000,0.000000 0.000000,25.000000-50.000000,0.000000 0.000000,25.000000-25.000000,0.000000 0.000000,-25.000000 0.000000,0.000000 0.000000,-25.000000 50.000000,0.000000 0.000000,-25.000000 25.000000,0.000000 0.000000,50.000000 25.000000,0.000000 0.000000,-25.000000 25.000000,0.000000 0.000000,25.000000-25.000000,0.000000 0.000000,0.000000 25.000000,0.000000 0.000000,0.000000-25.000000,0.000000 0.000000,0.000000 25.000000,0.000000 0.000000,50.000000-25.000000,0.000000 0.000000,25.000000-25.000000,0.000000 0.000000,0.000000-25.000000,0.000000 0.000000,-25.000000-25.000000,0.000000 0.000000,-25.000000 0.000000,0.000000 0.000000,25.000000 25.000000,0.000000 0.000000,-25.000000 25.000000,0.000000 0.000000,0.000000 0.000000,0.000000 0.000000,0.000000 0.000000,0.000000 0.000000,0.000000 0.000000,0.000000 0.000000,25.000000 0.000000,0.000000 0.000000,25.000000-25.000000,0.000000 0.000000,-25.000000 0.000000,0.000000 0.000000,25.000000 0.000000,0.000000 0.000000,-50.000000 25.000000,0.000000 0.000000,0.000000 25.000000,0.000000 0.000000,-25.000000 0.000000,0.000000 0.000000,50.000000 0.000000,0.000000 0.000000,-25.000000-25.000000,0.000000 0.000000,0.000000-25.000000,0.000000 0.000000,25.000000-25.000000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48150.000000 48900.000000,'0.000000'100.000000,"25.000000"-25.000000,0.000000 0.000000,50.000000-50.000000,0.000000 0.000000,0.000000-50.000000,0.000000 0.000000,25.000000-75.000000,0.000000 0.000000,-50.000000-25.000000,0.000000 0.000000,-50.000000 0.000000,0.000000 0.000000,-25.000000 75.000000,0.000000 0.000000,-25.000000 75.000000,0.000000 0.000000,25.000000 0.000000,0.000000 0.000000,-50.000000 75.000000,0.000000 0.000000,75.000000-75.000000,0.000000 0.000000,-25.000000 100.000000,0.000000 0.000000,25.000000-75.000000,0.000000 0.000000,50.000000 50.000000,0.000000 0.000000,75.000000-75.000000,0.000000 0.000000,-75.000000-25.000000,0.000000 0.000000,0.000000-50.000000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49450.000000 48700.000000,'50.000000'50.000000,"-25.000000"-50.000000,0.000000 0.000000,0.000000-100.000000,0.000000 0.000000,0.000000 0.000000,0.000000 0.000000,-25.000000 25.000000,0.000000 0.000000,-75.000000 75.000000,0.000000 0.000000,-25.000000 100.000000,0.000000 0.000000,25.000000 75.000000,0.000000 0.000000,75.000000-50.000000,0.000000 0.000000,0.000000-75.000000,0.000000 0.000000,50.000000 50.000000,0.000000 0.000000,-25.000000-75.000000,0.000000 0.000000,75.000000 25.000000,0.000000 0.000000,-75.000000-50.000000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50300.000000 48900.000000,'50.000000'200.000000,"-25.000000"-200.000000,0.000000 0.000000,-25.000000-25.000000,0.000000 0.000000,25.000000 0.000000,0.000000 0.000000,-25.000000-50.000000,0.000000 0.000000,0.000000 0.000000,0.000000 0.000000,-50.000000 50.000000,0.000000 0.000000,0.000000 25.000000,0.000000 0.000000,0.000000 75.000000,0.000000 0.000000,25.000000 25.000000,0.000000 0.000000,25.000000-25.000000,0.000000 0.000000,25.000000-50.000000,0.000000 0.000000,50.000000-25.000000,0.000000 0.000000,0.000000-50.000000,0.000000 0.000000,0.000000-25.000000,0.000000 0.000000,-25.000000 25.000000,0.000000 0.000000,0.000000 50.000000,0.000000 0.000000,-25.000000 0.000000,0.000000 0.000000,0.000000 25.000000,0.000000 0.000000,0.000000 25.000000,0.000000 0.000000,-25.000000-25.000000,0.000000 0.000000,25.000000 25.000000,0.000000 0.000000,25.000000 25.000000,0.000000 0.000000,0.000000-50.000000,0.000000 0.000000,25.000000-25.000000,0.000000 0.000000,25.000000-25.000000,0.000000 0.000000,-75.000000 0.000000,0.000000 0.000000,0.000000 0.000000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52500.000000 48450.000000,'0.000000'-50.000000,"-25.000000"50.000000,0.000000 0.000000,25.000000 100.000000,0.000000 0.000000,0.000000-50.000000,0.000000 0.000000,25.000000 225.000000,0.000000 0.000000,25.000000 125.000000,0.000000 0.000000,-50.000000-25.000000,0.000000 0.000000,25.000000-200.000000,0.000000 0.000000,-25.000000-150.000000,0.000000 0.000000,0.000000-250.000000,0.000000 0.000000,0.000000-75.000000,0.000000 0.000000,0.000000 200.000000,0.000000 0.000000,-25.000000-225.000000,0.000000 0.000000,25.000000 225.000000,0.000000 0.000000,0.000000-175.000000,0.000000 0.000000,25.000000 200.000000,0.000000 0.000000,100.000000-100.000000,0.000000 0.000000,0.000000 175.000000,0.000000 0.000000,0.000000 125.000000,0.000000 0.000000,-50.000000 50.000000,0.000000 0.000000,-50.000000-25.000000,0.000000 0.000000,-50.000000-50.000000,0.000000 0.000000,-50.000000-50.000000,0.000000 0.000000,50.000000-50.000000,0.000000 0.000000,-100.000000 25.000000,0.000000 0.000000,100.000000-25.000000,0.000000 0.000000,-125.000000-50.000000,0.000000 0.000000,125.000000-25.000000,0.000000 0.000000,50.000000 25.000000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54650.000000 48900.000000,'50.000000'0.000000,"-25.000000"0.000000,0.000000 0.000000,0.000000-50.000000,0.000000 0.000000,-25.000000-50.000000,0.000000 0.000000,-25.000000-25.000000,0.000000 0.000000,-50.000000 50.000000,0.000000 0.000000,-25.000000 50.000000,0.000000 0.000000,0.000000 150.000000,0.000000 0.000000,75.000000 0.000000,0.000000 0.000000,25.000000-75.000000,0.000000 0.000000,25.000000 25.000000,0.000000 0.000000,0.000000-75.000000,0.000000 0.000000,200.000000 25.000000,0.000000 0.000000,-100.000000-75.000000,0.000000 0.000000,-75.000000 0.000000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55750.000000 48150.000000,'100.000000'-150.000000,"-75.000000"100.000000,0.000000 0.000000,-25.000000-25.000000,0.000000 0.000000,-50.000000 50.000000,0.000000 0.000000,-25.000000 25.000000,0.000000 0.000000,25.000000 25.000000,0.000000 0.000000,25.000000-25.000000,0.000000 0.000000,0.000000 75.000000,0.000000 0.000000,25.000000 25.000000,0.000000 0.000000,75.000000-25.000000,0.000000 0.000000,50.000000 25.000000,0.000000 0.000000,-50.000000 0.000000,0.000000 0.000000,-50.000000 0.000000,0.000000 0.000000,-25.000000-50.000000,0.000000 0.000000,-25.000000-25.000000,0.000000 0.000000,-50.000000 0.000000,0.000000 0.000000,50.000000-25.000000,0.000000 0.000000,-25.000000-25.000000,0.000000 0.000000,25.000000 0.000000,0.000000 0.000000,25.000000-75.000000,0.000000 0.000000,0.000000 75.000000,0.000000 0.000000,25.000000-25.000000,0.000000 0.000000,0.000000 0.000000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56250.000000 48150.000000,'200.000000'0.000000,"-100.000000"0.000000,0.000000 0.000000,-25.000000 50.000000,0.000000 0.000000,-75.000000 50.000000,0.000000 0.000000,0.000000-75.000000,0.000000 0.000000,0.000000 75.000000,0.000000 0.000000,0.000000-75.000000,0.000000 0.000000,0.000000 25.000000,0.000000 0.000000,0.000000-25.000000,0.000000 0.000000,0.000000-50.000000,0.000000 0.000000,0.000000 0.000000,0.000000 0.000000,0.000000-25.000000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56850.000000 47600.000000,'100.000000'-100.000000,"-100.000000"75.000000,0.000000 0.000000,25.000000 25.000000,0.000000 0.000000,0.000000-25.000000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57350.000000 47900.000000,'0.000000'50.000000,"25.000000"-50.000000,0.000000 0.000000,0.000000 0.000000,0.000000 0.000000,75.000000-25.000000,0.000000 0.000000,-75.000000 0.000000,0.000000 0.000000,150.000000-100.000000,0.000000 0.000000,-75.000000 0.000000,0.000000 0.000000,-75.000000 25.000000,0.000000 0.000000,-25.000000 75.000000,0.000000 0.000000,-50.000000 100.000000,0.000000 0.000000,25.000000 100.000000,0.000000 0.000000,0.000000-25.000000,0.000000 0.000000,25.000000-100.000000,0.000000 0.000000,0.000000 175.000000,0.000000 0.000000,75.000000-100.000000,0.000000 0.000000,-25.000000-100.000000,0.000000 0.000000,0.000000-25.000000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58750.000000 48250.000000,'150.000000'100.000000,"-125.000000"-50.000000,0.000000 0.000000,-25.000000-25.000000,0.000000 0.000000,25.000000 100.000000,0.000000 0.000000,0.000000-25.000000,0.000000 0.000000,0.000000-50.000000,0.000000 0.000000,0.000000-50.000000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28700.000000 27850.000000,'-50.000000'-100.000000,"25.000000"75.000000,0.000000 0.000000,25.000000 75.000000,0.000000 0.000000,0.000000 75.000000,0.000000 0.000000,25.000000 0.000000,0.000000 0.000000,-25.000000-50.000000,0.000000 0.000000,25.000000-75.000000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59300.000000 47450.000000,'0.000000'-150.000000,"-25.000000"125.000000,0.000000 0.000000,0.000000 25.000000,0.000000 0.000000,25.000000 25.000000,0.000000 0.000000,0.000000 25.000000,0.000000 0.000000,25.000000-25.000000,0.000000 0.000000,50.000000 25.000000,0.000000 0.000000,-25.000000 25.000000,0.000000 0.000000,0.000000-25.000000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59800.000000 48100.000000,'150.000000'200.000000,"-75.000000"-175.000000,0.000000 0.000000,-25.000000-25.000000,0.000000 0.000000,-25.000000 0.000000,0.000000 0.000000,0.000000 0.000000,0.000000 0.000000,0.000000-50.000000,0.000000 0.000000,0.000000-25.000000,0.000000 0.000000,-25.000000 50.000000,0.000000 0.000000,0.000000-100.000000,0.000000 0.000000,-50.000000 50.000000,0.000000 0.000000,-25.000000 75.000000,0.000000 0.000000,0.000000 50.000000,0.000000 0.000000,50.000000 25.000000,0.000000 0.000000,25.000000-25.000000,0.000000 0.000000,0.000000-25.000000,0.000000 0.000000,0.000000 0.000000,0.000000 0.000000,25.000000-25.000000,0.000000 0.000000,0.000000 0.000000,0.000000 0.000000,50.000000-25.000000,0.000000 0.000000,0.000000-25.000000,0.000000 0.000000,-50.000000 50.000000,0.000000 0.000000,75.000000-75.000000,0.000000 0.000000,-25.000000 50.000000,0.000000 0.000000,0.000000 0.000000,0.000000 0.000000,25.000000 25.000000,0.000000 0.000000,-25.000000 0.000000,0.000000 0.000000,-50.000000 0.000000,0.000000 0.000000,50.000000 0.000000,0.000000 0.000000,0.000000 25.000000,0.000000 0.000000,-75.000000 0.000000,0.000000 0.000000,50.000000 25.000000,0.000000 0.000000,25.000000-50.000000,0.000000 0.000000,25.000000-25.000000,0.000000 0.000000,0.000000-100.000000,0.000000 0.000000,-75.000000 75.000000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65300.000000 47300.000000,'0.000000'50.000000,"0.000000"25.000000,0.000000 0.000000,-25.000000 75.000000,0.000000 0.000000,0.000000 25.000000,0.000000 0.000000,25.000000-100.000000,0.000000 0.000000,-25.000000-50.000000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65000.000000 46550.000000,'0.000000'50.000000,"0.000000"-25.000000,0.000000 0.000000,0.000000 0.000000,0.000000 0.000000,50.000000 25.000000,0.000000 0.000000,-25.000000 0.000000,0.000000 0.000000,0.000000-50.000000,0.000000 0.000000,25.000000 125.000000,0.000000 0.000000,-25.000000-50.000000,0.000000 0.000000,-25.000000-50.000000,0.000000 0.000000,25.000000 75.000000,0.000000 0.000000,-25.000000-25.000000,0.000000 0.000000,50.000000-75.000000,0.000000 0.000000,-25.000000 0.000000,0.000000 0.000000,50.000000-50.000000,0.000000 0.000000,0.000000-25.000000,0.000000 0.000000,-25.000000 25.000000,0.000000 0.000000,25.000000 50.000000,0.000000 0.000000,-25.000000 0.000000,0.000000 0.000000,-25.000000 0.000000,0.000000 0.000000,50.000000 25.000000,0.000000 0.000000,-25.000000-25.000000,0.000000 0.000000,-25.000000 0.000000,0.000000 0.000000,0.000000-25.000000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66550.000000 46600.000000,'-50.000000'50.000000,"25.000000"-25.000000,0.000000 0.000000,50.000000-25.000000,0.000000 0.000000,25.000000-25.000000,0.000000 0.000000,0.000000 0.000000,0.000000 0.000000,75.000000-125.000000,0.000000 0.000000,-25.000000 50.000000,0.000000 0.000000,-25.000000 25.000000,0.000000 0.000000,-50.000000 75.000000,0.000000 0.000000,-50.000000 150.000000,0.000000 0.000000,-25.000000 75.000000,0.000000 0.000000,25.000000 25.000000,0.000000 0.000000,25.000000-75.000000,0.000000 0.000000,0.000000-150.000000,0.000000 0.000000,50.000000 25.000000,0.000000 0.000000,0.000000-50.000000,0.000000 0.000000,0.000000-25.000000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67950.000000 47400.000000,'50.000000'100.000000,"-25.000000"-75.000000,0.000000 0.000000,-25.000000 0.000000,0.000000 0.000000,25.000000 0.000000,0.000000 0.000000,25.000000-25.000000,0.000000 0.000000,0.000000-25.000000,0.000000 0.000000,-25.000000-100.000000,0.000000 0.000000,-25.000000 0.000000,0.000000 0.000000,-25.000000 25.000000,0.000000 0.000000,-100.000000 100.000000,0.000000 0.000000,50.000000 50.000000,0.000000 0.000000,50.000000-25.000000,0.000000 0.000000,-25.000000 75.000000,0.000000 0.000000,50.000000-75.000000,0.000000 0.000000,25.000000 100.000000,0.000000 0.000000,150.000000-100.000000,0.000000 0.000000,0.000000-50.000000,0.000000 0.000000,-75.000000 0.000000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71300.000000 45850.000000,'0.000000'50.000000,"0.000000"-25.000000,0.000000 0.000000,0.000000 25.000000,0.000000 0.000000,0.000000 75.000000,0.000000 0.000000,0.000000 100.000000,0.000000 0.000000,-50.000000 0.000000,0.000000 0.000000,25.000000-100.000000,0.000000 0.000000,0.000000-100.000000,0.000000 0.000000,0.000000-175.000000,0.000000 0.000000,25.000000-50.000000,0.000000 0.000000,0.000000 150.000000,0.000000 0.000000,0.000000-125.000000,0.000000 0.000000,0.000000 100.000000,0.000000 0.000000,50.000000-75.000000,0.000000 0.000000,25.000000 50.000000,0.000000 0.000000,50.000000 75.000000,0.000000 0.000000,50.000000 50.000000,0.000000 0.000000,-25.000000 50.000000,0.000000 0.000000,-50.000000 0.000000,0.000000 0.000000,-75.000000 25.000000,0.000000 0.000000,-25.000000-25.000000,0.000000 0.000000,-25.000000-75.000000,0.000000 0.000000,-75.000000 75.000000,0.000000 0.000000,0.000000 0.000000,0.000000 0.000000,25.000000-25.000000,0.000000 0.000000,75.000000 25.000000,0.000000 0.000000,75.000000-25.000000,0.000000 0.000000,100.000000 0.000000,0.000000 0.000000,-25.000000 25.000000,0.000000 0.000000,-100.000000 25.000000,0.000000 0.000000,-75.000000 25.000000,0.000000 0.000000,-75.000000-75.000000,0.000000 0.000000,75.000000-25.000000,0.000000 0.000000,-100.000000 0.000000,0.000000 0.000000,100.000000-25.000000,0.000000 0.000000,-75.000000 0.000000,0.000000 0.000000,75.000000-50.000000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74150.000000 46250.000000,'150.000000'-150.000000,"-125.000000"125.000000,0.000000 0.000000,-25.000000 0.000000,0.000000 0.000000,-25.000000 25.000000,0.000000 0.000000,-100.000000 50.000000,0.000000 0.000000,-25.000000 100.000000,0.000000 0.000000,25.000000 25.000000,0.000000 0.000000,75.000000 0.000000,0.000000 0.000000,50.000000-125.000000,0.000000 0.000000,75.000000 100.000000,0.000000 0.000000,75.000000-100.000000,0.000000 0.000000,-100.000000-50.000000,0.000000 0.000000,150.000000-75.000000,0.000000 0.000000,-150.000000 25.000000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75150.000000 45750.000000,'-100.000000'50.000000,"75.000000"-50.000000,0.000000 0.000000,0.000000 100.000000,0.000000 0.000000,25.000000 0.000000,0.000000 0.000000,0.000000-50.000000,0.000000 0.000000,0.000000 125.000000,0.000000 0.000000,0.000000-100.000000,0.000000 0.000000,0.000000 125.000000,0.000000 0.000000,0.000000-125.000000,0.000000 0.000000,0.000000-100.000000,0.000000 0.000000,25.000000-200.000000,0.000000 0.000000,0.000000 0.000000,0.000000 0.000000,0.000000 50.000000,0.000000 0.000000,-25.000000 125.000000,0.000000 0.000000,25.000000-25.000000,0.000000 0.000000,-25.000000 50.000000,0.000000 0.000000,25.000000 0.000000,0.000000 0.000000,0.000000 75.000000,0.000000 0.000000,0.000000 150.000000,0.000000 0.000000,50.000000 50.000000,0.000000 0.000000,-25.000000-50.000000,0.000000 0.000000,50.000000-75.000000,0.000000 0.000000,-25.000000-125.000000,0.000000 0.000000,-25.000000-200.000000,0.000000 0.000000,0.000000 0.000000,0.000000 0.000000,-50.000000 150.000000,0.000000 0.000000,50.000000-200.000000,0.000000 0.000000,-50.000000 100.000000,0.000000 0.000000,25.000000 125.000000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76850.000000 45850.000000,'0.000000'-50.000000,"0.000000"125.000000,0.000000 0.000000,0.000000 75.000000,0.000000 0.000000,0.000000 50.000000,0.000000 0.000000,0.000000-25.000000,0.000000 0.000000,0.000000-125.000000,0.000000 0.000000,25.000000-25.000000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12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28900.000000 27050.000000,'0.000000'50.000000,"0.000000"0.000000,0.000000 0.000000,0.000000 25.000000,0.000000 0.000000,50.000000-25.000000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76850.000000 45950.000000,'-50.000000'-50.000000,"25.000000"25.000000,0.000000 0.000000,25.000000 0.000000,0.000000 0.000000,75.000000 25.000000,0.000000 0.000000,0.000000-25.000000,0.000000 0.000000,-25.000000 25.000000,0.000000 0.000000,-25.000000 0.000000,0.000000 0.000000,0.000000 25.000000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77100.000000 46050.000000,'-250.000000'150.000000,"200.000000"-125.000000,0.000000 0.000000,50.000000 0.000000,0.000000 0.000000,50.000000-25.000000,0.000000 0.000000,50.000000 0.000000,0.000000 0.000000,-75.000000 0.000000,0.000000 0.000000,50.000000 0.000000,0.000000 0.000000,-25.000000-25.000000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1T19:10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78350.000000 45300.000000,'50.000000'50.000000,"-25.000000"-50.000000,0.000000 0.000000,0.000000 50.000000,0.000000 0.000000,-25.000000-25.000000,0.000000 0.000000,75.000000 75.000000,0.000000 0.000000,-75.000000-50.000000,0.000000 0.000000,50.000000 150.000000,0.000000 0.000000,-25.000000-150.000000,0.000000 0.000000,0.000000 200.000000,0.000000 0.000000,-125.000000-75.000000,0.000000 0.000000,25.000000-75.000000,0.000000 0.000000,0.000000-50.000000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47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66050.000000 23050.000000,'0.000000'100.000000,"25.000000"75.000000,0.000000 0.000000,-25.000000 75.000000,0.000000 0.000000,0.000000 50.000000,0.000000 0.000000,0.000000-100.000000,0.000000 0.000000,0.000000-125.000000,0.000000 0.000000,0.000000-150.000000,0.000000 0.000000,0.000000-150.000000,0.000000 0.000000,0.000000-25.000000,0.000000 0.000000,0.000000 175.000000,0.000000 0.000000,50.000000-200.000000,0.000000 0.000000,0.000000 50.000000,0.000000 0.000000,25.000000 100.000000,0.000000 0.000000,0.000000 100.000000,0.000000 0.000000,0.000000 75.000000,0.000000 0.000000,-25.000000 50.000000,0.000000 0.000000,-50.000000 0.000000,0.000000 0.000000,0.000000 25.000000,0.000000 0.000000,-25.000000-25.000000,0.000000 0.000000,0.000000-25.000000,0.000000 0.000000,0.000000 0.000000,0.000000 0.000000,50.000000 0.000000,0.000000 0.000000,25.000000-25.000000,0.000000 0.000000,0.000000 0.000000,0.000000 0.000000,0.000000 0.000000,0.000000 0.000000,-25.000000 0.000000,0.000000 0.000000,-25.000000-25.000000,0.000000 0.000000,-25.000000 50.000000,0.000000 0.000000,-25.000000 25.000000,0.000000 0.000000,-50.000000-25.000000,0.000000 0.000000,25.000000-25.000000,0.000000 0.000000,25.000000-50.000000,0.000000 0.000000,25.000000 0.000000,0.000000 0.000000,25.000000-50.000000,0.000000 0.000000,25.000000 25.000000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47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67500.000000 24400.000000,'0.000000'50.000000,"0.000000"-25.000000,0.000000 0.000000,25.000000-25.000000,0.000000 0.000000,-25.000000-50.000000,0.000000 0.000000,25.000000-50.000000,0.000000 0.000000,-50.000000 25.000000,0.000000 0.000000,-50.000000 25.000000,0.000000 0.000000,50.000000 50.000000,0.000000 0.000000,-50.000000 25.000000,0.000000 0.000000,50.000000 0.000000,0.000000 0.000000,-25.000000 150.000000,0.000000 0.000000,50.000000-50.000000,0.000000 0.000000,100.000000-75.000000,0.000000 0.000000,25.000000-100.000000,0.000000 0.000000,-25.000000-25.000000,0.000000 0.000000,-50.000000 25.000000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48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67800.000000 23750.000000,'-50.000000'-50.000000,"50.000000"25.000000,0.000000 0.000000,25.000000 25.000000,0.000000 0.000000,100.000000-50.000000,0.000000 0.000000,25.000000-50.000000,0.000000 0.000000,0.000000-75.000000,0.000000 0.000000,-75.000000 25.000000,0.000000 0.000000,-50.000000 75.000000,0.000000 0.000000,-75.000000 100.000000,0.000000 0.000000,-25.000000 150.000000,0.000000 0.000000,0.000000 75.000000,0.000000 0.000000,50.000000 0.000000,0.000000 0.000000,25.000000-75.000000,0.000000 0.000000,25.000000-100.000000,0.000000 0.000000,75.000000-100.000000,0.000000 0.000000,-50.000000-125.000000,0.000000 0.000000,-25.000000 100.000000,0.000000 0.000000,0.000000-125.000000,0.000000 0.000000,0.000000 125.000000,0.000000 0.000000,0.000000-75.000000,0.000000 0.000000,0.000000 100.000000,0.000000 0.000000,0.000000-25.000000,0.000000 0.000000,-25.000000 75.000000,0.000000 0.000000,25.000000 150.000000,0.000000 0.000000,-25.000000-25.000000,0.000000 0.000000,25.000000-25.000000,0.000000 0.000000,-25.000000-100.000000,0.000000 0.000000,25.000000-25.000000,0.000000 0.000000,0.000000 0.000000,0.000000 0.000000,0.000000-25.000000,0.000000 0.000000,0.000000-50.000000,0.000000 0.000000,0.000000 50.000000,0.000000 0.000000,0.000000-50.000000,0.000000 0.000000,0.000000 50.000000,0.000000 0.000000,0.000000 0.000000,0.000000 0.000000,25.000000 25.000000,0.000000 0.000000,25.000000 50.000000,0.000000 0.000000,0.000000-25.000000,0.000000 0.000000,0.000000 0.000000,0.000000 0.000000,-50.000000-25.000000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4:26:49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72050.000000 24250.000000,'0.000000'-50.000000,"0.000000"25.000000,0.000000 0.000000,0.000000-50.000000,0.000000 0.000000,0.000000-50.000000,0.000000 0.000000,0.000000 25.000000,0.000000 0.000000,-100.000000 50.000000,0.000000 0.000000,0.000000 125.000000,0.000000 0.000000,25.000000 25.000000,0.000000 0.000000,50.000000-50.000000,0.000000 0.000000,0.000000 50.000000,0.000000 0.000000,25.000000-75.000000,0.000000 0.000000,50.000000 0.000000,0.000000 0.000000,-25.000000-25.000000,0.000000 0.000000,100.000000 0.000000,0.000000 0.000000,0.000000-75.000000,0.000000 0.000000,-25.000000-25.000000,0.000000 0.000000,-25.000000 0.000000,0.000000 0.000000,0.000000 50.000000,0.000000 0.000000,-50.000000 50.000000,0.000000 0.000000,0.000000 25.000000,0.000000 0.000000,-25.000000 0.000000,0.000000 0.000000,0.000000 75.000000,0.000000 0.000000,0.000000-75.000000,0.000000 0.000000,25.000000 50.000000,0.000000 0.000000,-25.000000-25.000000,0.000000 0.000000,0.000000 0.000000,0.000000 0.000000,0.000000-25.000000,0.000000 0.000000,0.000000-100.000000,0.000000 0.000000,25.000000-75.000000,0.000000 0.000000,50.000000-50.000000,0.000000 0.000000,0.000000 0.000000,0.000000 0.000000,-25.000000 125.000000,0.000000 0.000000,-25.000000 75.000000,0.000000 0.000000,0.000000 0.000000,0.000000 0.000000,0.000000 25.000000,0.000000 0.000000,0.000000 25.000000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49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73350.000000 23800.000000,'0.000000'-50.000000,"0.000000"25.000000,0.000000 0.000000,25.000000 0.000000,0.000000 0.000000,25.000000-50.000000,0.000000 0.000000,-50.000000 50.000000,0.000000 0.000000,75.000000-100.000000,0.000000 0.000000,-50.000000 50.000000,0.000000 0.000000,-25.000000 50.000000,0.000000 0.000000,-75.000000 175.000000,0.000000 0.000000,0.000000 100.000000,0.000000 0.000000,75.000000-50.000000,0.000000 0.000000,75.000000-125.000000,0.000000 0.000000,50.000000-75.000000,0.000000 0.000000,-75.000000-50.000000,0.000000 0.000000,150.000000-100.000000,0.000000 0.000000,-150.000000 100.000000,0.000000 0.000000,25.000000-25.000000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0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76100.000000 23300.000000,'-50.000000'0.000000,"50.000000"75.000000,0.000000 0.000000,0.000000 75.000000,0.000000 0.000000,0.000000-25.000000,0.000000 0.000000,0.000000-50.000000,0.000000 0.000000,0.000000-50.000000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5:26:50"/>
    </inkml:context>
    <inkml:brush xml:id="br0">
      <inkml:brushProperty name="width" value="0.0547619052231312" units="cm"/>
      <inkml:brushProperty name="height" value="0.0547619052231312" units="cm"/>
      <inkml:brushProperty name="color" value="#F2395B"/>
      <inkml:brushProperty name="ignorePressure" value="0"/>
    </inkml:brush>
  </inkml:definitions>
  <inkml:trace contextRef="#ctx0" brushRef="#br0">76100.000000 22850.000000,'-50.000000'-50.000000,"75.000000"50.000000,0.000000 0.000000,0.000000 25.000000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X-&gt;Z given</a:t>
            </a:r>
          </a:p>
          <a:p>
            <a:r>
              <a:t>2 XX-&gt;XZ  aug 1</a:t>
            </a:r>
          </a:p>
          <a:p>
            <a:r>
              <a:t>3 X-&gt;XZ  (sets of attributes)</a:t>
            </a:r>
          </a:p>
          <a:p>
            <a:r>
              <a:t>4 X -&gt; Y given</a:t>
            </a:r>
          </a:p>
          <a:p>
            <a:r>
              <a:t>5 XZ -&gt; YZ aug 4</a:t>
            </a:r>
          </a:p>
          <a:p>
            <a:r>
              <a:t>6 X -&gt; YZ trans 3,5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26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" name="Rectangle 1032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4" name="Title Text"/>
          <p:cNvSpPr txBox="1"/>
          <p:nvPr>
            <p:ph type="title" hasCustomPrompt="1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6" name="Title Text"/>
          <p:cNvSpPr txBox="1"/>
          <p:nvPr>
            <p:ph type="title" hasCustomPrompt="1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3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 hasCustomPrompt="1"/>
          </p:nvPr>
        </p:nvSpPr>
        <p:spPr>
          <a:xfrm>
            <a:off x="571500" y="1114425"/>
            <a:ext cx="38481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2800"/>
            </a:lvl1pPr>
            <a:lvl2pPr marL="790575" indent="-333375">
              <a:spcBef>
                <a:spcPts val="1100"/>
              </a:spcBef>
              <a:defRPr sz="2800"/>
            </a:lvl2pPr>
            <a:lvl3pPr marL="1177290" indent="-320040">
              <a:spcBef>
                <a:spcPts val="1100"/>
              </a:spcBef>
              <a:defRPr sz="2800"/>
            </a:lvl3pPr>
            <a:lvl4pPr marL="1555750" indent="-355600">
              <a:spcBef>
                <a:spcPts val="1100"/>
              </a:spcBef>
              <a:defRPr sz="2800"/>
            </a:lvl4pPr>
            <a:lvl5pPr marL="1898650" indent="-355600">
              <a:spcBef>
                <a:spcPts val="11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1" name="Title Text"/>
          <p:cNvSpPr txBox="1"/>
          <p:nvPr>
            <p:ph type="title" hasCustomPrompt="1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ClrTx/>
              <a:buSzTx/>
              <a:buNone/>
              <a:defRPr sz="2400" b="1"/>
            </a:lvl1pPr>
            <a:lvl2pPr marL="0" indent="457200">
              <a:spcBef>
                <a:spcPts val="1000"/>
              </a:spcBef>
              <a:buClrTx/>
              <a:buSzTx/>
              <a:buNone/>
              <a:defRPr sz="2400" b="1"/>
            </a:lvl2pPr>
            <a:lvl3pPr marL="0" indent="914400">
              <a:spcBef>
                <a:spcPts val="1000"/>
              </a:spcBef>
              <a:buClrTx/>
              <a:buSzTx/>
              <a:buNone/>
              <a:defRPr sz="2400" b="1"/>
            </a:lvl3pPr>
            <a:lvl4pPr marL="0" indent="1371600">
              <a:spcBef>
                <a:spcPts val="1000"/>
              </a:spcBef>
              <a:buClrTx/>
              <a:buSzTx/>
              <a:buNone/>
              <a:defRPr sz="2400" b="1"/>
            </a:lvl4pPr>
            <a:lvl5pPr marL="0" indent="1828800">
              <a:spcBef>
                <a:spcPts val="1000"/>
              </a:spcBef>
              <a:buClrTx/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ClrTx/>
              <a:buSzTx/>
              <a:buNone/>
              <a:defRPr sz="2400" b="1"/>
            </a:p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6" name="Title Text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3200"/>
            </a:lvl1pPr>
            <a:lvl2pPr marL="783590" indent="-326390">
              <a:spcBef>
                <a:spcPts val="1300"/>
              </a:spcBef>
              <a:defRPr sz="3200"/>
            </a:lvl2pPr>
            <a:lvl3pPr marL="1162050" indent="-304800">
              <a:spcBef>
                <a:spcPts val="1300"/>
              </a:spcBef>
              <a:defRPr sz="3200"/>
            </a:lvl3pPr>
            <a:lvl4pPr marL="1565910" indent="-365760">
              <a:spcBef>
                <a:spcPts val="1300"/>
              </a:spcBef>
              <a:defRPr sz="3200"/>
            </a:lvl4pPr>
            <a:lvl5pPr marL="1908810" indent="-365760">
              <a:spcBef>
                <a:spcPts val="13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sz="1400"/>
            </a:p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6" name="Title Text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8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1400"/>
            </a:lvl1pPr>
            <a:lvl2pPr marL="0" indent="457200">
              <a:spcBef>
                <a:spcPts val="500"/>
              </a:spcBef>
              <a:buClrTx/>
              <a:buSzTx/>
              <a:buNone/>
              <a:defRPr sz="1400"/>
            </a:lvl2pPr>
            <a:lvl3pPr marL="0" indent="914400">
              <a:spcBef>
                <a:spcPts val="500"/>
              </a:spcBef>
              <a:buClrTx/>
              <a:buSzTx/>
              <a:buNone/>
              <a:defRPr sz="1400"/>
            </a:lvl3pPr>
            <a:lvl4pPr marL="0" indent="1371600">
              <a:spcBef>
                <a:spcPts val="500"/>
              </a:spcBef>
              <a:buClrTx/>
              <a:buSzTx/>
              <a:buNone/>
              <a:defRPr sz="1400"/>
            </a:lvl4pPr>
            <a:lvl5pPr marL="0" indent="1828800">
              <a:spcBef>
                <a:spcPts val="5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-152400"/>
            <a:ext cx="9144000" cy="1314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2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effectLst>
            <a:outerShdw blurRad="38100" dist="381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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6" Type="http://schemas.openxmlformats.org/officeDocument/2006/relationships/slideLayout" Target="../slideLayouts/slideLayout2.xml"/><Relationship Id="rId55" Type="http://schemas.openxmlformats.org/officeDocument/2006/relationships/customXml" Target="../ink/ink55.xml"/><Relationship Id="rId54" Type="http://schemas.openxmlformats.org/officeDocument/2006/relationships/customXml" Target="../ink/ink54.xml"/><Relationship Id="rId53" Type="http://schemas.openxmlformats.org/officeDocument/2006/relationships/customXml" Target="../ink/ink53.xml"/><Relationship Id="rId52" Type="http://schemas.openxmlformats.org/officeDocument/2006/relationships/customXml" Target="../ink/ink52.xml"/><Relationship Id="rId51" Type="http://schemas.openxmlformats.org/officeDocument/2006/relationships/customXml" Target="../ink/ink51.xml"/><Relationship Id="rId50" Type="http://schemas.openxmlformats.org/officeDocument/2006/relationships/customXml" Target="../ink/ink50.xml"/><Relationship Id="rId5" Type="http://schemas.openxmlformats.org/officeDocument/2006/relationships/customXml" Target="../ink/ink5.xml"/><Relationship Id="rId49" Type="http://schemas.openxmlformats.org/officeDocument/2006/relationships/customXml" Target="../ink/ink49.xml"/><Relationship Id="rId48" Type="http://schemas.openxmlformats.org/officeDocument/2006/relationships/customXml" Target="../ink/ink48.xml"/><Relationship Id="rId47" Type="http://schemas.openxmlformats.org/officeDocument/2006/relationships/customXml" Target="../ink/ink47.xml"/><Relationship Id="rId46" Type="http://schemas.openxmlformats.org/officeDocument/2006/relationships/customXml" Target="../ink/ink46.xml"/><Relationship Id="rId45" Type="http://schemas.openxmlformats.org/officeDocument/2006/relationships/customXml" Target="../ink/ink45.xml"/><Relationship Id="rId44" Type="http://schemas.openxmlformats.org/officeDocument/2006/relationships/customXml" Target="../ink/ink44.xml"/><Relationship Id="rId43" Type="http://schemas.openxmlformats.org/officeDocument/2006/relationships/customXml" Target="../ink/ink43.xml"/><Relationship Id="rId42" Type="http://schemas.openxmlformats.org/officeDocument/2006/relationships/customXml" Target="../ink/ink42.xml"/><Relationship Id="rId41" Type="http://schemas.openxmlformats.org/officeDocument/2006/relationships/customXml" Target="../ink/ink41.xml"/><Relationship Id="rId40" Type="http://schemas.openxmlformats.org/officeDocument/2006/relationships/customXml" Target="../ink/ink40.xml"/><Relationship Id="rId4" Type="http://schemas.openxmlformats.org/officeDocument/2006/relationships/customXml" Target="../ink/ink4.xml"/><Relationship Id="rId39" Type="http://schemas.openxmlformats.org/officeDocument/2006/relationships/customXml" Target="../ink/ink39.xml"/><Relationship Id="rId38" Type="http://schemas.openxmlformats.org/officeDocument/2006/relationships/customXml" Target="../ink/ink38.xml"/><Relationship Id="rId37" Type="http://schemas.openxmlformats.org/officeDocument/2006/relationships/customXml" Target="../ink/ink37.xml"/><Relationship Id="rId36" Type="http://schemas.openxmlformats.org/officeDocument/2006/relationships/customXml" Target="../ink/ink36.xml"/><Relationship Id="rId35" Type="http://schemas.openxmlformats.org/officeDocument/2006/relationships/customXml" Target="../ink/ink35.xml"/><Relationship Id="rId34" Type="http://schemas.openxmlformats.org/officeDocument/2006/relationships/customXml" Target="../ink/ink34.xml"/><Relationship Id="rId33" Type="http://schemas.openxmlformats.org/officeDocument/2006/relationships/customXml" Target="../ink/ink33.xml"/><Relationship Id="rId32" Type="http://schemas.openxmlformats.org/officeDocument/2006/relationships/customXml" Target="../ink/ink32.xml"/><Relationship Id="rId31" Type="http://schemas.openxmlformats.org/officeDocument/2006/relationships/customXml" Target="../ink/ink31.xml"/><Relationship Id="rId30" Type="http://schemas.openxmlformats.org/officeDocument/2006/relationships/customXml" Target="../ink/ink30.xml"/><Relationship Id="rId3" Type="http://schemas.openxmlformats.org/officeDocument/2006/relationships/customXml" Target="../ink/ink3.xml"/><Relationship Id="rId29" Type="http://schemas.openxmlformats.org/officeDocument/2006/relationships/customXml" Target="../ink/ink29.xml"/><Relationship Id="rId28" Type="http://schemas.openxmlformats.org/officeDocument/2006/relationships/customXml" Target="../ink/ink28.xml"/><Relationship Id="rId27" Type="http://schemas.openxmlformats.org/officeDocument/2006/relationships/customXml" Target="../ink/ink27.xml"/><Relationship Id="rId26" Type="http://schemas.openxmlformats.org/officeDocument/2006/relationships/customXml" Target="../ink/ink26.xml"/><Relationship Id="rId25" Type="http://schemas.openxmlformats.org/officeDocument/2006/relationships/customXml" Target="../ink/ink25.xml"/><Relationship Id="rId24" Type="http://schemas.openxmlformats.org/officeDocument/2006/relationships/customXml" Target="../ink/ink24.xml"/><Relationship Id="rId23" Type="http://schemas.openxmlformats.org/officeDocument/2006/relationships/customXml" Target="../ink/ink23.xml"/><Relationship Id="rId22" Type="http://schemas.openxmlformats.org/officeDocument/2006/relationships/customXml" Target="../ink/ink22.xml"/><Relationship Id="rId21" Type="http://schemas.openxmlformats.org/officeDocument/2006/relationships/customXml" Target="../ink/ink21.xml"/><Relationship Id="rId20" Type="http://schemas.openxmlformats.org/officeDocument/2006/relationships/customXml" Target="../ink/ink20.xml"/><Relationship Id="rId2" Type="http://schemas.openxmlformats.org/officeDocument/2006/relationships/customXml" Target="../ink/ink2.xml"/><Relationship Id="rId19" Type="http://schemas.openxmlformats.org/officeDocument/2006/relationships/customXml" Target="../ink/ink19.xml"/><Relationship Id="rId18" Type="http://schemas.openxmlformats.org/officeDocument/2006/relationships/customXml" Target="../ink/ink18.xml"/><Relationship Id="rId17" Type="http://schemas.openxmlformats.org/officeDocument/2006/relationships/customXml" Target="../ink/ink17.xml"/><Relationship Id="rId16" Type="http://schemas.openxmlformats.org/officeDocument/2006/relationships/customXml" Target="../ink/ink16.xml"/><Relationship Id="rId15" Type="http://schemas.openxmlformats.org/officeDocument/2006/relationships/customXml" Target="../ink/ink15.xml"/><Relationship Id="rId14" Type="http://schemas.openxmlformats.org/officeDocument/2006/relationships/customXml" Target="../ink/ink14.xml"/><Relationship Id="rId13" Type="http://schemas.openxmlformats.org/officeDocument/2006/relationships/customXml" Target="../ink/ink13.xml"/><Relationship Id="rId12" Type="http://schemas.openxmlformats.org/officeDocument/2006/relationships/customXml" Target="../ink/ink12.xml"/><Relationship Id="rId11" Type="http://schemas.openxmlformats.org/officeDocument/2006/relationships/customXml" Target="../ink/ink11.xml"/><Relationship Id="rId10" Type="http://schemas.openxmlformats.org/officeDocument/2006/relationships/customXml" Target="../ink/ink10.xml"/><Relationship Id="rId1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4.xml"/><Relationship Id="rId8" Type="http://schemas.openxmlformats.org/officeDocument/2006/relationships/customXml" Target="../ink/ink63.xml"/><Relationship Id="rId7" Type="http://schemas.openxmlformats.org/officeDocument/2006/relationships/customXml" Target="../ink/ink62.xml"/><Relationship Id="rId6" Type="http://schemas.openxmlformats.org/officeDocument/2006/relationships/customXml" Target="../ink/ink61.xml"/><Relationship Id="rId5" Type="http://schemas.openxmlformats.org/officeDocument/2006/relationships/customXml" Target="../ink/ink60.xml"/><Relationship Id="rId4" Type="http://schemas.openxmlformats.org/officeDocument/2006/relationships/customXml" Target="../ink/ink59.xml"/><Relationship Id="rId38" Type="http://schemas.openxmlformats.org/officeDocument/2006/relationships/slideLayout" Target="../slideLayouts/slideLayout2.xml"/><Relationship Id="rId37" Type="http://schemas.openxmlformats.org/officeDocument/2006/relationships/customXml" Target="../ink/ink92.xml"/><Relationship Id="rId36" Type="http://schemas.openxmlformats.org/officeDocument/2006/relationships/customXml" Target="../ink/ink91.xml"/><Relationship Id="rId35" Type="http://schemas.openxmlformats.org/officeDocument/2006/relationships/customXml" Target="../ink/ink90.xml"/><Relationship Id="rId34" Type="http://schemas.openxmlformats.org/officeDocument/2006/relationships/customXml" Target="../ink/ink89.xml"/><Relationship Id="rId33" Type="http://schemas.openxmlformats.org/officeDocument/2006/relationships/customXml" Target="../ink/ink88.xml"/><Relationship Id="rId32" Type="http://schemas.openxmlformats.org/officeDocument/2006/relationships/customXml" Target="../ink/ink87.xml"/><Relationship Id="rId31" Type="http://schemas.openxmlformats.org/officeDocument/2006/relationships/customXml" Target="../ink/ink86.xml"/><Relationship Id="rId30" Type="http://schemas.openxmlformats.org/officeDocument/2006/relationships/customXml" Target="../ink/ink85.xml"/><Relationship Id="rId3" Type="http://schemas.openxmlformats.org/officeDocument/2006/relationships/customXml" Target="../ink/ink58.xml"/><Relationship Id="rId29" Type="http://schemas.openxmlformats.org/officeDocument/2006/relationships/customXml" Target="../ink/ink84.xml"/><Relationship Id="rId28" Type="http://schemas.openxmlformats.org/officeDocument/2006/relationships/customXml" Target="../ink/ink83.xml"/><Relationship Id="rId27" Type="http://schemas.openxmlformats.org/officeDocument/2006/relationships/customXml" Target="../ink/ink82.xml"/><Relationship Id="rId26" Type="http://schemas.openxmlformats.org/officeDocument/2006/relationships/customXml" Target="../ink/ink81.xml"/><Relationship Id="rId25" Type="http://schemas.openxmlformats.org/officeDocument/2006/relationships/customXml" Target="../ink/ink80.xml"/><Relationship Id="rId24" Type="http://schemas.openxmlformats.org/officeDocument/2006/relationships/customXml" Target="../ink/ink79.xml"/><Relationship Id="rId23" Type="http://schemas.openxmlformats.org/officeDocument/2006/relationships/customXml" Target="../ink/ink78.xml"/><Relationship Id="rId22" Type="http://schemas.openxmlformats.org/officeDocument/2006/relationships/customXml" Target="../ink/ink77.xml"/><Relationship Id="rId21" Type="http://schemas.openxmlformats.org/officeDocument/2006/relationships/customXml" Target="../ink/ink76.xml"/><Relationship Id="rId20" Type="http://schemas.openxmlformats.org/officeDocument/2006/relationships/customXml" Target="../ink/ink75.xml"/><Relationship Id="rId2" Type="http://schemas.openxmlformats.org/officeDocument/2006/relationships/customXml" Target="../ink/ink57.xml"/><Relationship Id="rId19" Type="http://schemas.openxmlformats.org/officeDocument/2006/relationships/customXml" Target="../ink/ink74.xml"/><Relationship Id="rId18" Type="http://schemas.openxmlformats.org/officeDocument/2006/relationships/customXml" Target="../ink/ink73.xml"/><Relationship Id="rId17" Type="http://schemas.openxmlformats.org/officeDocument/2006/relationships/customXml" Target="../ink/ink72.xml"/><Relationship Id="rId16" Type="http://schemas.openxmlformats.org/officeDocument/2006/relationships/customXml" Target="../ink/ink71.xml"/><Relationship Id="rId15" Type="http://schemas.openxmlformats.org/officeDocument/2006/relationships/customXml" Target="../ink/ink70.xml"/><Relationship Id="rId14" Type="http://schemas.openxmlformats.org/officeDocument/2006/relationships/customXml" Target="../ink/ink69.xml"/><Relationship Id="rId13" Type="http://schemas.openxmlformats.org/officeDocument/2006/relationships/customXml" Target="../ink/ink68.xml"/><Relationship Id="rId12" Type="http://schemas.openxmlformats.org/officeDocument/2006/relationships/customXml" Target="../ink/ink67.xml"/><Relationship Id="rId11" Type="http://schemas.openxmlformats.org/officeDocument/2006/relationships/customXml" Target="../ink/ink66.xml"/><Relationship Id="rId10" Type="http://schemas.openxmlformats.org/officeDocument/2006/relationships/customXml" Target="../ink/ink65.xml"/><Relationship Id="rId1" Type="http://schemas.openxmlformats.org/officeDocument/2006/relationships/customXml" Target="../ink/ink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99.xml"/><Relationship Id="rId8" Type="http://schemas.openxmlformats.org/officeDocument/2006/relationships/customXml" Target="../ink/ink98.xml"/><Relationship Id="rId7" Type="http://schemas.openxmlformats.org/officeDocument/2006/relationships/customXml" Target="../ink/ink97.xml"/><Relationship Id="rId6" Type="http://schemas.openxmlformats.org/officeDocument/2006/relationships/customXml" Target="../ink/ink96.xml"/><Relationship Id="rId5" Type="http://schemas.openxmlformats.org/officeDocument/2006/relationships/customXml" Target="../ink/ink95.xml"/><Relationship Id="rId4" Type="http://schemas.openxmlformats.org/officeDocument/2006/relationships/customXml" Target="../ink/ink94.xml"/><Relationship Id="rId3" Type="http://schemas.openxmlformats.org/officeDocument/2006/relationships/customXml" Target="../ink/ink93.xml"/><Relationship Id="rId2" Type="http://schemas.openxmlformats.org/officeDocument/2006/relationships/image" Target="../media/image8.png"/><Relationship Id="rId17" Type="http://schemas.openxmlformats.org/officeDocument/2006/relationships/slideLayout" Target="../slideLayouts/slideLayout2.xml"/><Relationship Id="rId16" Type="http://schemas.openxmlformats.org/officeDocument/2006/relationships/customXml" Target="../ink/ink106.xml"/><Relationship Id="rId15" Type="http://schemas.openxmlformats.org/officeDocument/2006/relationships/customXml" Target="../ink/ink105.xml"/><Relationship Id="rId14" Type="http://schemas.openxmlformats.org/officeDocument/2006/relationships/customXml" Target="../ink/ink104.xml"/><Relationship Id="rId13" Type="http://schemas.openxmlformats.org/officeDocument/2006/relationships/customXml" Target="../ink/ink103.xml"/><Relationship Id="rId12" Type="http://schemas.openxmlformats.org/officeDocument/2006/relationships/customXml" Target="../ink/ink102.xml"/><Relationship Id="rId11" Type="http://schemas.openxmlformats.org/officeDocument/2006/relationships/customXml" Target="../ink/ink101.xml"/><Relationship Id="rId10" Type="http://schemas.openxmlformats.org/officeDocument/2006/relationships/customXml" Target="../ink/ink100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113.xml"/><Relationship Id="rId6" Type="http://schemas.openxmlformats.org/officeDocument/2006/relationships/customXml" Target="../ink/ink112.xml"/><Relationship Id="rId5" Type="http://schemas.openxmlformats.org/officeDocument/2006/relationships/customXml" Target="../ink/ink111.xml"/><Relationship Id="rId4" Type="http://schemas.openxmlformats.org/officeDocument/2006/relationships/customXml" Target="../ink/ink110.xml"/><Relationship Id="rId3" Type="http://schemas.openxmlformats.org/officeDocument/2006/relationships/customXml" Target="../ink/ink109.xml"/><Relationship Id="rId2" Type="http://schemas.openxmlformats.org/officeDocument/2006/relationships/customXml" Target="../ink/ink108.xml"/><Relationship Id="rId1" Type="http://schemas.openxmlformats.org/officeDocument/2006/relationships/customXml" Target="../ink/ink10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2.xml"/><Relationship Id="rId8" Type="http://schemas.openxmlformats.org/officeDocument/2006/relationships/customXml" Target="../ink/ink121.xml"/><Relationship Id="rId7" Type="http://schemas.openxmlformats.org/officeDocument/2006/relationships/customXml" Target="../ink/ink120.xml"/><Relationship Id="rId6" Type="http://schemas.openxmlformats.org/officeDocument/2006/relationships/customXml" Target="../ink/ink119.xml"/><Relationship Id="rId5" Type="http://schemas.openxmlformats.org/officeDocument/2006/relationships/customXml" Target="../ink/ink118.xml"/><Relationship Id="rId49" Type="http://schemas.openxmlformats.org/officeDocument/2006/relationships/slideLayout" Target="../slideLayouts/slideLayout2.xml"/><Relationship Id="rId48" Type="http://schemas.openxmlformats.org/officeDocument/2006/relationships/customXml" Target="../ink/ink161.xml"/><Relationship Id="rId47" Type="http://schemas.openxmlformats.org/officeDocument/2006/relationships/customXml" Target="../ink/ink160.xml"/><Relationship Id="rId46" Type="http://schemas.openxmlformats.org/officeDocument/2006/relationships/customXml" Target="../ink/ink159.xml"/><Relationship Id="rId45" Type="http://schemas.openxmlformats.org/officeDocument/2006/relationships/customXml" Target="../ink/ink158.xml"/><Relationship Id="rId44" Type="http://schemas.openxmlformats.org/officeDocument/2006/relationships/customXml" Target="../ink/ink157.xml"/><Relationship Id="rId43" Type="http://schemas.openxmlformats.org/officeDocument/2006/relationships/customXml" Target="../ink/ink156.xml"/><Relationship Id="rId42" Type="http://schemas.openxmlformats.org/officeDocument/2006/relationships/customXml" Target="../ink/ink155.xml"/><Relationship Id="rId41" Type="http://schemas.openxmlformats.org/officeDocument/2006/relationships/customXml" Target="../ink/ink154.xml"/><Relationship Id="rId40" Type="http://schemas.openxmlformats.org/officeDocument/2006/relationships/customXml" Target="../ink/ink153.xml"/><Relationship Id="rId4" Type="http://schemas.openxmlformats.org/officeDocument/2006/relationships/customXml" Target="../ink/ink117.xml"/><Relationship Id="rId39" Type="http://schemas.openxmlformats.org/officeDocument/2006/relationships/customXml" Target="../ink/ink152.xml"/><Relationship Id="rId38" Type="http://schemas.openxmlformats.org/officeDocument/2006/relationships/customXml" Target="../ink/ink151.xml"/><Relationship Id="rId37" Type="http://schemas.openxmlformats.org/officeDocument/2006/relationships/customXml" Target="../ink/ink150.xml"/><Relationship Id="rId36" Type="http://schemas.openxmlformats.org/officeDocument/2006/relationships/customXml" Target="../ink/ink149.xml"/><Relationship Id="rId35" Type="http://schemas.openxmlformats.org/officeDocument/2006/relationships/customXml" Target="../ink/ink148.xml"/><Relationship Id="rId34" Type="http://schemas.openxmlformats.org/officeDocument/2006/relationships/customXml" Target="../ink/ink147.xml"/><Relationship Id="rId33" Type="http://schemas.openxmlformats.org/officeDocument/2006/relationships/customXml" Target="../ink/ink146.xml"/><Relationship Id="rId32" Type="http://schemas.openxmlformats.org/officeDocument/2006/relationships/customXml" Target="../ink/ink145.xml"/><Relationship Id="rId31" Type="http://schemas.openxmlformats.org/officeDocument/2006/relationships/customXml" Target="../ink/ink144.xml"/><Relationship Id="rId30" Type="http://schemas.openxmlformats.org/officeDocument/2006/relationships/customXml" Target="../ink/ink143.xml"/><Relationship Id="rId3" Type="http://schemas.openxmlformats.org/officeDocument/2006/relationships/customXml" Target="../ink/ink116.xml"/><Relationship Id="rId29" Type="http://schemas.openxmlformats.org/officeDocument/2006/relationships/customXml" Target="../ink/ink142.xml"/><Relationship Id="rId28" Type="http://schemas.openxmlformats.org/officeDocument/2006/relationships/customXml" Target="../ink/ink141.xml"/><Relationship Id="rId27" Type="http://schemas.openxmlformats.org/officeDocument/2006/relationships/customXml" Target="../ink/ink140.xml"/><Relationship Id="rId26" Type="http://schemas.openxmlformats.org/officeDocument/2006/relationships/customXml" Target="../ink/ink139.xml"/><Relationship Id="rId25" Type="http://schemas.openxmlformats.org/officeDocument/2006/relationships/customXml" Target="../ink/ink138.xml"/><Relationship Id="rId24" Type="http://schemas.openxmlformats.org/officeDocument/2006/relationships/customXml" Target="../ink/ink137.xml"/><Relationship Id="rId23" Type="http://schemas.openxmlformats.org/officeDocument/2006/relationships/customXml" Target="../ink/ink136.xml"/><Relationship Id="rId22" Type="http://schemas.openxmlformats.org/officeDocument/2006/relationships/customXml" Target="../ink/ink135.xml"/><Relationship Id="rId21" Type="http://schemas.openxmlformats.org/officeDocument/2006/relationships/customXml" Target="../ink/ink134.xml"/><Relationship Id="rId20" Type="http://schemas.openxmlformats.org/officeDocument/2006/relationships/customXml" Target="../ink/ink133.xml"/><Relationship Id="rId2" Type="http://schemas.openxmlformats.org/officeDocument/2006/relationships/customXml" Target="../ink/ink115.xml"/><Relationship Id="rId19" Type="http://schemas.openxmlformats.org/officeDocument/2006/relationships/customXml" Target="../ink/ink132.xml"/><Relationship Id="rId18" Type="http://schemas.openxmlformats.org/officeDocument/2006/relationships/customXml" Target="../ink/ink131.xml"/><Relationship Id="rId17" Type="http://schemas.openxmlformats.org/officeDocument/2006/relationships/customXml" Target="../ink/ink130.xml"/><Relationship Id="rId16" Type="http://schemas.openxmlformats.org/officeDocument/2006/relationships/customXml" Target="../ink/ink129.xml"/><Relationship Id="rId15" Type="http://schemas.openxmlformats.org/officeDocument/2006/relationships/customXml" Target="../ink/ink128.xml"/><Relationship Id="rId14" Type="http://schemas.openxmlformats.org/officeDocument/2006/relationships/customXml" Target="../ink/ink127.xml"/><Relationship Id="rId13" Type="http://schemas.openxmlformats.org/officeDocument/2006/relationships/customXml" Target="../ink/ink126.xml"/><Relationship Id="rId12" Type="http://schemas.openxmlformats.org/officeDocument/2006/relationships/customXml" Target="../ink/ink125.xml"/><Relationship Id="rId11" Type="http://schemas.openxmlformats.org/officeDocument/2006/relationships/customXml" Target="../ink/ink124.xml"/><Relationship Id="rId10" Type="http://schemas.openxmlformats.org/officeDocument/2006/relationships/customXml" Target="../ink/ink123.xml"/><Relationship Id="rId1" Type="http://schemas.openxmlformats.org/officeDocument/2006/relationships/customXml" Target="../ink/ink1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Rectangle 1026"/>
          <p:cNvSpPr txBox="1"/>
          <p:nvPr/>
        </p:nvSpPr>
        <p:spPr>
          <a:xfrm>
            <a:off x="731520" y="1456372"/>
            <a:ext cx="7680960" cy="3469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Functional Dependencies 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and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Normal Forms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(Chapter 19)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3" name="Rectangle 4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Taming Schema Redundancy</a:t>
            </a:r>
          </a:p>
        </p:txBody>
      </p:sp>
      <p:sp>
        <p:nvSpPr>
          <p:cNvPr id="154" name="Rectangle 5"/>
          <p:cNvSpPr txBox="1"/>
          <p:nvPr>
            <p:ph type="body" idx="1"/>
          </p:nvPr>
        </p:nvSpPr>
        <p:spPr>
          <a:xfrm>
            <a:off x="457200" y="990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61670" lvl="1" indent="-280670">
              <a:spcBef>
                <a:spcPts val="70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Integrity constraints, in particular </a:t>
            </a:r>
            <a:r>
              <a:rPr>
                <a:solidFill>
                  <a:schemeClr val="accent2"/>
                </a:solidFill>
              </a:rPr>
              <a:t>functional dependencies</a:t>
            </a:r>
            <a:r>
              <a:t>, can be used to identify schemas with such problems and to suggest refinements.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Main refinement technique:  </a:t>
            </a:r>
            <a:r>
              <a:rPr u="sng">
                <a:solidFill>
                  <a:schemeClr val="accent2"/>
                </a:solidFill>
              </a:rPr>
              <a:t>decomposition</a:t>
            </a:r>
            <a:r>
              <a:t> 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replacing ABCD with, say, AB and BCD, or ACD and ABD.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Decomposition should be used judiciously: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Is there reason to decompose a relation?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problems (if any) does the decomposition cause?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7" name="Rectangle 2"/>
          <p:cNvSpPr txBox="1"/>
          <p:nvPr>
            <p:ph type="title"/>
          </p:nvPr>
        </p:nvSpPr>
        <p:spPr>
          <a:xfrm>
            <a:off x="836612" y="288925"/>
            <a:ext cx="7772401" cy="527050"/>
          </a:xfrm>
          <a:prstGeom prst="rect">
            <a:avLst/>
          </a:prstGeom>
        </p:spPr>
        <p:txBody>
          <a:bodyPr/>
          <a:lstStyle>
            <a:lvl1pPr defTabSz="840740">
              <a:defRPr sz="2945" b="0">
                <a:effectLst>
                  <a:outerShdw blurRad="35052" dist="35052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Decomposing a Relation</a:t>
            </a:r>
          </a:p>
        </p:txBody>
      </p:sp>
      <p:sp>
        <p:nvSpPr>
          <p:cNvPr id="158" name="Rectangle 3"/>
          <p:cNvSpPr txBox="1"/>
          <p:nvPr>
            <p:ph type="body" idx="1"/>
          </p:nvPr>
        </p:nvSpPr>
        <p:spPr>
          <a:xfrm>
            <a:off x="685800" y="1106487"/>
            <a:ext cx="7772400" cy="4114801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Redundancy can be removed by “chopping” the relation into pieces.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FD’s are used to drive this process.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 is causing the problems, so decompose SNLRWH into what relations?</a:t>
            </a:r>
          </a:p>
        </p:txBody>
      </p:sp>
      <p:grpSp>
        <p:nvGrpSpPr>
          <p:cNvPr id="163" name="Group 14"/>
          <p:cNvGrpSpPr/>
          <p:nvPr/>
        </p:nvGrpSpPr>
        <p:grpSpPr>
          <a:xfrm>
            <a:off x="761999" y="3124200"/>
            <a:ext cx="10748965" cy="3051176"/>
            <a:chOff x="0" y="0"/>
            <a:chExt cx="10748963" cy="3051176"/>
          </a:xfrm>
        </p:grpSpPr>
        <p:sp>
          <p:nvSpPr>
            <p:cNvPr id="159" name="Rectangle 7"/>
            <p:cNvSpPr txBox="1"/>
            <p:nvPr/>
          </p:nvSpPr>
          <p:spPr>
            <a:xfrm>
              <a:off x="1189037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Hourly_Emps2</a:t>
              </a:r>
            </a:p>
          </p:txBody>
        </p:sp>
        <p:sp>
          <p:nvSpPr>
            <p:cNvPr id="160" name="Rectangle 8"/>
            <p:cNvSpPr txBox="1"/>
            <p:nvPr/>
          </p:nvSpPr>
          <p:spPr>
            <a:xfrm>
              <a:off x="5532437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Wages</a:t>
              </a:r>
            </a:p>
          </p:txBody>
        </p:sp>
        <p:pic>
          <p:nvPicPr>
            <p:cNvPr id="161" name="Object 2" descr="Object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648201" cy="267652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2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0200" y="403225"/>
              <a:ext cx="5338764" cy="17272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6" name="Rectangle 4"/>
          <p:cNvSpPr txBox="1"/>
          <p:nvPr>
            <p:ph type="title"/>
          </p:nvPr>
        </p:nvSpPr>
        <p:spPr>
          <a:xfrm>
            <a:off x="606425" y="0"/>
            <a:ext cx="7772400" cy="95091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Functional Dependencies (FDs)</a:t>
            </a:r>
          </a:p>
        </p:txBody>
      </p:sp>
      <p:sp>
        <p:nvSpPr>
          <p:cNvPr id="167" name="Rectangle 5"/>
          <p:cNvSpPr txBox="1"/>
          <p:nvPr>
            <p:ph type="body" idx="1"/>
          </p:nvPr>
        </p:nvSpPr>
        <p:spPr>
          <a:xfrm>
            <a:off x="228600" y="1066800"/>
            <a:ext cx="8839200" cy="4724400"/>
          </a:xfrm>
          <a:prstGeom prst="rect">
            <a:avLst/>
          </a:prstGeom>
        </p:spPr>
        <p:txBody>
          <a:bodyPr/>
          <a:lstStyle/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 u="sng"/>
              <a:t>functional dependency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holds over relation schema R if, for every </a:t>
            </a:r>
            <a:r>
              <a:rPr>
                <a:solidFill>
                  <a:srgbClr val="FF0000"/>
                </a:solidFill>
              </a:rPr>
              <a:t>allowable instance </a:t>
            </a:r>
            <a:r>
              <a:t>r of R:</a:t>
            </a:r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r>
              <a:t>      t1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r,  t2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r,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X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X </a:t>
            </a:r>
            <a:r>
              <a:t>(t2)</a:t>
            </a:r>
            <a:endParaRPr sz="1385"/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r>
              <a:t>                implies 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Y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Y </a:t>
            </a:r>
            <a:r>
              <a:t>(t2)</a:t>
            </a:r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endParaRPr sz="1385"/>
          </a:p>
          <a:p>
            <a:pPr marL="219710" lvl="1" indent="132080" defTabSz="703580">
              <a:spcBef>
                <a:spcPts val="500"/>
              </a:spcBef>
              <a:buSzTx/>
              <a:buFont typeface="Monotype Sorts"/>
              <a:buNone/>
              <a:defRPr sz="1385">
                <a:latin typeface="Tahoma"/>
                <a:ea typeface="Tahoma"/>
                <a:cs typeface="Tahoma"/>
                <a:sym typeface="Tahoma"/>
              </a:defRPr>
            </a:pPr>
            <a:r>
              <a:t>(where t1 and t2 are tuples;X and Y are sets of attributes)</a:t>
            </a:r>
          </a:p>
          <a:p>
            <a:pPr marL="219710" lvl="1" indent="132080" defTabSz="703580">
              <a:spcBef>
                <a:spcPts val="500"/>
              </a:spcBef>
              <a:buSzTx/>
              <a:buFont typeface="Monotype Sorts"/>
              <a:buNone/>
              <a:defRPr sz="1385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means</a:t>
            </a:r>
          </a:p>
          <a:p>
            <a:pPr marL="219710" lvl="1" indent="132080" defTabSz="703580">
              <a:spcBef>
                <a:spcPts val="900"/>
              </a:spcBef>
              <a:buSzTx/>
              <a:buFont typeface="Monotype Sorts"/>
              <a:buNone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  Given any two tuples in r, if the X values are the same, then the Y values must also be the same. (but not vice versa)</a:t>
            </a:r>
            <a:endParaRPr sz="1385"/>
          </a:p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Can read “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” as “determines”</a:t>
            </a:r>
          </a:p>
          <a:p>
            <a:pPr marL="219710" lvl="1" indent="132080" defTabSz="703580">
              <a:spcBef>
                <a:spcPts val="900"/>
              </a:spcBef>
              <a:buSzTx/>
              <a:buFont typeface="Monotype Sorts"/>
              <a:buNone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41"/>
          <p:cNvSpPr txBox="1"/>
          <p:nvPr>
            <p:ph type="sldNum" sz="quarter" idx="2"/>
          </p:nvPr>
        </p:nvSpPr>
        <p:spPr>
          <a:xfrm>
            <a:off x="4584534" y="6613525"/>
            <a:ext cx="238458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0" name="Rectangle 4"/>
          <p:cNvSpPr txBox="1"/>
          <p:nvPr>
            <p:ph type="title"/>
          </p:nvPr>
        </p:nvSpPr>
        <p:spPr>
          <a:xfrm>
            <a:off x="623887" y="0"/>
            <a:ext cx="7772401" cy="71755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Reasoning About FDs</a:t>
            </a:r>
          </a:p>
        </p:txBody>
      </p:sp>
      <p:sp>
        <p:nvSpPr>
          <p:cNvPr id="171" name="Rectangle 5"/>
          <p:cNvSpPr txBox="1"/>
          <p:nvPr>
            <p:ph type="body" idx="1"/>
          </p:nvPr>
        </p:nvSpPr>
        <p:spPr>
          <a:xfrm>
            <a:off x="228600" y="1106487"/>
            <a:ext cx="8763000" cy="5148263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Given some FDs, we can usually infer additional FDs: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star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</a:t>
            </a:r>
            <a:r>
              <a:rPr u="sng"/>
              <a:t>and</a:t>
            </a:r>
            <a:r>
              <a:t>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and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star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 studio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 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But,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title, star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does NOT necessarily imply that</a:t>
            </a:r>
            <a:r>
              <a:t>           		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or that star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An FD f is </a:t>
            </a:r>
            <a:r>
              <a:rPr u="sng">
                <a:solidFill>
                  <a:schemeClr val="accent2"/>
                </a:solidFill>
              </a:rPr>
              <a:t>implied by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a set of FDs F  if f  holds whenever all FDs in F  hold.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</a:t>
            </a:r>
            <a:r>
              <a:rPr baseline="30000"/>
              <a:t>+</a:t>
            </a:r>
            <a:r>
              <a:t> = </a:t>
            </a:r>
            <a:r>
              <a:rPr u="sng">
                <a:solidFill>
                  <a:schemeClr val="accent2"/>
                </a:solidFill>
              </a:rPr>
              <a:t>closure of  F 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is the set of all FDs that are implied by F.   (includes “trivial dependencies”)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4" name="Rectangle 4"/>
          <p:cNvSpPr txBox="1"/>
          <p:nvPr>
            <p:ph type="title"/>
          </p:nvPr>
        </p:nvSpPr>
        <p:spPr>
          <a:xfrm>
            <a:off x="604837" y="-1"/>
            <a:ext cx="7772401" cy="75724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Rules of Inference</a:t>
            </a:r>
          </a:p>
        </p:txBody>
      </p:sp>
      <p:sp>
        <p:nvSpPr>
          <p:cNvPr id="175" name="Rectangle 5"/>
          <p:cNvSpPr txBox="1"/>
          <p:nvPr>
            <p:ph type="body" idx="1"/>
          </p:nvPr>
        </p:nvSpPr>
        <p:spPr>
          <a:xfrm>
            <a:off x="0" y="14478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Armstrong’s Axioms</a:t>
            </a:r>
            <a:r>
              <a:rPr>
                <a:solidFill>
                  <a:srgbClr val="000000"/>
                </a:solidFill>
              </a:rPr>
              <a:t> (X, Y, Z are </a:t>
            </a:r>
            <a:r>
              <a:rPr u="sng">
                <a:solidFill>
                  <a:srgbClr val="000000"/>
                </a:solidFill>
              </a:rPr>
              <a:t>sets</a:t>
            </a:r>
            <a:r>
              <a:rPr>
                <a:solidFill>
                  <a:srgbClr val="000000"/>
                </a:solidFill>
              </a:rPr>
              <a:t> of attributes):</a:t>
            </a:r>
            <a:endParaRPr>
              <a:solidFill>
                <a:srgbClr val="000000"/>
              </a:solidFill>
            </a:endParaRPr>
          </a:p>
          <a:p>
            <a:pPr marL="0" lvl="1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Reflexivity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Y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Ê</a:t>
            </a:r>
            <a:r>
              <a:rPr u="none">
                <a:solidFill>
                  <a:srgbClr val="000000"/>
                </a:solidFill>
              </a:rPr>
              <a:t> X,  then 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 </a:t>
            </a:r>
            <a:endParaRPr u="none">
              <a:solidFill>
                <a:srgbClr val="000000"/>
              </a:solidFill>
            </a:endParaRPr>
          </a:p>
          <a:p>
            <a:pPr marL="0" lvl="1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/>
                </a:solidFill>
              </a:rPr>
              <a:t>Augmentation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Y,  then   XZ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YZ   for any Z</a:t>
            </a:r>
            <a:endParaRPr u="none">
              <a:solidFill>
                <a:srgbClr val="000000"/>
              </a:solidFill>
            </a:endParaRPr>
          </a:p>
          <a:p>
            <a:pPr marL="0" lvl="1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/>
                </a:solidFill>
              </a:rPr>
              <a:t>Transitivity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  and  Y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Z,  then 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Z</a:t>
            </a:r>
            <a:endParaRPr u="none">
              <a:solidFill>
                <a:srgbClr val="00000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These are </a:t>
            </a:r>
            <a:r>
              <a:rPr>
                <a:solidFill>
                  <a:srgbClr val="110EF1"/>
                </a:solidFill>
              </a:rPr>
              <a:t>sound</a:t>
            </a:r>
            <a:r>
              <a:t> and </a:t>
            </a:r>
            <a:r>
              <a:rPr>
                <a:solidFill>
                  <a:srgbClr val="1D15BD"/>
                </a:solidFill>
              </a:rPr>
              <a:t>complete</a:t>
            </a:r>
            <a:r>
              <a:t> inference rules for FDs!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i.e., using AA you can compute all the FDs in F+ and only these FDs.</a:t>
            </a:r>
          </a:p>
          <a:p>
            <a:pPr marL="742950" lvl="1" indent="-28575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Some additional rules (that follow from AA):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Union</a:t>
            </a:r>
            <a:r>
              <a:t>:   </a:t>
            </a:r>
            <a:r>
              <a:rPr>
                <a:solidFill>
                  <a:srgbClr val="000000"/>
                </a:solidFill>
              </a:rPr>
              <a:t>If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  and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Z,   then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YZ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>
                <a:schemeClr val="accent2">
                  <a:lumOff val="-7997"/>
                </a:schemeClr>
              </a:buClr>
              <a:buChar char="•"/>
              <a:def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Decomposition</a:t>
            </a:r>
            <a:r>
              <a:t>:   </a:t>
            </a:r>
            <a:r>
              <a:rPr>
                <a:solidFill>
                  <a:srgbClr val="000000"/>
                </a:solidFill>
              </a:rPr>
              <a:t>If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YZ,   then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  and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Z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0" name="Rectangle 4"/>
          <p:cNvSpPr txBox="1"/>
          <p:nvPr>
            <p:ph type="title"/>
          </p:nvPr>
        </p:nvSpPr>
        <p:spPr>
          <a:xfrm>
            <a:off x="701675" y="0"/>
            <a:ext cx="7772400" cy="9318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</a:t>
            </a:r>
          </a:p>
        </p:txBody>
      </p:sp>
      <p:sp>
        <p:nvSpPr>
          <p:cNvPr id="181" name="Rectangle 5"/>
          <p:cNvSpPr txBox="1"/>
          <p:nvPr>
            <p:ph type="body" idx="1"/>
          </p:nvPr>
        </p:nvSpPr>
        <p:spPr>
          <a:xfrm>
            <a:off x="152400" y="1201737"/>
            <a:ext cx="9067800" cy="4876801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Contracts(</a:t>
            </a:r>
            <a:r>
              <a:rPr u="sng">
                <a:solidFill>
                  <a:schemeClr val="accent2">
                    <a:lumOff val="-7997"/>
                  </a:schemeClr>
                </a:solidFill>
              </a:rPr>
              <a:t>cid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,sid,jid,did,pid,qty,value),</a:t>
            </a:r>
            <a:r>
              <a:rPr>
                <a:solidFill>
                  <a:srgbClr val="000000"/>
                </a:solidFill>
              </a:rPr>
              <a:t> and: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 is the key:   </a:t>
            </a:r>
            <a:r>
              <a:rPr>
                <a:solidFill>
                  <a:schemeClr val="accent2"/>
                </a:solidFill>
              </a:rPr>
              <a:t>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CSJDPQV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Job purchases each part using single contract:</a:t>
            </a:r>
            <a:r>
              <a:rPr>
                <a:solidFill>
                  <a:schemeClr val="accent2"/>
                </a:solidFill>
              </a:rPr>
              <a:t>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C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Dept purchases at most 1 part from a supplier:</a:t>
            </a:r>
            <a:r>
              <a:rPr>
                <a:solidFill>
                  <a:schemeClr val="accent2"/>
                </a:solidFill>
              </a:rPr>
              <a:t>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P</a:t>
            </a:r>
            <a:endParaRPr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solidFill>
                  <a:schemeClr val="accent2">
                    <a:lumOff val="-7997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Problem: Prove that SDJ is a key for Contracts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   imply 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</a:t>
            </a:r>
          </a:p>
          <a:p>
            <a:pPr marL="942340" lvl="2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(by transitivity)  (shows that JP is a key)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   implies   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JP (by augmentation)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JP, 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   imply   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(by transitivity) thus SDJ is a key.</a:t>
            </a:r>
          </a:p>
        </p:txBody>
      </p:sp>
      <p:sp>
        <p:nvSpPr>
          <p:cNvPr id="182" name="Text Box 23"/>
          <p:cNvSpPr txBox="1"/>
          <p:nvPr/>
        </p:nvSpPr>
        <p:spPr>
          <a:xfrm>
            <a:off x="390208" y="5343525"/>
            <a:ext cx="7920671" cy="4196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Q: can you now infer that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CSDPQV (i.e., drop J on both sides)?</a:t>
            </a:r>
          </a:p>
        </p:txBody>
      </p:sp>
      <p:sp>
        <p:nvSpPr>
          <p:cNvPr id="183" name="Text Box 24"/>
          <p:cNvSpPr txBox="1"/>
          <p:nvPr/>
        </p:nvSpPr>
        <p:spPr>
          <a:xfrm>
            <a:off x="655319" y="5958495"/>
            <a:ext cx="7603591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No! FD inference is not like arithmetic multiplication.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2" animBg="1" advAuto="0"/>
      <p:bldP spid="183" grpId="3" animBg="1" advAuto="0"/>
      <p:bldP spid="181" grpId="1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6" name="Rectangle 4"/>
          <p:cNvSpPr txBox="1"/>
          <p:nvPr>
            <p:ph type="title"/>
          </p:nvPr>
        </p:nvSpPr>
        <p:spPr>
          <a:xfrm>
            <a:off x="779462" y="173037"/>
            <a:ext cx="7772401" cy="6048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Attribute Closure</a:t>
            </a:r>
          </a:p>
        </p:txBody>
      </p:sp>
      <p:sp>
        <p:nvSpPr>
          <p:cNvPr id="187" name="Rectangle 5"/>
          <p:cNvSpPr txBox="1"/>
          <p:nvPr>
            <p:ph type="body" idx="1"/>
          </p:nvPr>
        </p:nvSpPr>
        <p:spPr>
          <a:xfrm>
            <a:off x="76200" y="1163637"/>
            <a:ext cx="9067800" cy="4876801"/>
          </a:xfrm>
          <a:prstGeom prst="rect">
            <a:avLst/>
          </a:prstGeom>
        </p:spPr>
        <p:txBody>
          <a:bodyPr/>
          <a:lstStyle/>
          <a:p>
            <a:pPr marL="182245" indent="-182245" defTabSz="831850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Size of F</a:t>
            </a:r>
            <a:r>
              <a:rPr baseline="30000"/>
              <a:t>+</a:t>
            </a:r>
            <a:r>
              <a:t> is exponential in # attributes in R; </a:t>
            </a:r>
          </a:p>
          <a:p>
            <a:pPr marL="511175" lvl="1" indent="-164465" defTabSz="831850">
              <a:spcBef>
                <a:spcPts val="600"/>
              </a:spcBef>
              <a:buClrTx/>
              <a:buChar char="•"/>
              <a:defRPr sz="1640">
                <a:latin typeface="Tahoma"/>
                <a:ea typeface="Tahoma"/>
                <a:cs typeface="Tahoma"/>
                <a:sym typeface="Tahoma"/>
              </a:defRPr>
            </a:pPr>
            <a:r>
              <a:t>Computing it can be expensive.</a:t>
            </a:r>
          </a:p>
          <a:p>
            <a:pPr marL="182245" indent="-182245" defTabSz="831850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If we just want to check if a given FD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Y is in F</a:t>
            </a:r>
            <a:r>
              <a:rPr baseline="30000"/>
              <a:t>+</a:t>
            </a:r>
            <a:r>
              <a:t>, then:</a:t>
            </a:r>
          </a:p>
          <a:p>
            <a:pPr marL="0" indent="0" defTabSz="831850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1) Compute the </a:t>
            </a:r>
            <a:r>
              <a:rPr u="sng">
                <a:solidFill>
                  <a:schemeClr val="accent2"/>
                </a:solidFill>
              </a:rPr>
              <a:t>attribute closure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of X (denoted X</a:t>
            </a:r>
            <a:r>
              <a:rPr baseline="30000"/>
              <a:t>+</a:t>
            </a:r>
            <a:r>
              <a:t>) wrt F </a:t>
            </a:r>
          </a:p>
          <a:p>
            <a:pPr marL="0" indent="0" defTabSz="831850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    X</a:t>
            </a:r>
            <a:r>
              <a:rPr baseline="30000"/>
              <a:t>+</a:t>
            </a:r>
            <a:r>
              <a:t> =  Set of all attributes A such that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is in F</a:t>
            </a:r>
            <a:r>
              <a:rPr baseline="30000"/>
              <a:t>+</a:t>
            </a:r>
            <a:endParaRPr sz="1640"/>
          </a:p>
          <a:p>
            <a:pPr marL="0" lvl="2" indent="415925" defTabSz="831850">
              <a:spcBef>
                <a:spcPts val="600"/>
              </a:spcBef>
              <a:buClrTx/>
              <a:buSzTx/>
              <a:buNone/>
              <a:defRPr sz="1640">
                <a:latin typeface="Tahoma"/>
                <a:ea typeface="Tahoma"/>
                <a:cs typeface="Tahoma"/>
                <a:sym typeface="Tahoma"/>
              </a:defRPr>
            </a:pPr>
            <a:r>
              <a:t>      initialize  X</a:t>
            </a:r>
            <a:r>
              <a:rPr baseline="30000"/>
              <a:t>+</a:t>
            </a:r>
            <a:r>
              <a:t> := X</a:t>
            </a:r>
          </a:p>
          <a:p>
            <a:pPr marL="0" lvl="2" indent="415925" defTabSz="831850">
              <a:spcBef>
                <a:spcPts val="600"/>
              </a:spcBef>
              <a:buClrTx/>
              <a:buSzTx/>
              <a:buNone/>
              <a:defRPr sz="1640">
                <a:latin typeface="Tahoma"/>
                <a:ea typeface="Tahoma"/>
                <a:cs typeface="Tahoma"/>
                <a:sym typeface="Tahoma"/>
              </a:defRPr>
            </a:pPr>
            <a:r>
              <a:t>      Repeat until no change:</a:t>
            </a:r>
          </a:p>
          <a:p>
            <a:pPr marL="208280" lvl="2" indent="208280" defTabSz="831850">
              <a:spcBef>
                <a:spcPts val="600"/>
              </a:spcBef>
              <a:buClrTx/>
              <a:buSzTx/>
              <a:buNone/>
              <a:defRPr sz="1640">
                <a:latin typeface="Tahoma"/>
                <a:ea typeface="Tahoma"/>
                <a:cs typeface="Tahoma"/>
                <a:sym typeface="Tahoma"/>
              </a:defRPr>
            </a:pPr>
            <a:r>
              <a:t>               if U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V in F  such that U is in X</a:t>
            </a:r>
            <a:r>
              <a:rPr baseline="30000"/>
              <a:t>+</a:t>
            </a:r>
            <a:r>
              <a:t>, then add V to X</a:t>
            </a:r>
            <a:r>
              <a:rPr baseline="30000"/>
              <a:t>+</a:t>
            </a:r>
            <a:endParaRPr baseline="30000"/>
          </a:p>
          <a:p>
            <a:pPr marL="0" indent="0" defTabSz="831850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2) Check if Y is in X</a:t>
            </a:r>
            <a:r>
              <a:rPr baseline="30000"/>
              <a:t>+</a:t>
            </a:r>
            <a:endParaRPr baseline="30000"/>
          </a:p>
          <a:p>
            <a:pPr marL="511175" lvl="1" indent="-164465" defTabSz="831850">
              <a:spcBef>
                <a:spcPts val="600"/>
              </a:spcBef>
              <a:buClrTx/>
              <a:buChar char="•"/>
              <a:defRPr sz="1640" baseline="300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82245" indent="-182245" defTabSz="831850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Can also be used to find the keys of a relation.</a:t>
            </a:r>
          </a:p>
          <a:p>
            <a:pPr marL="912495" lvl="2" indent="-219075" defTabSz="831850">
              <a:spcBef>
                <a:spcPts val="900"/>
              </a:spcBef>
              <a:buClrTx/>
              <a:buChar char="•"/>
              <a:defRPr sz="2185">
                <a:latin typeface="Tahoma"/>
                <a:ea typeface="Tahoma"/>
                <a:cs typeface="Tahoma"/>
                <a:sym typeface="Tahoma"/>
              </a:defRPr>
            </a:pPr>
            <a:r>
              <a:t>If all attributes of R are in X</a:t>
            </a:r>
            <a:r>
              <a:rPr baseline="30000"/>
              <a:t>+</a:t>
            </a:r>
            <a:r>
              <a:t> then X is a superkey for R.</a:t>
            </a:r>
            <a:endParaRPr sz="1640"/>
          </a:p>
          <a:p>
            <a:pPr marL="912495" lvl="2" indent="-219075" defTabSz="831850">
              <a:spcBef>
                <a:spcPts val="900"/>
              </a:spcBef>
              <a:buClrTx/>
              <a:buChar char="•"/>
              <a:defRPr sz="2185">
                <a:latin typeface="Tahoma"/>
                <a:ea typeface="Tahoma"/>
                <a:cs typeface="Tahoma"/>
                <a:sym typeface="Tahoma"/>
              </a:defRPr>
            </a:pPr>
            <a:r>
              <a:t>Q: How to check if X is a “candidate key”?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0" name="Rectangle 2"/>
          <p:cNvSpPr txBox="1"/>
          <p:nvPr>
            <p:ph type="title"/>
          </p:nvPr>
        </p:nvSpPr>
        <p:spPr>
          <a:xfrm>
            <a:off x="1028700" y="-1"/>
            <a:ext cx="7772400" cy="70009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Attribute Closure (example)</a:t>
            </a:r>
          </a:p>
        </p:txBody>
      </p:sp>
      <p:sp>
        <p:nvSpPr>
          <p:cNvPr id="191" name="Rectangle 3"/>
          <p:cNvSpPr txBox="1"/>
          <p:nvPr>
            <p:ph type="body" idx="1"/>
          </p:nvPr>
        </p:nvSpPr>
        <p:spPr>
          <a:xfrm>
            <a:off x="11113" y="1128712"/>
            <a:ext cx="7772401" cy="4953001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 = {A, B, C, D, E}</a:t>
            </a:r>
          </a:p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 = {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CD, 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E,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A, 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C, AD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B }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Is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 in F</a:t>
            </a:r>
            <a:r>
              <a:rPr baseline="30000"/>
              <a:t>+  </a:t>
            </a:r>
            <a:r>
              <a:t>?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 B</a:t>
            </a:r>
            <a:r>
              <a:rPr baseline="30000"/>
              <a:t>+</a:t>
            </a:r>
            <a:r>
              <a:t> = B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BCDA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BCDAE   … Yes! B is a key for R too!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Is D a key for R?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DE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DEC    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… Nope!</a:t>
            </a:r>
          </a:p>
        </p:txBody>
      </p:sp>
      <p:sp>
        <p:nvSpPr>
          <p:cNvPr id="192" name="Rectangle 4"/>
          <p:cNvSpPr txBox="1"/>
          <p:nvPr/>
        </p:nvSpPr>
        <p:spPr>
          <a:xfrm>
            <a:off x="4518025" y="2085975"/>
            <a:ext cx="4556127" cy="3388489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Is AD a key for R? 	 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AD</a:t>
            </a:r>
            <a:r>
              <a:rPr baseline="30000"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= AD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AD</a:t>
            </a:r>
            <a:r>
              <a:rPr baseline="30000"/>
              <a:t>+</a:t>
            </a:r>
            <a:r>
              <a:t> = ABD and B is a key, so Yes!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Is AD a candidate key     for R?</a:t>
            </a:r>
          </a:p>
          <a:p>
            <a:pPr marL="285750" lvl="1" indent="17145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baseline="30000"/>
              <a:t>+</a:t>
            </a:r>
            <a:r>
              <a:t> = A</a:t>
            </a:r>
          </a:p>
          <a:p>
            <a:pPr marL="285750" lvl="1" indent="17145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 A not a key, nor is D so Yes!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Is ADE a candidate key  for R?</a:t>
            </a:r>
          </a:p>
          <a:p>
            <a:pPr marL="342900" indent="-342900">
              <a:spcBef>
                <a:spcPts val="500"/>
              </a:spcBef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 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No! AD is a key, so ADE is a superkey, but not a cand. key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968693" y="2502243"/>
              <a:ext cx="88012" cy="19461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968693" y="2502243"/>
                <a:ext cx="88012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103027" y="2467489"/>
              <a:ext cx="44006" cy="20852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103027" y="2467489"/>
                <a:ext cx="44006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135452" y="2465172"/>
              <a:ext cx="13897" cy="10194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135452" y="2465172"/>
                <a:ext cx="13897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065969" y="2428102"/>
              <a:ext cx="108857" cy="41704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065969" y="2428102"/>
                <a:ext cx="10885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130820" y="2391032"/>
              <a:ext cx="18529" cy="16449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130820" y="2391032"/>
                <a:ext cx="18529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2214200" y="2511510"/>
              <a:ext cx="99593" cy="16681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214200" y="2511510"/>
                <a:ext cx="99593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330006" y="2599552"/>
              <a:ext cx="157495" cy="4633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330006" y="2599552"/>
                <a:ext cx="157495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649629" y="2567116"/>
              <a:ext cx="9264" cy="6950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649629" y="2567116"/>
                <a:ext cx="9264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677422" y="2506877"/>
              <a:ext cx="4632" cy="3243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677422" y="2506877"/>
                <a:ext cx="4632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2714480" y="2381764"/>
              <a:ext cx="143598" cy="23632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714480" y="2381764"/>
                <a:ext cx="143598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848814" y="2553214"/>
              <a:ext cx="136651" cy="7414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848814" y="2553214"/>
                <a:ext cx="136651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3159173" y="2428102"/>
              <a:ext cx="222346" cy="18071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159173" y="2428102"/>
                <a:ext cx="222346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2668158" y="2798805"/>
              <a:ext cx="113489" cy="106577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668158" y="2798805"/>
                <a:ext cx="113489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2774699" y="2743200"/>
              <a:ext cx="64851" cy="15754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774699" y="2743200"/>
                <a:ext cx="64851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2862711" y="2710763"/>
              <a:ext cx="60219" cy="15291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862711" y="2710763"/>
                <a:ext cx="60219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2941458" y="2771002"/>
              <a:ext cx="71800" cy="11584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941458" y="2771002"/>
                <a:ext cx="7180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3020206" y="2766368"/>
              <a:ext cx="23161" cy="11121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020206" y="2766368"/>
                <a:ext cx="23161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3075793" y="2696862"/>
              <a:ext cx="74115" cy="15291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075793" y="2696862"/>
                <a:ext cx="74115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3182334" y="2771002"/>
              <a:ext cx="115805" cy="6487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182334" y="2771002"/>
                <a:ext cx="115805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3270346" y="2692228"/>
              <a:ext cx="64851" cy="12974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270346" y="2692228"/>
                <a:ext cx="64851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3339829" y="2706129"/>
              <a:ext cx="125070" cy="12279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339829" y="2706129"/>
                <a:ext cx="125070" cy="122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3640924" y="2562482"/>
              <a:ext cx="138966" cy="24095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640924" y="2562482"/>
                <a:ext cx="138966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3904960" y="2562482"/>
              <a:ext cx="143599" cy="19925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904960" y="2562482"/>
                <a:ext cx="143599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4113410" y="2743200"/>
              <a:ext cx="2316" cy="463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113410" y="2743200"/>
                <a:ext cx="2316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2181775" y="3104634"/>
              <a:ext cx="148230" cy="18998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181775" y="3104634"/>
                <a:ext cx="148230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2371696" y="3076832"/>
              <a:ext cx="30109" cy="926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371696" y="3076832"/>
                <a:ext cx="30109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2404121" y="3039762"/>
              <a:ext cx="16213" cy="6487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404121" y="3039762"/>
                <a:ext cx="16213" cy="64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2566249" y="3178775"/>
              <a:ext cx="11580" cy="4633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566249" y="3178775"/>
                <a:ext cx="11580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2561616" y="3116219"/>
              <a:ext cx="18529" cy="208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561616" y="3116219"/>
                <a:ext cx="1852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2635732" y="3141705"/>
              <a:ext cx="83380" cy="10194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635732" y="3141705"/>
                <a:ext cx="83380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2816389" y="3178775"/>
              <a:ext cx="115805" cy="4633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2816389" y="3178775"/>
                <a:ext cx="115805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3117483" y="3030494"/>
              <a:ext cx="169076" cy="13901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117483" y="3030494"/>
                <a:ext cx="169076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9" name="墨迹 38"/>
              <p14:cNvContentPartPr/>
              <p14:nvPr/>
            </p14:nvContentPartPr>
            <p14:xfrm>
              <a:off x="3335197" y="3076832"/>
              <a:ext cx="53271" cy="8804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335197" y="3076832"/>
                <a:ext cx="53271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0" name="墨迹 39"/>
              <p14:cNvContentPartPr/>
              <p14:nvPr/>
            </p14:nvContentPartPr>
            <p14:xfrm>
              <a:off x="3376887" y="3095367"/>
              <a:ext cx="16213" cy="18303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376887" y="3095367"/>
                <a:ext cx="16213" cy="18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1" name="墨迹 40"/>
              <p14:cNvContentPartPr/>
              <p14:nvPr/>
            </p14:nvContentPartPr>
            <p14:xfrm>
              <a:off x="3566808" y="2891481"/>
              <a:ext cx="46322" cy="30351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566808" y="2891481"/>
                <a:ext cx="46322" cy="303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2" name="墨迹 41"/>
              <p14:cNvContentPartPr/>
              <p14:nvPr/>
            </p14:nvContentPartPr>
            <p14:xfrm>
              <a:off x="3589969" y="3093050"/>
              <a:ext cx="39374" cy="3938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589969" y="3093050"/>
                <a:ext cx="39374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3" name="墨迹 42"/>
              <p14:cNvContentPartPr/>
              <p14:nvPr/>
            </p14:nvContentPartPr>
            <p14:xfrm>
              <a:off x="3613130" y="3081466"/>
              <a:ext cx="115806" cy="12974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613130" y="3081466"/>
                <a:ext cx="115806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4" name="墨迹 43"/>
              <p14:cNvContentPartPr/>
              <p14:nvPr/>
            </p14:nvContentPartPr>
            <p14:xfrm>
              <a:off x="3881799" y="2965621"/>
              <a:ext cx="203817" cy="22242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3881799" y="2965621"/>
                <a:ext cx="203817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5" name="墨迹 44"/>
              <p14:cNvContentPartPr/>
              <p14:nvPr/>
            </p14:nvContentPartPr>
            <p14:xfrm>
              <a:off x="1621276" y="4925712"/>
              <a:ext cx="162128" cy="16218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1621276" y="4925712"/>
                <a:ext cx="162128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墨迹 45"/>
              <p14:cNvContentPartPr/>
              <p14:nvPr/>
            </p14:nvContentPartPr>
            <p14:xfrm>
              <a:off x="1593483" y="5046190"/>
              <a:ext cx="111173" cy="55605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1593483" y="5046190"/>
                <a:ext cx="111173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墨迹 46"/>
              <p14:cNvContentPartPr/>
              <p14:nvPr/>
            </p14:nvContentPartPr>
            <p14:xfrm>
              <a:off x="1866784" y="4670854"/>
              <a:ext cx="37057" cy="26412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1866784" y="4670854"/>
                <a:ext cx="37057" cy="264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8" name="墨迹 47"/>
              <p14:cNvContentPartPr/>
              <p14:nvPr/>
            </p14:nvContentPartPr>
            <p14:xfrm>
              <a:off x="1876048" y="4853888"/>
              <a:ext cx="69483" cy="695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1876048" y="4853888"/>
                <a:ext cx="69483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9" name="墨迹 48"/>
              <p14:cNvContentPartPr/>
              <p14:nvPr/>
            </p14:nvContentPartPr>
            <p14:xfrm>
              <a:off x="1973325" y="4823768"/>
              <a:ext cx="16213" cy="83409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1973325" y="4823768"/>
                <a:ext cx="16213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0" name="墨迹 49"/>
              <p14:cNvContentPartPr/>
              <p14:nvPr/>
            </p14:nvContentPartPr>
            <p14:xfrm>
              <a:off x="1987221" y="4763529"/>
              <a:ext cx="159812" cy="148281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1987221" y="4763529"/>
                <a:ext cx="15981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1" name="墨迹 50"/>
              <p14:cNvContentPartPr/>
              <p14:nvPr/>
            </p14:nvContentPartPr>
            <p14:xfrm>
              <a:off x="2140085" y="4680121"/>
              <a:ext cx="162127" cy="19461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2140085" y="4680121"/>
                <a:ext cx="162127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2" name="墨迹 51"/>
              <p14:cNvContentPartPr/>
              <p14:nvPr/>
            </p14:nvContentPartPr>
            <p14:xfrm>
              <a:off x="2487501" y="4731093"/>
              <a:ext cx="71799" cy="115844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2487501" y="4731093"/>
                <a:ext cx="71799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3" name="墨迹 52"/>
              <p14:cNvContentPartPr/>
              <p14:nvPr/>
            </p14:nvContentPartPr>
            <p14:xfrm>
              <a:off x="2556984" y="4710241"/>
              <a:ext cx="155180" cy="113527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2556984" y="4710241"/>
                <a:ext cx="155180" cy="1135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4" name="墨迹 53"/>
              <p14:cNvContentPartPr/>
              <p14:nvPr/>
            </p14:nvContentPartPr>
            <p14:xfrm>
              <a:off x="2705215" y="4694022"/>
              <a:ext cx="60219" cy="129746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2705215" y="4694022"/>
                <a:ext cx="60219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5" name="墨迹 54"/>
              <p14:cNvContentPartPr/>
              <p14:nvPr/>
            </p14:nvContentPartPr>
            <p14:xfrm>
              <a:off x="2821021" y="4763529"/>
              <a:ext cx="9264" cy="6487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2821021" y="4763529"/>
                <a:ext cx="9264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6" name="墨迹 55"/>
              <p14:cNvContentPartPr/>
              <p14:nvPr/>
            </p14:nvContentPartPr>
            <p14:xfrm>
              <a:off x="2811756" y="4717191"/>
              <a:ext cx="23161" cy="30120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811756" y="4717191"/>
                <a:ext cx="23161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7" name="墨迹 56"/>
              <p14:cNvContentPartPr/>
              <p14:nvPr/>
            </p14:nvContentPartPr>
            <p14:xfrm>
              <a:off x="2871975" y="4731093"/>
              <a:ext cx="157496" cy="92675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871975" y="4731093"/>
                <a:ext cx="157496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8" name="墨迹 57"/>
              <p14:cNvContentPartPr/>
              <p14:nvPr/>
            </p14:nvContentPartPr>
            <p14:xfrm>
              <a:off x="3122115" y="4550375"/>
              <a:ext cx="173708" cy="268759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122115" y="4550375"/>
                <a:ext cx="173708" cy="26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9" name="墨迹 58"/>
              <p14:cNvContentPartPr/>
              <p14:nvPr/>
            </p14:nvContentPartPr>
            <p14:xfrm>
              <a:off x="2200303" y="5087894"/>
              <a:ext cx="208450" cy="199253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2200303" y="5087894"/>
                <a:ext cx="208450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0" name="墨迹 59"/>
              <p14:cNvContentPartPr/>
              <p14:nvPr/>
            </p14:nvContentPartPr>
            <p14:xfrm>
              <a:off x="2394857" y="5067042"/>
              <a:ext cx="122753" cy="44021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2394857" y="5067042"/>
                <a:ext cx="122753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1" name="墨迹 60"/>
              <p14:cNvContentPartPr/>
              <p14:nvPr/>
            </p14:nvContentPartPr>
            <p14:xfrm>
              <a:off x="2468972" y="5046190"/>
              <a:ext cx="32426" cy="12742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2468972" y="5046190"/>
                <a:ext cx="32426" cy="127429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indefinite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bldLvl="5" animBg="1" advAuto="0" build="p"/>
      <p:bldP spid="191" grpId="1" bldLvl="5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5" name="Rectangle 4"/>
          <p:cNvSpPr txBox="1"/>
          <p:nvPr>
            <p:ph type="title"/>
          </p:nvPr>
        </p:nvSpPr>
        <p:spPr>
          <a:xfrm>
            <a:off x="758825" y="230188"/>
            <a:ext cx="7772400" cy="469901"/>
          </a:xfrm>
          <a:prstGeom prst="rect">
            <a:avLst/>
          </a:prstGeom>
        </p:spPr>
        <p:txBody>
          <a:bodyPr/>
          <a:lstStyle>
            <a:lvl1pPr defTabSz="721995">
              <a:defRPr sz="2530" b="0">
                <a:effectLst>
                  <a:outerShdw blurRad="30099" dist="30099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Normal Forms</a:t>
            </a:r>
          </a:p>
        </p:txBody>
      </p:sp>
      <p:sp>
        <p:nvSpPr>
          <p:cNvPr id="196" name="Rectangle 5"/>
          <p:cNvSpPr txBox="1"/>
          <p:nvPr>
            <p:ph type="body" idx="1"/>
          </p:nvPr>
        </p:nvSpPr>
        <p:spPr>
          <a:xfrm>
            <a:off x="228600" y="1143000"/>
            <a:ext cx="9067800" cy="51054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Question: is any refinement needed??!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a relation is in a 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normal form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(</a:t>
            </a:r>
            <a:r>
              <a:rPr>
                <a:solidFill>
                  <a:srgbClr val="1206F5"/>
                </a:solidFill>
              </a:rPr>
              <a:t>BCNF, 3NF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etc.):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we know that certain problems are avoided/minimized.  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helps decide whether decomposing a relation is useful.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NFs are syntactic rules (don’t need to understand app)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Role of FDs in detecting redundancy: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Consider a relation R with 3 attributes, ABC.  </a:t>
            </a:r>
          </a:p>
          <a:p>
            <a:pPr marL="942340" lvl="2" indent="-180340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No (non-trivial) FDs hold:</a:t>
            </a:r>
            <a:r>
              <a:t>   </a:t>
            </a:r>
            <a:r>
              <a:rPr>
                <a:solidFill>
                  <a:srgbClr val="000000"/>
                </a:solidFill>
              </a:rPr>
              <a:t>There is no redundancy here.</a:t>
            </a:r>
            <a:endParaRPr>
              <a:solidFill>
                <a:srgbClr val="000000"/>
              </a:solidFill>
            </a:endParaRPr>
          </a:p>
          <a:p>
            <a:pPr marL="942340" lvl="2" indent="-180340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7997"/>
                  </a:schemeClr>
                </a:solidFill>
              </a:rPr>
              <a:t>Given A </a:t>
            </a:r>
            <a:r>
              <a:rPr>
                <a:solidFill>
                  <a:schemeClr val="accent2">
                    <a:lumOff val="-7997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 B:</a:t>
            </a:r>
            <a:r>
              <a:t>   </a:t>
            </a:r>
            <a:r>
              <a:rPr>
                <a:solidFill>
                  <a:srgbClr val="FF0000"/>
                </a:solidFill>
              </a:rPr>
              <a:t>If A is not a key,</a:t>
            </a:r>
            <a:r>
              <a:t> </a:t>
            </a:r>
            <a:r>
              <a:rPr>
                <a:solidFill>
                  <a:srgbClr val="000000"/>
                </a:solidFill>
              </a:rPr>
              <a:t>then several tuples could have the same A value, and if so, they</a:t>
            </a:r>
            <a:r>
              <a:rPr>
                <a:solidFill>
                  <a:srgbClr val="000000"/>
                </a:solidFill>
              </a:rPr>
              <a:t>’</a:t>
            </a:r>
            <a:r>
              <a:rPr>
                <a:solidFill>
                  <a:srgbClr val="000000"/>
                </a:solidFill>
              </a:rPr>
              <a:t>ll all have the same B value!</a:t>
            </a:r>
            <a:endParaRPr>
              <a:solidFill>
                <a:srgbClr val="000000"/>
              </a:solidFill>
            </a:endParaRPr>
          </a:p>
          <a:p>
            <a:pPr marL="942340" lvl="2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</a:t>
            </a:r>
            <a:r>
              <a:rPr baseline="30000"/>
              <a:t>st</a:t>
            </a:r>
            <a:r>
              <a:t> Normal Form – all attributes are atomic (i.e., “flat tables”)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</a:t>
            </a:r>
            <a:r>
              <a:rPr baseline="30000"/>
              <a:t>st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2</a:t>
            </a:r>
            <a:r>
              <a:rPr baseline="30000"/>
              <a:t>nd</a:t>
            </a:r>
            <a:r>
              <a:t> (of historical interest)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 3</a:t>
            </a:r>
            <a:r>
              <a:rPr baseline="30000"/>
              <a:t>rd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 Boyce-Codd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 </a:t>
            </a:r>
            <a: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9" name="Title 1"/>
          <p:cNvSpPr txBox="1"/>
          <p:nvPr>
            <p:ph type="title" idx="4294967295"/>
          </p:nvPr>
        </p:nvSpPr>
        <p:spPr>
          <a:xfrm>
            <a:off x="13716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Normal Forms</a:t>
            </a:r>
          </a:p>
        </p:txBody>
      </p:sp>
      <p:pic>
        <p:nvPicPr>
          <p:cNvPr id="200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1900"/>
            <a:ext cx="9144000" cy="43815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0" name="Rectangle 2"/>
          <p:cNvSpPr txBox="1"/>
          <p:nvPr>
            <p:ph type="title"/>
          </p:nvPr>
        </p:nvSpPr>
        <p:spPr>
          <a:xfrm>
            <a:off x="1066800" y="152400"/>
            <a:ext cx="7772400" cy="8382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Review: Database Design</a:t>
            </a:r>
          </a:p>
        </p:txBody>
      </p:sp>
      <p:sp>
        <p:nvSpPr>
          <p:cNvPr id="111" name="Rectangle 3"/>
          <p:cNvSpPr txBox="1"/>
          <p:nvPr>
            <p:ph type="body" idx="1"/>
          </p:nvPr>
        </p:nvSpPr>
        <p:spPr>
          <a:xfrm>
            <a:off x="304800" y="1122362"/>
            <a:ext cx="8839200" cy="5029201"/>
          </a:xfrm>
          <a:prstGeom prst="rect">
            <a:avLst/>
          </a:prstGeom>
        </p:spPr>
        <p:txBody>
          <a:bodyPr/>
          <a:lstStyle/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Requirements Analysis</a:t>
            </a:r>
          </a:p>
          <a:p>
            <a:pPr marL="575945" lvl="1" indent="-244475" defTabSz="795020">
              <a:spcBef>
                <a:spcPts val="1000"/>
              </a:spcBef>
              <a:buClrTx/>
              <a:buChar char="•"/>
              <a:defRPr sz="2435">
                <a:latin typeface="Tahoma"/>
                <a:ea typeface="Tahoma"/>
                <a:cs typeface="Tahoma"/>
                <a:sym typeface="Tahoma"/>
              </a:defRPr>
            </a:pPr>
            <a:r>
              <a:t> user needs; what must database do?</a:t>
            </a:r>
            <a:endParaRPr sz="1565"/>
          </a:p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Conceptual Design</a:t>
            </a:r>
          </a:p>
          <a:p>
            <a:pPr marL="575945" lvl="1" indent="-244475" defTabSz="795020">
              <a:spcBef>
                <a:spcPts val="1000"/>
              </a:spcBef>
              <a:buClrTx/>
              <a:buChar char="•"/>
              <a:defRPr sz="2435">
                <a:latin typeface="Tahoma"/>
                <a:ea typeface="Tahoma"/>
                <a:cs typeface="Tahoma"/>
                <a:sym typeface="Tahoma"/>
              </a:defRPr>
            </a:pPr>
            <a:r>
              <a:t> high level descr (often done w/ER model)</a:t>
            </a:r>
            <a:endParaRPr sz="1565"/>
          </a:p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Logical Design</a:t>
            </a:r>
          </a:p>
          <a:p>
            <a:pPr marL="575945" lvl="1" indent="-244475" defTabSz="795020">
              <a:spcBef>
                <a:spcPts val="1000"/>
              </a:spcBef>
              <a:buClrTx/>
              <a:buChar char="•"/>
              <a:defRPr sz="2435">
                <a:latin typeface="Tahoma"/>
                <a:ea typeface="Tahoma"/>
                <a:cs typeface="Tahoma"/>
                <a:sym typeface="Tahoma"/>
              </a:defRPr>
            </a:pPr>
            <a:r>
              <a:t> translate ER into DBMS data model</a:t>
            </a:r>
            <a:endParaRPr sz="1565"/>
          </a:p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Schema Refinement </a:t>
            </a:r>
          </a:p>
          <a:p>
            <a:pPr marL="575945" lvl="1" indent="-244475" defTabSz="795020">
              <a:spcBef>
                <a:spcPts val="1000"/>
              </a:spcBef>
              <a:buClrTx/>
              <a:buChar char="•"/>
              <a:defRPr sz="2435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consistency, normalization</a:t>
            </a:r>
            <a:endParaRPr sz="1565"/>
          </a:p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Physical Design</a:t>
            </a:r>
            <a:r>
              <a:rPr>
                <a:solidFill>
                  <a:srgbClr val="000000"/>
                </a:solidFill>
              </a:rPr>
              <a:t> - indexes, disk layout</a:t>
            </a:r>
            <a:endParaRPr>
              <a:solidFill>
                <a:srgbClr val="000000"/>
              </a:solidFill>
            </a:endParaRPr>
          </a:p>
          <a:p>
            <a:pPr marL="244475" indent="-244475" defTabSz="795020">
              <a:spcBef>
                <a:spcPts val="1000"/>
              </a:spcBef>
              <a:buClrTx/>
              <a:buSzPct val="100000"/>
              <a:buChar char="•"/>
              <a:defRPr sz="243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Security Design</a:t>
            </a:r>
            <a:r>
              <a:rPr>
                <a:solidFill>
                  <a:srgbClr val="000000"/>
                </a:solidFill>
              </a:rPr>
              <a:t> - who accesses what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3" name="Rectangle 4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Boyce-Codd Normal Form  (BCNF)</a:t>
            </a:r>
          </a:p>
        </p:txBody>
      </p:sp>
      <p:sp>
        <p:nvSpPr>
          <p:cNvPr id="204" name="Rectangle 5"/>
          <p:cNvSpPr txBox="1"/>
          <p:nvPr>
            <p:ph type="body" idx="1"/>
          </p:nvPr>
        </p:nvSpPr>
        <p:spPr>
          <a:xfrm>
            <a:off x="0" y="1219200"/>
            <a:ext cx="9144000" cy="48006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is in </a:t>
            </a:r>
            <a:r>
              <a:rPr>
                <a:solidFill>
                  <a:schemeClr val="accent2"/>
                </a:solidFill>
              </a:rPr>
              <a:t>BCNF</a:t>
            </a:r>
            <a:r>
              <a:t> if, for all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in F</a:t>
            </a:r>
            <a:r>
              <a:rPr baseline="30000"/>
              <a:t>+</a:t>
            </a:r>
            <a:endParaRPr baseline="30000"/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</a:t>
            </a:r>
            <a:r>
              <a:rPr>
                <a:solidFill>
                  <a:schemeClr val="accent2"/>
                </a:solidFill>
              </a:rPr>
              <a:t>trivial</a:t>
            </a:r>
            <a:r>
              <a:t> FD), </a:t>
            </a:r>
            <a:r>
              <a:rPr>
                <a:solidFill>
                  <a:srgbClr val="FF0000"/>
                </a:solidFill>
              </a:rPr>
              <a:t>or</a:t>
            </a:r>
            <a:endParaRPr>
              <a:solidFill>
                <a:srgbClr val="FF0000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X is a superkey for R.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R is in BCNF if the only non-trivial FDs over R are key constraints.</a:t>
            </a:r>
            <a:r>
              <a:rPr>
                <a:solidFill>
                  <a:srgbClr val="FF0000"/>
                </a:solidFill>
              </a:rPr>
              <a:t>”</a:t>
            </a:r>
            <a:endParaRPr>
              <a:solidFill>
                <a:srgbClr val="FF0000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in BCNF, then every field of every tuple records information that </a:t>
            </a:r>
            <a:r>
              <a:rPr>
                <a:solidFill>
                  <a:srgbClr val="FF0000"/>
                </a:solidFill>
              </a:rPr>
              <a:t>cannot be inferred</a:t>
            </a:r>
            <a:r>
              <a:t>  using FDs alone.</a:t>
            </a:r>
          </a:p>
          <a:p>
            <a:pPr marL="581660" lvl="1" indent="-200660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Say we are told that FD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holds for this example relation:</a:t>
            </a:r>
            <a:endParaRPr sz="1800"/>
          </a:p>
          <a:p>
            <a:pPr marL="285750" lvl="1" indent="171450"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</p:txBody>
      </p:sp>
      <p:sp>
        <p:nvSpPr>
          <p:cNvPr id="205" name="Text Box 6"/>
          <p:cNvSpPr txBox="1"/>
          <p:nvPr/>
        </p:nvSpPr>
        <p:spPr>
          <a:xfrm>
            <a:off x="-46356" y="5146675"/>
            <a:ext cx="142241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 </a:t>
            </a:r>
          </a:p>
        </p:txBody>
      </p:sp>
      <p:sp>
        <p:nvSpPr>
          <p:cNvPr id="206" name="Text Box 7"/>
          <p:cNvSpPr txBox="1"/>
          <p:nvPr/>
        </p:nvSpPr>
        <p:spPr>
          <a:xfrm>
            <a:off x="426719" y="4929504"/>
            <a:ext cx="6766561" cy="929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Can you guess the value of  the missing attribute?</a:t>
            </a:r>
          </a:p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Yes, so relation is not in BCNF</a:t>
            </a:r>
          </a:p>
        </p:txBody>
      </p:sp>
      <p:pic>
        <p:nvPicPr>
          <p:cNvPr id="207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648200"/>
            <a:ext cx="5643563" cy="18986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bldLvl="5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0" name="Rectangle 2"/>
          <p:cNvSpPr txBox="1"/>
          <p:nvPr>
            <p:ph type="title"/>
          </p:nvPr>
        </p:nvSpPr>
        <p:spPr>
          <a:xfrm>
            <a:off x="1066800" y="131762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Boyce-Codd Normal Form - Alternative Formulation</a:t>
            </a:r>
          </a:p>
        </p:txBody>
      </p:sp>
      <p:sp>
        <p:nvSpPr>
          <p:cNvPr id="211" name="Rectangle 3"/>
          <p:cNvSpPr txBox="1"/>
          <p:nvPr>
            <p:ph type="body" sz="half" idx="1"/>
          </p:nvPr>
        </p:nvSpPr>
        <p:spPr>
          <a:xfrm>
            <a:off x="1143000" y="2514600"/>
            <a:ext cx="6629400" cy="2362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buSzTx/>
              <a:buFont typeface="Monotype Sorts"/>
              <a:buNone/>
              <a:defRPr sz="3600">
                <a:latin typeface="Tahoma"/>
                <a:ea typeface="Tahoma"/>
                <a:cs typeface="Tahoma"/>
                <a:sym typeface="Tahoma"/>
              </a:defRPr>
            </a:pPr>
            <a:r>
              <a:t>“The key, the whole key, and nothing but the key”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2209568" y="4406728"/>
              <a:ext cx="305726" cy="32899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209568" y="4406728"/>
                <a:ext cx="305726" cy="3289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2" name="墨迹 11"/>
              <p14:cNvContentPartPr/>
              <p14:nvPr/>
            </p14:nvContentPartPr>
            <p14:xfrm>
              <a:off x="2589410" y="4564277"/>
              <a:ext cx="27793" cy="9730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589410" y="4564277"/>
                <a:ext cx="2779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墨迹 12"/>
              <p14:cNvContentPartPr/>
              <p14:nvPr/>
            </p14:nvContentPartPr>
            <p14:xfrm>
              <a:off x="2594042" y="4453066"/>
              <a:ext cx="60219" cy="6487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594042" y="4453066"/>
                <a:ext cx="60219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4" name="墨迹 13"/>
              <p14:cNvContentPartPr/>
              <p14:nvPr/>
            </p14:nvContentPartPr>
            <p14:xfrm>
              <a:off x="2631100" y="4453066"/>
              <a:ext cx="171392" cy="21315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631100" y="4453066"/>
                <a:ext cx="171392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2830285" y="4550375"/>
              <a:ext cx="20845" cy="6950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830285" y="4550375"/>
                <a:ext cx="2084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6" name="墨迹 15"/>
              <p14:cNvContentPartPr/>
              <p14:nvPr/>
            </p14:nvContentPartPr>
            <p14:xfrm>
              <a:off x="2853446" y="4453066"/>
              <a:ext cx="30110" cy="4402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853446" y="4453066"/>
                <a:ext cx="30110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墨迹 16"/>
              <p14:cNvContentPartPr/>
              <p14:nvPr/>
            </p14:nvContentPartPr>
            <p14:xfrm>
              <a:off x="2913665" y="4536474"/>
              <a:ext cx="240876" cy="26412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913665" y="4536474"/>
                <a:ext cx="240876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8" name="墨迹 17"/>
              <p14:cNvContentPartPr/>
              <p14:nvPr/>
            </p14:nvContentPartPr>
            <p14:xfrm>
              <a:off x="3418577" y="4369658"/>
              <a:ext cx="78748" cy="26875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418577" y="4369658"/>
                <a:ext cx="78748" cy="26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9" name="墨迹 18"/>
              <p14:cNvContentPartPr/>
              <p14:nvPr/>
            </p14:nvContentPartPr>
            <p14:xfrm>
              <a:off x="3492692" y="4346489"/>
              <a:ext cx="30110" cy="26875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492692" y="4346489"/>
                <a:ext cx="30110" cy="26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0" name="墨迹 19"/>
              <p14:cNvContentPartPr/>
              <p14:nvPr/>
            </p14:nvContentPartPr>
            <p14:xfrm>
              <a:off x="3552911" y="4573544"/>
              <a:ext cx="23161" cy="5097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552911" y="4573544"/>
                <a:ext cx="23161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" name="墨迹 20"/>
              <p14:cNvContentPartPr/>
              <p14:nvPr/>
            </p14:nvContentPartPr>
            <p14:xfrm>
              <a:off x="3576072" y="4504037"/>
              <a:ext cx="16213" cy="3012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576072" y="4504037"/>
                <a:ext cx="16213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2" name="墨迹 21"/>
              <p14:cNvContentPartPr/>
              <p14:nvPr/>
            </p14:nvContentPartPr>
            <p14:xfrm>
              <a:off x="3613130" y="4374291"/>
              <a:ext cx="231611" cy="22705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613130" y="4374291"/>
                <a:ext cx="231611" cy="227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墨迹 22"/>
              <p14:cNvContentPartPr/>
              <p14:nvPr/>
            </p14:nvContentPartPr>
            <p14:xfrm>
              <a:off x="4104145" y="4253813"/>
              <a:ext cx="115806" cy="41009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104145" y="4253813"/>
                <a:ext cx="115806" cy="410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墨迹 23"/>
              <p14:cNvContentPartPr/>
              <p14:nvPr/>
            </p14:nvContentPartPr>
            <p14:xfrm>
              <a:off x="4317227" y="4360390"/>
              <a:ext cx="127386" cy="24559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317227" y="4360390"/>
                <a:ext cx="127386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5" name="墨迹 24"/>
              <p14:cNvContentPartPr/>
              <p14:nvPr/>
            </p14:nvContentPartPr>
            <p14:xfrm>
              <a:off x="4460826" y="4480868"/>
              <a:ext cx="69483" cy="8804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460826" y="4480868"/>
                <a:ext cx="69483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墨迹 25"/>
              <p14:cNvContentPartPr/>
              <p14:nvPr/>
            </p14:nvContentPartPr>
            <p14:xfrm>
              <a:off x="4553471" y="4466967"/>
              <a:ext cx="46322" cy="11584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553471" y="4466967"/>
                <a:ext cx="46322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7" name="墨迹 26"/>
              <p14:cNvContentPartPr/>
              <p14:nvPr/>
            </p14:nvContentPartPr>
            <p14:xfrm>
              <a:off x="4641483" y="4508671"/>
              <a:ext cx="141282" cy="6487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641483" y="4508671"/>
                <a:ext cx="141282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" name="墨迹 27"/>
              <p14:cNvContentPartPr/>
              <p14:nvPr/>
            </p14:nvContentPartPr>
            <p14:xfrm>
              <a:off x="4859197" y="4453066"/>
              <a:ext cx="106541" cy="29192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859197" y="4453066"/>
                <a:ext cx="106541" cy="291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5016692" y="4462333"/>
              <a:ext cx="78748" cy="74141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016692" y="4462333"/>
                <a:ext cx="78748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0" name="墨迹 29"/>
              <p14:cNvContentPartPr/>
              <p14:nvPr/>
            </p14:nvContentPartPr>
            <p14:xfrm>
              <a:off x="5137130" y="4420629"/>
              <a:ext cx="55587" cy="12511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137130" y="4420629"/>
                <a:ext cx="55587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1" name="墨迹 30"/>
              <p14:cNvContentPartPr/>
              <p14:nvPr/>
            </p14:nvContentPartPr>
            <p14:xfrm>
              <a:off x="5211245" y="4462333"/>
              <a:ext cx="50955" cy="6950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211245" y="4462333"/>
                <a:ext cx="5095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2" name="墨迹 31"/>
              <p14:cNvContentPartPr/>
              <p14:nvPr/>
            </p14:nvContentPartPr>
            <p14:xfrm>
              <a:off x="5266832" y="4395143"/>
              <a:ext cx="16213" cy="1621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266832" y="4395143"/>
                <a:ext cx="16213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5313154" y="4365024"/>
              <a:ext cx="97277" cy="15291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313154" y="4365024"/>
                <a:ext cx="97277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5442857" y="4471601"/>
              <a:ext cx="34741" cy="7414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442857" y="4471601"/>
                <a:ext cx="34741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5484547" y="4378925"/>
              <a:ext cx="32425" cy="46338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484547" y="4378925"/>
                <a:ext cx="32425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" name="墨迹 35"/>
              <p14:cNvContentPartPr/>
              <p14:nvPr/>
            </p14:nvContentPartPr>
            <p14:xfrm>
              <a:off x="5540133" y="4406728"/>
              <a:ext cx="229295" cy="7414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540133" y="4406728"/>
                <a:ext cx="229295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7" name="墨迹 36"/>
              <p14:cNvContentPartPr/>
              <p14:nvPr/>
            </p14:nvContentPartPr>
            <p14:xfrm>
              <a:off x="6038097" y="4383559"/>
              <a:ext cx="11580" cy="9499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038097" y="4383559"/>
                <a:ext cx="11580" cy="94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8" name="墨迹 37"/>
              <p14:cNvContentPartPr/>
              <p14:nvPr/>
            </p14:nvContentPartPr>
            <p14:xfrm>
              <a:off x="6021884" y="4314052"/>
              <a:ext cx="145915" cy="10657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021884" y="4314052"/>
                <a:ext cx="145915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6156218" y="4258447"/>
              <a:ext cx="88012" cy="16218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156218" y="4258447"/>
                <a:ext cx="88012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0" name="墨迹 39"/>
              <p14:cNvContentPartPr/>
              <p14:nvPr/>
            </p14:nvContentPartPr>
            <p14:xfrm>
              <a:off x="6276656" y="4346489"/>
              <a:ext cx="78747" cy="6950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276656" y="4346489"/>
                <a:ext cx="78747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1" name="墨迹 40"/>
              <p14:cNvContentPartPr/>
              <p14:nvPr/>
            </p14:nvContentPartPr>
            <p14:xfrm>
              <a:off x="6582382" y="4230644"/>
              <a:ext cx="157496" cy="20852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582382" y="4230644"/>
                <a:ext cx="157496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2" name="墨迹 41"/>
              <p14:cNvContentPartPr/>
              <p14:nvPr/>
            </p14:nvContentPartPr>
            <p14:xfrm>
              <a:off x="6800097" y="4263081"/>
              <a:ext cx="92644" cy="148281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00097" y="4263081"/>
                <a:ext cx="92644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墨迹 42"/>
              <p14:cNvContentPartPr/>
              <p14:nvPr/>
            </p14:nvContentPartPr>
            <p14:xfrm>
              <a:off x="6943695" y="4228327"/>
              <a:ext cx="118122" cy="15986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943695" y="4228327"/>
                <a:ext cx="118122" cy="159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4" name="墨迹 43"/>
              <p14:cNvContentPartPr/>
              <p14:nvPr/>
            </p14:nvContentPartPr>
            <p14:xfrm>
              <a:off x="7119720" y="4244545"/>
              <a:ext cx="2316" cy="12279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119720" y="4244545"/>
                <a:ext cx="2316" cy="122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5" name="墨迹 44"/>
              <p14:cNvContentPartPr/>
              <p14:nvPr/>
            </p14:nvContentPartPr>
            <p14:xfrm>
              <a:off x="7110455" y="4239912"/>
              <a:ext cx="44006" cy="1853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110455" y="4239912"/>
                <a:ext cx="44006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6" name="墨迹 45"/>
              <p14:cNvContentPartPr/>
              <p14:nvPr/>
            </p14:nvContentPartPr>
            <p14:xfrm>
              <a:off x="7110455" y="4267715"/>
              <a:ext cx="50955" cy="2316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110455" y="4267715"/>
                <a:ext cx="50955" cy="23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7" name="墨迹 46"/>
              <p14:cNvContentPartPr/>
              <p14:nvPr/>
            </p14:nvContentPartPr>
            <p14:xfrm>
              <a:off x="7258686" y="4198208"/>
              <a:ext cx="46322" cy="194619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258686" y="4198208"/>
                <a:ext cx="46322" cy="194619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4" name="Rectangle 4"/>
          <p:cNvSpPr txBox="1"/>
          <p:nvPr>
            <p:ph type="title"/>
          </p:nvPr>
        </p:nvSpPr>
        <p:spPr>
          <a:xfrm>
            <a:off x="969962" y="-38100"/>
            <a:ext cx="7772401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Decomposition of a Relation Scheme</a:t>
            </a:r>
          </a:p>
        </p:txBody>
      </p:sp>
      <p:sp>
        <p:nvSpPr>
          <p:cNvPr id="215" name="Rectangle 5"/>
          <p:cNvSpPr txBox="1"/>
          <p:nvPr>
            <p:ph type="body" idx="1"/>
          </p:nvPr>
        </p:nvSpPr>
        <p:spPr>
          <a:xfrm>
            <a:off x="304800" y="1295400"/>
            <a:ext cx="8610600" cy="48006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a relation is not in a desired normal form, it can be </a:t>
            </a:r>
            <a:r>
              <a:rPr>
                <a:solidFill>
                  <a:srgbClr val="FF0000"/>
                </a:solidFill>
              </a:rPr>
              <a:t>decomposed</a:t>
            </a:r>
            <a:r>
              <a:t> into multiple relations that each are in that normal form.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Suppose that relation R contains attributes A1 ... An.  A </a:t>
            </a:r>
            <a:r>
              <a:rPr u="sng">
                <a:solidFill>
                  <a:schemeClr val="accent2">
                    <a:lumOff val="-7997"/>
                  </a:schemeClr>
                </a:solidFill>
              </a:rPr>
              <a:t>decomposition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of R consists of replacing R by two or more relations such that: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Each new relation scheme contains </a:t>
            </a:r>
            <a:r>
              <a:rPr>
                <a:solidFill>
                  <a:srgbClr val="FF0000"/>
                </a:solidFill>
              </a:rPr>
              <a:t>a subset</a:t>
            </a:r>
            <a:r>
              <a:t> of the attributes of R, and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Every attribute of R appears as an attribute of at least one of the new relations.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8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 Example</a:t>
            </a:r>
          </a:p>
        </p:txBody>
      </p:sp>
      <p:sp>
        <p:nvSpPr>
          <p:cNvPr id="219" name="Rectangle 5"/>
          <p:cNvSpPr txBox="1"/>
          <p:nvPr>
            <p:ph type="body" idx="1"/>
          </p:nvPr>
        </p:nvSpPr>
        <p:spPr>
          <a:xfrm>
            <a:off x="228600" y="4114800"/>
            <a:ext cx="8153400" cy="5029200"/>
          </a:xfrm>
          <a:prstGeom prst="rect">
            <a:avLst/>
          </a:prstGeom>
        </p:spPr>
        <p:txBody>
          <a:bodyPr/>
          <a:lstStyle/>
          <a:p>
            <a:pPr marL="280670" indent="-280670">
              <a:spcBef>
                <a:spcPts val="1100"/>
              </a:spcBef>
              <a:buClrTx/>
              <a:buSzPct val="1000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SNLRWH has FDs  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SNLRWH  and 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Q: Is this relation in BCNF?</a:t>
            </a:r>
          </a:p>
        </p:txBody>
      </p:sp>
      <p:sp>
        <p:nvSpPr>
          <p:cNvPr id="220" name="Rectangle 6"/>
          <p:cNvSpPr txBox="1"/>
          <p:nvPr/>
        </p:nvSpPr>
        <p:spPr>
          <a:xfrm>
            <a:off x="7104061" y="2438400"/>
            <a:ext cx="1934173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t>Hourly_Emps</a:t>
            </a:r>
          </a:p>
        </p:txBody>
      </p:sp>
      <p:sp>
        <p:nvSpPr>
          <p:cNvPr id="221" name="Text Box 7"/>
          <p:cNvSpPr txBox="1"/>
          <p:nvPr/>
        </p:nvSpPr>
        <p:spPr>
          <a:xfrm>
            <a:off x="533400" y="5424487"/>
            <a:ext cx="7696200" cy="114554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No, The second FD causes a violation;              W values repeatedly associated with R values.</a:t>
            </a:r>
          </a:p>
        </p:txBody>
      </p:sp>
      <p:pic>
        <p:nvPicPr>
          <p:cNvPr id="222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64631"/>
            <a:ext cx="6160294" cy="277613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5" name="Rectangle 2"/>
          <p:cNvSpPr txBox="1"/>
          <p:nvPr>
            <p:ph type="title"/>
          </p:nvPr>
        </p:nvSpPr>
        <p:spPr>
          <a:xfrm>
            <a:off x="931862" y="134937"/>
            <a:ext cx="7772401" cy="77787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Decomposing a Relation</a:t>
            </a:r>
          </a:p>
        </p:txBody>
      </p:sp>
      <p:sp>
        <p:nvSpPr>
          <p:cNvPr id="226" name="Rectangle 3"/>
          <p:cNvSpPr txBox="1"/>
          <p:nvPr>
            <p:ph type="body" idx="1"/>
          </p:nvPr>
        </p:nvSpPr>
        <p:spPr>
          <a:xfrm>
            <a:off x="685800" y="1125537"/>
            <a:ext cx="7772400" cy="4114801"/>
          </a:xfrm>
          <a:prstGeom prst="rect">
            <a:avLst/>
          </a:prstGeom>
        </p:spPr>
        <p:txBody>
          <a:bodyPr/>
          <a:lstStyle>
            <a:lvl1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Easiest fix is to create a relation RW to store these associations, and to remove W from the main schema: </a:t>
            </a:r>
          </a:p>
        </p:txBody>
      </p:sp>
      <p:sp>
        <p:nvSpPr>
          <p:cNvPr id="227" name="Text Box 4"/>
          <p:cNvSpPr txBox="1"/>
          <p:nvPr/>
        </p:nvSpPr>
        <p:spPr>
          <a:xfrm>
            <a:off x="755332" y="5829300"/>
            <a:ext cx="8100230" cy="13182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457200" indent="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</a:lstStyle>
          <a:p>
            <a:r>
              <a:t>Decompositions should be used only when needed.</a:t>
            </a:r>
          </a:p>
          <a:p>
            <a:pPr lvl="1"/>
            <a:r>
              <a:t>Q: potential problems of decomposition?</a:t>
            </a:r>
          </a:p>
        </p:txBody>
      </p:sp>
      <p:sp>
        <p:nvSpPr>
          <p:cNvPr id="228" name="Text Box 5"/>
          <p:cNvSpPr txBox="1"/>
          <p:nvPr/>
        </p:nvSpPr>
        <p:spPr>
          <a:xfrm>
            <a:off x="731519" y="5367337"/>
            <a:ext cx="6300875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40665" indent="-240665">
              <a:spcBef>
                <a:spcPts val="500"/>
              </a:spcBef>
              <a:buSzPct val="1000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Q: Are both of these relations now in BCNF?</a:t>
            </a:r>
          </a:p>
        </p:txBody>
      </p:sp>
      <p:grpSp>
        <p:nvGrpSpPr>
          <p:cNvPr id="233" name="Group 6"/>
          <p:cNvGrpSpPr/>
          <p:nvPr/>
        </p:nvGrpSpPr>
        <p:grpSpPr>
          <a:xfrm>
            <a:off x="757237" y="2286000"/>
            <a:ext cx="10267951" cy="3051176"/>
            <a:chOff x="0" y="0"/>
            <a:chExt cx="10267950" cy="3051176"/>
          </a:xfrm>
        </p:grpSpPr>
        <p:sp>
          <p:nvSpPr>
            <p:cNvPr id="229" name="Rectangle 7"/>
            <p:cNvSpPr txBox="1"/>
            <p:nvPr/>
          </p:nvSpPr>
          <p:spPr>
            <a:xfrm>
              <a:off x="1137888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Hourly_Emps2</a:t>
              </a:r>
            </a:p>
          </p:txBody>
        </p:sp>
        <p:sp>
          <p:nvSpPr>
            <p:cNvPr id="230" name="Rectangle 8"/>
            <p:cNvSpPr txBox="1"/>
            <p:nvPr/>
          </p:nvSpPr>
          <p:spPr>
            <a:xfrm>
              <a:off x="5286922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Wages</a:t>
              </a:r>
            </a:p>
          </p:txBody>
        </p:sp>
        <p:pic>
          <p:nvPicPr>
            <p:cNvPr id="231" name="Object 2" descr="Object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293099" cy="267652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32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8095" y="403225"/>
              <a:ext cx="5099855" cy="17272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6119161" y="2094470"/>
              <a:ext cx="97276" cy="236323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119161" y="2094470"/>
                <a:ext cx="97276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211805" y="2219582"/>
              <a:ext cx="64851" cy="7414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211805" y="2219582"/>
                <a:ext cx="64851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276656" y="2089836"/>
              <a:ext cx="220030" cy="17608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276656" y="2089836"/>
                <a:ext cx="220030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614808" y="2122272"/>
              <a:ext cx="178341" cy="12974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614808" y="2122272"/>
                <a:ext cx="178341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6795464" y="2131540"/>
              <a:ext cx="104225" cy="12511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795464" y="2131540"/>
                <a:ext cx="104225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7045604" y="2159343"/>
              <a:ext cx="4632" cy="8109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045604" y="2159343"/>
                <a:ext cx="4632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045604" y="2113005"/>
              <a:ext cx="6949" cy="463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045604" y="2113005"/>
                <a:ext cx="6949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091926" y="2168610"/>
              <a:ext cx="94961" cy="4170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091926" y="2168610"/>
                <a:ext cx="94961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7351331" y="2038864"/>
              <a:ext cx="115805" cy="21778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351331" y="2038864"/>
                <a:ext cx="115805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7476401" y="2089836"/>
              <a:ext cx="125070" cy="15291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476401" y="2089836"/>
                <a:ext cx="125070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7629264" y="2052766"/>
              <a:ext cx="145915" cy="19925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629264" y="2052766"/>
                <a:ext cx="145915" cy="199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7796024" y="2075935"/>
              <a:ext cx="9265" cy="13437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796024" y="2075935"/>
                <a:ext cx="9265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7800656" y="2059716"/>
              <a:ext cx="20845" cy="2085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800656" y="2059716"/>
                <a:ext cx="2084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7796024" y="2119956"/>
              <a:ext cx="41690" cy="1621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796024" y="2119956"/>
                <a:ext cx="41690" cy="16218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27" grpId="3" animBg="1" advAuto="0"/>
      <p:bldP spid="228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6" name="Rectangle 4"/>
          <p:cNvSpPr txBox="1"/>
          <p:nvPr>
            <p:ph type="title"/>
          </p:nvPr>
        </p:nvSpPr>
        <p:spPr>
          <a:xfrm>
            <a:off x="9144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Refining an ER Diagram</a:t>
            </a:r>
          </a:p>
        </p:txBody>
      </p:sp>
      <p:sp>
        <p:nvSpPr>
          <p:cNvPr id="237" name="Rectangle 5"/>
          <p:cNvSpPr txBox="1"/>
          <p:nvPr>
            <p:ph type="body" sz="half" idx="1"/>
          </p:nvPr>
        </p:nvSpPr>
        <p:spPr>
          <a:xfrm>
            <a:off x="0" y="1524000"/>
            <a:ext cx="3962400" cy="52578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1st diagram becomes:           </a:t>
            </a:r>
            <a:r>
              <a:rPr>
                <a:solidFill>
                  <a:schemeClr val="accent2"/>
                </a:solidFill>
              </a:rPr>
              <a:t>Workers(S,N,L,D,Si)       Departments(D,M,B)</a:t>
            </a:r>
            <a:endParaRPr>
              <a:solidFill>
                <a:schemeClr val="accent2"/>
              </a:solidFill>
            </a:endParaRPr>
          </a:p>
          <a:p>
            <a:pPr marL="581660" lvl="1" indent="-200660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Lots associated with workers.</a:t>
            </a:r>
            <a:endParaRPr sz="1800"/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Suppose all workers in a dept are assigned the same lot:     </a:t>
            </a:r>
          </a:p>
          <a:p>
            <a:pPr marL="0" indent="0"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          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L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Redundancy; fixed by: </a:t>
            </a:r>
            <a:r>
              <a:rPr>
                <a:solidFill>
                  <a:schemeClr val="accent2"/>
                </a:solidFill>
              </a:rPr>
              <a:t>Workers2(S,N,D,Si) Dept_Lots(D,L) Departments(D,M,B)</a:t>
            </a:r>
            <a:endParaRPr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Can fine-tune this: </a:t>
            </a:r>
            <a:r>
              <a:rPr>
                <a:solidFill>
                  <a:schemeClr val="accent2"/>
                </a:solidFill>
              </a:rPr>
              <a:t>Workers2(S,N,D,Si) Departments(D,M,B,L)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67" name="Group 36"/>
          <p:cNvGrpSpPr/>
          <p:nvPr/>
        </p:nvGrpSpPr>
        <p:grpSpPr>
          <a:xfrm>
            <a:off x="3733800" y="1752599"/>
            <a:ext cx="4876801" cy="1752602"/>
            <a:chOff x="0" y="0"/>
            <a:chExt cx="4876800" cy="1752600"/>
          </a:xfrm>
        </p:grpSpPr>
        <p:sp>
          <p:nvSpPr>
            <p:cNvPr id="238" name="Freeform 7"/>
            <p:cNvSpPr/>
            <p:nvPr/>
          </p:nvSpPr>
          <p:spPr>
            <a:xfrm>
              <a:off x="641350" y="23495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08" y="8803"/>
                  </a:lnTo>
                  <a:lnTo>
                    <a:pt x="21263" y="7906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298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1060"/>
                  </a:lnTo>
                  <a:lnTo>
                    <a:pt x="14432" y="571"/>
                  </a:lnTo>
                  <a:lnTo>
                    <a:pt x="13566" y="245"/>
                  </a:lnTo>
                  <a:lnTo>
                    <a:pt x="12652" y="163"/>
                  </a:lnTo>
                  <a:lnTo>
                    <a:pt x="11690" y="0"/>
                  </a:lnTo>
                  <a:lnTo>
                    <a:pt x="9862" y="0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1060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876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577" y="7010"/>
                  </a:lnTo>
                  <a:lnTo>
                    <a:pt x="289" y="7906"/>
                  </a:lnTo>
                  <a:lnTo>
                    <a:pt x="144" y="8803"/>
                  </a:lnTo>
                  <a:lnTo>
                    <a:pt x="0" y="9781"/>
                  </a:lnTo>
                  <a:lnTo>
                    <a:pt x="0" y="11574"/>
                  </a:lnTo>
                  <a:lnTo>
                    <a:pt x="289" y="13531"/>
                  </a:lnTo>
                  <a:lnTo>
                    <a:pt x="577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876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785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728" y="21600"/>
                  </a:lnTo>
                  <a:lnTo>
                    <a:pt x="11690" y="21437"/>
                  </a:lnTo>
                  <a:lnTo>
                    <a:pt x="12652" y="21355"/>
                  </a:lnTo>
                  <a:lnTo>
                    <a:pt x="13566" y="21111"/>
                  </a:lnTo>
                  <a:lnTo>
                    <a:pt x="14432" y="20785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03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09" y="16139"/>
                  </a:lnTo>
                  <a:lnTo>
                    <a:pt x="20590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08" y="12552"/>
                  </a:lnTo>
                  <a:lnTo>
                    <a:pt x="21600" y="11574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9" name="Freeform 8"/>
            <p:cNvSpPr/>
            <p:nvPr/>
          </p:nvSpPr>
          <p:spPr>
            <a:xfrm>
              <a:off x="2852737" y="555625"/>
              <a:ext cx="714376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408" y="8803"/>
                  </a:lnTo>
                  <a:lnTo>
                    <a:pt x="21168" y="7988"/>
                  </a:lnTo>
                  <a:lnTo>
                    <a:pt x="20928" y="7091"/>
                  </a:lnTo>
                  <a:lnTo>
                    <a:pt x="20592" y="6195"/>
                  </a:lnTo>
                  <a:lnTo>
                    <a:pt x="20112" y="5298"/>
                  </a:lnTo>
                  <a:lnTo>
                    <a:pt x="19632" y="4565"/>
                  </a:lnTo>
                  <a:lnTo>
                    <a:pt x="19008" y="3831"/>
                  </a:lnTo>
                  <a:lnTo>
                    <a:pt x="18384" y="3179"/>
                  </a:lnTo>
                  <a:lnTo>
                    <a:pt x="17712" y="2527"/>
                  </a:lnTo>
                  <a:lnTo>
                    <a:pt x="16944" y="1956"/>
                  </a:lnTo>
                  <a:lnTo>
                    <a:pt x="16128" y="1386"/>
                  </a:lnTo>
                  <a:lnTo>
                    <a:pt x="15312" y="1060"/>
                  </a:lnTo>
                  <a:lnTo>
                    <a:pt x="14448" y="571"/>
                  </a:lnTo>
                  <a:lnTo>
                    <a:pt x="13584" y="408"/>
                  </a:lnTo>
                  <a:lnTo>
                    <a:pt x="12624" y="163"/>
                  </a:lnTo>
                  <a:lnTo>
                    <a:pt x="11664" y="0"/>
                  </a:lnTo>
                  <a:lnTo>
                    <a:pt x="9840" y="0"/>
                  </a:lnTo>
                  <a:lnTo>
                    <a:pt x="8880" y="163"/>
                  </a:lnTo>
                  <a:lnTo>
                    <a:pt x="7968" y="408"/>
                  </a:lnTo>
                  <a:lnTo>
                    <a:pt x="7104" y="571"/>
                  </a:lnTo>
                  <a:lnTo>
                    <a:pt x="6192" y="1060"/>
                  </a:lnTo>
                  <a:lnTo>
                    <a:pt x="5328" y="1386"/>
                  </a:lnTo>
                  <a:lnTo>
                    <a:pt x="4560" y="1956"/>
                  </a:lnTo>
                  <a:lnTo>
                    <a:pt x="3840" y="2527"/>
                  </a:lnTo>
                  <a:lnTo>
                    <a:pt x="2496" y="3831"/>
                  </a:lnTo>
                  <a:lnTo>
                    <a:pt x="1920" y="4565"/>
                  </a:lnTo>
                  <a:lnTo>
                    <a:pt x="1440" y="5298"/>
                  </a:lnTo>
                  <a:lnTo>
                    <a:pt x="960" y="6195"/>
                  </a:lnTo>
                  <a:lnTo>
                    <a:pt x="288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715"/>
                  </a:lnTo>
                  <a:lnTo>
                    <a:pt x="288" y="13531"/>
                  </a:lnTo>
                  <a:lnTo>
                    <a:pt x="960" y="15324"/>
                  </a:lnTo>
                  <a:lnTo>
                    <a:pt x="1920" y="16954"/>
                  </a:lnTo>
                  <a:lnTo>
                    <a:pt x="2496" y="17688"/>
                  </a:lnTo>
                  <a:lnTo>
                    <a:pt x="3840" y="18992"/>
                  </a:lnTo>
                  <a:lnTo>
                    <a:pt x="4560" y="19562"/>
                  </a:lnTo>
                  <a:lnTo>
                    <a:pt x="5328" y="20051"/>
                  </a:lnTo>
                  <a:lnTo>
                    <a:pt x="6192" y="20459"/>
                  </a:lnTo>
                  <a:lnTo>
                    <a:pt x="7104" y="20948"/>
                  </a:lnTo>
                  <a:lnTo>
                    <a:pt x="7968" y="21111"/>
                  </a:lnTo>
                  <a:lnTo>
                    <a:pt x="8880" y="21355"/>
                  </a:lnTo>
                  <a:lnTo>
                    <a:pt x="9840" y="21600"/>
                  </a:lnTo>
                  <a:lnTo>
                    <a:pt x="11664" y="21600"/>
                  </a:lnTo>
                  <a:lnTo>
                    <a:pt x="13584" y="21111"/>
                  </a:lnTo>
                  <a:lnTo>
                    <a:pt x="14448" y="20948"/>
                  </a:lnTo>
                  <a:lnTo>
                    <a:pt x="15312" y="20459"/>
                  </a:lnTo>
                  <a:lnTo>
                    <a:pt x="16128" y="20051"/>
                  </a:lnTo>
                  <a:lnTo>
                    <a:pt x="16944" y="19562"/>
                  </a:lnTo>
                  <a:lnTo>
                    <a:pt x="17712" y="18992"/>
                  </a:lnTo>
                  <a:lnTo>
                    <a:pt x="18384" y="18340"/>
                  </a:lnTo>
                  <a:lnTo>
                    <a:pt x="19008" y="17688"/>
                  </a:lnTo>
                  <a:lnTo>
                    <a:pt x="19632" y="16954"/>
                  </a:lnTo>
                  <a:lnTo>
                    <a:pt x="20592" y="15324"/>
                  </a:lnTo>
                  <a:lnTo>
                    <a:pt x="20928" y="14427"/>
                  </a:lnTo>
                  <a:lnTo>
                    <a:pt x="21168" y="13531"/>
                  </a:lnTo>
                  <a:lnTo>
                    <a:pt x="21408" y="12715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0" name="Freeform 9"/>
            <p:cNvSpPr/>
            <p:nvPr/>
          </p:nvSpPr>
          <p:spPr>
            <a:xfrm>
              <a:off x="4114800" y="555625"/>
              <a:ext cx="762001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9"/>
                  </a:moveTo>
                  <a:lnTo>
                    <a:pt x="0" y="11737"/>
                  </a:lnTo>
                  <a:lnTo>
                    <a:pt x="135" y="12715"/>
                  </a:lnTo>
                  <a:lnTo>
                    <a:pt x="315" y="13531"/>
                  </a:lnTo>
                  <a:lnTo>
                    <a:pt x="585" y="14427"/>
                  </a:lnTo>
                  <a:lnTo>
                    <a:pt x="1395" y="16220"/>
                  </a:lnTo>
                  <a:lnTo>
                    <a:pt x="1890" y="16954"/>
                  </a:lnTo>
                  <a:lnTo>
                    <a:pt x="2520" y="17688"/>
                  </a:lnTo>
                  <a:lnTo>
                    <a:pt x="3105" y="18340"/>
                  </a:lnTo>
                  <a:lnTo>
                    <a:pt x="3870" y="18992"/>
                  </a:lnTo>
                  <a:lnTo>
                    <a:pt x="4590" y="19562"/>
                  </a:lnTo>
                  <a:lnTo>
                    <a:pt x="5355" y="20051"/>
                  </a:lnTo>
                  <a:lnTo>
                    <a:pt x="6210" y="20459"/>
                  </a:lnTo>
                  <a:lnTo>
                    <a:pt x="7065" y="20948"/>
                  </a:lnTo>
                  <a:lnTo>
                    <a:pt x="8010" y="21111"/>
                  </a:lnTo>
                  <a:lnTo>
                    <a:pt x="8910" y="21355"/>
                  </a:lnTo>
                  <a:lnTo>
                    <a:pt x="9855" y="21600"/>
                  </a:lnTo>
                  <a:lnTo>
                    <a:pt x="11700" y="21600"/>
                  </a:lnTo>
                  <a:lnTo>
                    <a:pt x="12645" y="21355"/>
                  </a:lnTo>
                  <a:lnTo>
                    <a:pt x="13545" y="21111"/>
                  </a:lnTo>
                  <a:lnTo>
                    <a:pt x="14445" y="20948"/>
                  </a:lnTo>
                  <a:lnTo>
                    <a:pt x="15345" y="20459"/>
                  </a:lnTo>
                  <a:lnTo>
                    <a:pt x="16200" y="20051"/>
                  </a:lnTo>
                  <a:lnTo>
                    <a:pt x="16965" y="19562"/>
                  </a:lnTo>
                  <a:lnTo>
                    <a:pt x="17685" y="18992"/>
                  </a:lnTo>
                  <a:lnTo>
                    <a:pt x="18450" y="18340"/>
                  </a:lnTo>
                  <a:lnTo>
                    <a:pt x="19035" y="17688"/>
                  </a:lnTo>
                  <a:lnTo>
                    <a:pt x="19620" y="16954"/>
                  </a:lnTo>
                  <a:lnTo>
                    <a:pt x="20115" y="16139"/>
                  </a:lnTo>
                  <a:lnTo>
                    <a:pt x="20565" y="15242"/>
                  </a:lnTo>
                  <a:lnTo>
                    <a:pt x="20925" y="14427"/>
                  </a:lnTo>
                  <a:lnTo>
                    <a:pt x="21240" y="13531"/>
                  </a:lnTo>
                  <a:lnTo>
                    <a:pt x="21420" y="12715"/>
                  </a:lnTo>
                  <a:lnTo>
                    <a:pt x="21600" y="10759"/>
                  </a:lnTo>
                  <a:lnTo>
                    <a:pt x="21420" y="8803"/>
                  </a:lnTo>
                  <a:lnTo>
                    <a:pt x="21240" y="7988"/>
                  </a:lnTo>
                  <a:lnTo>
                    <a:pt x="20925" y="7010"/>
                  </a:lnTo>
                  <a:lnTo>
                    <a:pt x="20565" y="6195"/>
                  </a:lnTo>
                  <a:lnTo>
                    <a:pt x="20115" y="5298"/>
                  </a:lnTo>
                  <a:lnTo>
                    <a:pt x="19620" y="4565"/>
                  </a:lnTo>
                  <a:lnTo>
                    <a:pt x="19035" y="3831"/>
                  </a:lnTo>
                  <a:lnTo>
                    <a:pt x="18450" y="3179"/>
                  </a:lnTo>
                  <a:lnTo>
                    <a:pt x="17685" y="2527"/>
                  </a:lnTo>
                  <a:lnTo>
                    <a:pt x="16965" y="1875"/>
                  </a:lnTo>
                  <a:lnTo>
                    <a:pt x="16200" y="1386"/>
                  </a:lnTo>
                  <a:lnTo>
                    <a:pt x="15345" y="1060"/>
                  </a:lnTo>
                  <a:lnTo>
                    <a:pt x="14445" y="571"/>
                  </a:lnTo>
                  <a:lnTo>
                    <a:pt x="13545" y="408"/>
                  </a:lnTo>
                  <a:lnTo>
                    <a:pt x="12645" y="163"/>
                  </a:lnTo>
                  <a:lnTo>
                    <a:pt x="11700" y="0"/>
                  </a:lnTo>
                  <a:lnTo>
                    <a:pt x="9855" y="0"/>
                  </a:lnTo>
                  <a:lnTo>
                    <a:pt x="8910" y="163"/>
                  </a:lnTo>
                  <a:lnTo>
                    <a:pt x="7965" y="408"/>
                  </a:lnTo>
                  <a:lnTo>
                    <a:pt x="7065" y="571"/>
                  </a:lnTo>
                  <a:lnTo>
                    <a:pt x="6210" y="1060"/>
                  </a:lnTo>
                  <a:lnTo>
                    <a:pt x="5355" y="1467"/>
                  </a:lnTo>
                  <a:lnTo>
                    <a:pt x="4590" y="1956"/>
                  </a:lnTo>
                  <a:lnTo>
                    <a:pt x="3780" y="2527"/>
                  </a:lnTo>
                  <a:lnTo>
                    <a:pt x="3105" y="3179"/>
                  </a:lnTo>
                  <a:lnTo>
                    <a:pt x="2520" y="3831"/>
                  </a:lnTo>
                  <a:lnTo>
                    <a:pt x="1890" y="4565"/>
                  </a:lnTo>
                  <a:lnTo>
                    <a:pt x="1395" y="5380"/>
                  </a:lnTo>
                  <a:lnTo>
                    <a:pt x="990" y="6195"/>
                  </a:lnTo>
                  <a:lnTo>
                    <a:pt x="585" y="7091"/>
                  </a:lnTo>
                  <a:lnTo>
                    <a:pt x="315" y="7988"/>
                  </a:lnTo>
                  <a:lnTo>
                    <a:pt x="135" y="8803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1" name="Freeform 10"/>
            <p:cNvSpPr/>
            <p:nvPr/>
          </p:nvSpPr>
          <p:spPr>
            <a:xfrm>
              <a:off x="2066925" y="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9"/>
                  </a:moveTo>
                  <a:lnTo>
                    <a:pt x="0" y="11737"/>
                  </a:lnTo>
                  <a:lnTo>
                    <a:pt x="144" y="12715"/>
                  </a:lnTo>
                  <a:lnTo>
                    <a:pt x="385" y="13531"/>
                  </a:lnTo>
                  <a:lnTo>
                    <a:pt x="577" y="14509"/>
                  </a:lnTo>
                  <a:lnTo>
                    <a:pt x="962" y="15324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421"/>
                  </a:lnTo>
                  <a:lnTo>
                    <a:pt x="3849" y="18992"/>
                  </a:lnTo>
                  <a:lnTo>
                    <a:pt x="4570" y="19644"/>
                  </a:lnTo>
                  <a:lnTo>
                    <a:pt x="5340" y="20051"/>
                  </a:lnTo>
                  <a:lnTo>
                    <a:pt x="6206" y="20622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437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644"/>
                  </a:lnTo>
                  <a:lnTo>
                    <a:pt x="17751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590" y="15324"/>
                  </a:lnTo>
                  <a:lnTo>
                    <a:pt x="20975" y="14509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380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7751" y="2527"/>
                  </a:lnTo>
                  <a:lnTo>
                    <a:pt x="16982" y="1875"/>
                  </a:lnTo>
                  <a:lnTo>
                    <a:pt x="16212" y="1467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163"/>
                  </a:lnTo>
                  <a:lnTo>
                    <a:pt x="11738" y="82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467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395" y="5380"/>
                  </a:lnTo>
                  <a:lnTo>
                    <a:pt x="962" y="6276"/>
                  </a:lnTo>
                  <a:lnTo>
                    <a:pt x="577" y="7010"/>
                  </a:lnTo>
                  <a:lnTo>
                    <a:pt x="385" y="7988"/>
                  </a:lnTo>
                  <a:lnTo>
                    <a:pt x="144" y="8966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2" name="Freeform 11"/>
            <p:cNvSpPr/>
            <p:nvPr/>
          </p:nvSpPr>
          <p:spPr>
            <a:xfrm>
              <a:off x="0" y="544512"/>
              <a:ext cx="712788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408" y="8836"/>
                  </a:lnTo>
                  <a:lnTo>
                    <a:pt x="21263" y="8018"/>
                  </a:lnTo>
                  <a:lnTo>
                    <a:pt x="20927" y="7118"/>
                  </a:lnTo>
                  <a:lnTo>
                    <a:pt x="20590" y="6136"/>
                  </a:lnTo>
                  <a:lnTo>
                    <a:pt x="20109" y="5400"/>
                  </a:lnTo>
                  <a:lnTo>
                    <a:pt x="19628" y="4582"/>
                  </a:lnTo>
                  <a:lnTo>
                    <a:pt x="19050" y="3845"/>
                  </a:lnTo>
                  <a:lnTo>
                    <a:pt x="18425" y="3191"/>
                  </a:lnTo>
                  <a:lnTo>
                    <a:pt x="17751" y="2536"/>
                  </a:lnTo>
                  <a:lnTo>
                    <a:pt x="16982" y="1882"/>
                  </a:lnTo>
                  <a:lnTo>
                    <a:pt x="16212" y="1473"/>
                  </a:lnTo>
                  <a:lnTo>
                    <a:pt x="15346" y="1064"/>
                  </a:lnTo>
                  <a:lnTo>
                    <a:pt x="14432" y="573"/>
                  </a:lnTo>
                  <a:lnTo>
                    <a:pt x="13614" y="409"/>
                  </a:lnTo>
                  <a:lnTo>
                    <a:pt x="12652" y="164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4"/>
                  </a:lnTo>
                  <a:lnTo>
                    <a:pt x="7986" y="409"/>
                  </a:lnTo>
                  <a:lnTo>
                    <a:pt x="7024" y="573"/>
                  </a:lnTo>
                  <a:lnTo>
                    <a:pt x="6206" y="1064"/>
                  </a:lnTo>
                  <a:lnTo>
                    <a:pt x="5340" y="1473"/>
                  </a:lnTo>
                  <a:lnTo>
                    <a:pt x="4570" y="1882"/>
                  </a:lnTo>
                  <a:lnTo>
                    <a:pt x="3127" y="3191"/>
                  </a:lnTo>
                  <a:lnTo>
                    <a:pt x="2502" y="3845"/>
                  </a:lnTo>
                  <a:lnTo>
                    <a:pt x="1924" y="4582"/>
                  </a:lnTo>
                  <a:lnTo>
                    <a:pt x="1395" y="5400"/>
                  </a:lnTo>
                  <a:lnTo>
                    <a:pt x="962" y="6136"/>
                  </a:lnTo>
                  <a:lnTo>
                    <a:pt x="577" y="7118"/>
                  </a:lnTo>
                  <a:lnTo>
                    <a:pt x="289" y="8018"/>
                  </a:lnTo>
                  <a:lnTo>
                    <a:pt x="144" y="8836"/>
                  </a:lnTo>
                  <a:lnTo>
                    <a:pt x="0" y="9818"/>
                  </a:lnTo>
                  <a:lnTo>
                    <a:pt x="0" y="11700"/>
                  </a:lnTo>
                  <a:lnTo>
                    <a:pt x="289" y="13500"/>
                  </a:lnTo>
                  <a:lnTo>
                    <a:pt x="577" y="14482"/>
                  </a:lnTo>
                  <a:lnTo>
                    <a:pt x="962" y="15382"/>
                  </a:lnTo>
                  <a:lnTo>
                    <a:pt x="1395" y="16200"/>
                  </a:lnTo>
                  <a:lnTo>
                    <a:pt x="1924" y="16936"/>
                  </a:lnTo>
                  <a:lnTo>
                    <a:pt x="2502" y="17673"/>
                  </a:lnTo>
                  <a:lnTo>
                    <a:pt x="3127" y="18327"/>
                  </a:lnTo>
                  <a:lnTo>
                    <a:pt x="4570" y="19636"/>
                  </a:lnTo>
                  <a:lnTo>
                    <a:pt x="5340" y="20045"/>
                  </a:lnTo>
                  <a:lnTo>
                    <a:pt x="6206" y="20455"/>
                  </a:lnTo>
                  <a:lnTo>
                    <a:pt x="7024" y="20945"/>
                  </a:lnTo>
                  <a:lnTo>
                    <a:pt x="7986" y="21109"/>
                  </a:lnTo>
                  <a:lnTo>
                    <a:pt x="8900" y="21355"/>
                  </a:lnTo>
                  <a:lnTo>
                    <a:pt x="9862" y="21600"/>
                  </a:lnTo>
                  <a:lnTo>
                    <a:pt x="11690" y="21600"/>
                  </a:lnTo>
                  <a:lnTo>
                    <a:pt x="13614" y="21109"/>
                  </a:lnTo>
                  <a:lnTo>
                    <a:pt x="14432" y="20945"/>
                  </a:lnTo>
                  <a:lnTo>
                    <a:pt x="15346" y="20455"/>
                  </a:lnTo>
                  <a:lnTo>
                    <a:pt x="16212" y="20045"/>
                  </a:lnTo>
                  <a:lnTo>
                    <a:pt x="16982" y="19636"/>
                  </a:lnTo>
                  <a:lnTo>
                    <a:pt x="17751" y="18982"/>
                  </a:lnTo>
                  <a:lnTo>
                    <a:pt x="18425" y="18327"/>
                  </a:lnTo>
                  <a:lnTo>
                    <a:pt x="19050" y="17673"/>
                  </a:lnTo>
                  <a:lnTo>
                    <a:pt x="19628" y="16936"/>
                  </a:lnTo>
                  <a:lnTo>
                    <a:pt x="20109" y="16200"/>
                  </a:lnTo>
                  <a:lnTo>
                    <a:pt x="20590" y="15382"/>
                  </a:lnTo>
                  <a:lnTo>
                    <a:pt x="20927" y="14482"/>
                  </a:lnTo>
                  <a:lnTo>
                    <a:pt x="21263" y="13500"/>
                  </a:lnTo>
                  <a:lnTo>
                    <a:pt x="21408" y="126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3" name="Freeform 12"/>
            <p:cNvSpPr/>
            <p:nvPr/>
          </p:nvSpPr>
          <p:spPr>
            <a:xfrm>
              <a:off x="1309687" y="544512"/>
              <a:ext cx="714376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" y="11700"/>
                  </a:lnTo>
                  <a:lnTo>
                    <a:pt x="144" y="12600"/>
                  </a:lnTo>
                  <a:lnTo>
                    <a:pt x="384" y="13500"/>
                  </a:lnTo>
                  <a:lnTo>
                    <a:pt x="624" y="14482"/>
                  </a:lnTo>
                  <a:lnTo>
                    <a:pt x="960" y="15382"/>
                  </a:lnTo>
                  <a:lnTo>
                    <a:pt x="1440" y="16200"/>
                  </a:lnTo>
                  <a:lnTo>
                    <a:pt x="1920" y="16936"/>
                  </a:lnTo>
                  <a:lnTo>
                    <a:pt x="2496" y="17673"/>
                  </a:lnTo>
                  <a:lnTo>
                    <a:pt x="3168" y="18491"/>
                  </a:lnTo>
                  <a:lnTo>
                    <a:pt x="3840" y="18982"/>
                  </a:lnTo>
                  <a:lnTo>
                    <a:pt x="4608" y="19636"/>
                  </a:lnTo>
                  <a:lnTo>
                    <a:pt x="5424" y="20045"/>
                  </a:lnTo>
                  <a:lnTo>
                    <a:pt x="6192" y="20455"/>
                  </a:lnTo>
                  <a:lnTo>
                    <a:pt x="7104" y="20945"/>
                  </a:lnTo>
                  <a:lnTo>
                    <a:pt x="7968" y="21109"/>
                  </a:lnTo>
                  <a:lnTo>
                    <a:pt x="8928" y="21355"/>
                  </a:lnTo>
                  <a:lnTo>
                    <a:pt x="9840" y="21600"/>
                  </a:lnTo>
                  <a:lnTo>
                    <a:pt x="11712" y="21600"/>
                  </a:lnTo>
                  <a:lnTo>
                    <a:pt x="12624" y="21355"/>
                  </a:lnTo>
                  <a:lnTo>
                    <a:pt x="13584" y="21109"/>
                  </a:lnTo>
                  <a:lnTo>
                    <a:pt x="14448" y="20945"/>
                  </a:lnTo>
                  <a:lnTo>
                    <a:pt x="15360" y="20455"/>
                  </a:lnTo>
                  <a:lnTo>
                    <a:pt x="16128" y="20045"/>
                  </a:lnTo>
                  <a:lnTo>
                    <a:pt x="16944" y="19555"/>
                  </a:lnTo>
                  <a:lnTo>
                    <a:pt x="17712" y="18982"/>
                  </a:lnTo>
                  <a:lnTo>
                    <a:pt x="19056" y="17673"/>
                  </a:lnTo>
                  <a:lnTo>
                    <a:pt x="19632" y="16936"/>
                  </a:lnTo>
                  <a:lnTo>
                    <a:pt x="20112" y="16200"/>
                  </a:lnTo>
                  <a:lnTo>
                    <a:pt x="20592" y="15382"/>
                  </a:lnTo>
                  <a:lnTo>
                    <a:pt x="20928" y="14400"/>
                  </a:lnTo>
                  <a:lnTo>
                    <a:pt x="21408" y="12600"/>
                  </a:lnTo>
                  <a:lnTo>
                    <a:pt x="21600" y="10800"/>
                  </a:lnTo>
                  <a:lnTo>
                    <a:pt x="21408" y="8836"/>
                  </a:lnTo>
                  <a:lnTo>
                    <a:pt x="21168" y="8018"/>
                  </a:lnTo>
                  <a:lnTo>
                    <a:pt x="20928" y="7118"/>
                  </a:lnTo>
                  <a:lnTo>
                    <a:pt x="20592" y="6136"/>
                  </a:lnTo>
                  <a:lnTo>
                    <a:pt x="20112" y="5400"/>
                  </a:lnTo>
                  <a:lnTo>
                    <a:pt x="19632" y="4582"/>
                  </a:lnTo>
                  <a:lnTo>
                    <a:pt x="19056" y="3845"/>
                  </a:lnTo>
                  <a:lnTo>
                    <a:pt x="17712" y="2536"/>
                  </a:lnTo>
                  <a:lnTo>
                    <a:pt x="16944" y="1882"/>
                  </a:lnTo>
                  <a:lnTo>
                    <a:pt x="16128" y="1473"/>
                  </a:lnTo>
                  <a:lnTo>
                    <a:pt x="15360" y="1064"/>
                  </a:lnTo>
                  <a:lnTo>
                    <a:pt x="14448" y="573"/>
                  </a:lnTo>
                  <a:lnTo>
                    <a:pt x="13584" y="409"/>
                  </a:lnTo>
                  <a:lnTo>
                    <a:pt x="12624" y="164"/>
                  </a:lnTo>
                  <a:lnTo>
                    <a:pt x="10800" y="0"/>
                  </a:lnTo>
                  <a:lnTo>
                    <a:pt x="9840" y="82"/>
                  </a:lnTo>
                  <a:lnTo>
                    <a:pt x="8928" y="164"/>
                  </a:lnTo>
                  <a:lnTo>
                    <a:pt x="7968" y="409"/>
                  </a:lnTo>
                  <a:lnTo>
                    <a:pt x="7104" y="573"/>
                  </a:lnTo>
                  <a:lnTo>
                    <a:pt x="6192" y="1064"/>
                  </a:lnTo>
                  <a:lnTo>
                    <a:pt x="5424" y="1473"/>
                  </a:lnTo>
                  <a:lnTo>
                    <a:pt x="4608" y="1882"/>
                  </a:lnTo>
                  <a:lnTo>
                    <a:pt x="3840" y="2536"/>
                  </a:lnTo>
                  <a:lnTo>
                    <a:pt x="2496" y="3845"/>
                  </a:lnTo>
                  <a:lnTo>
                    <a:pt x="1920" y="4582"/>
                  </a:lnTo>
                  <a:lnTo>
                    <a:pt x="1440" y="5400"/>
                  </a:lnTo>
                  <a:lnTo>
                    <a:pt x="960" y="6300"/>
                  </a:lnTo>
                  <a:lnTo>
                    <a:pt x="624" y="7118"/>
                  </a:lnTo>
                  <a:lnTo>
                    <a:pt x="384" y="8018"/>
                  </a:lnTo>
                  <a:lnTo>
                    <a:pt x="144" y="8836"/>
                  </a:lnTo>
                  <a:lnTo>
                    <a:pt x="48" y="9818"/>
                  </a:lnTo>
                  <a:lnTo>
                    <a:pt x="0" y="10800"/>
                  </a:lnTo>
                </a:path>
              </a:pathLst>
            </a:custGeom>
            <a:solidFill>
              <a:srgbClr val="666699"/>
            </a:solidFill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4" name="Freeform 13"/>
            <p:cNvSpPr/>
            <p:nvPr/>
          </p:nvSpPr>
          <p:spPr>
            <a:xfrm>
              <a:off x="1905000" y="1060450"/>
              <a:ext cx="1143001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620" y="0"/>
                  </a:lnTo>
                  <a:lnTo>
                    <a:pt x="21600" y="11246"/>
                  </a:lnTo>
                  <a:lnTo>
                    <a:pt x="10620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5" name="Freeform 14"/>
            <p:cNvSpPr/>
            <p:nvPr/>
          </p:nvSpPr>
          <p:spPr>
            <a:xfrm>
              <a:off x="3352800" y="1233487"/>
              <a:ext cx="1371601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6" name="Freeform 15"/>
            <p:cNvSpPr/>
            <p:nvPr/>
          </p:nvSpPr>
          <p:spPr>
            <a:xfrm>
              <a:off x="304799" y="1220787"/>
              <a:ext cx="1219202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" name="Freeform 16"/>
            <p:cNvSpPr/>
            <p:nvPr/>
          </p:nvSpPr>
          <p:spPr>
            <a:xfrm>
              <a:off x="3495675" y="24765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638" y="6195"/>
                  </a:lnTo>
                  <a:lnTo>
                    <a:pt x="20157" y="5298"/>
                  </a:lnTo>
                  <a:lnTo>
                    <a:pt x="19676" y="4565"/>
                  </a:lnTo>
                  <a:lnTo>
                    <a:pt x="19098" y="3831"/>
                  </a:lnTo>
                  <a:lnTo>
                    <a:pt x="18425" y="3097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82"/>
                  </a:lnTo>
                  <a:lnTo>
                    <a:pt x="11738" y="0"/>
                  </a:lnTo>
                  <a:lnTo>
                    <a:pt x="9862" y="0"/>
                  </a:lnTo>
                  <a:lnTo>
                    <a:pt x="8900" y="82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849" y="2527"/>
                  </a:lnTo>
                  <a:lnTo>
                    <a:pt x="3127" y="3097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625" y="7010"/>
                  </a:lnTo>
                  <a:lnTo>
                    <a:pt x="385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552"/>
                  </a:lnTo>
                  <a:lnTo>
                    <a:pt x="385" y="13531"/>
                  </a:lnTo>
                  <a:lnTo>
                    <a:pt x="625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51" y="18992"/>
                  </a:lnTo>
                  <a:lnTo>
                    <a:pt x="19098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638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8" name="Rectangle 17"/>
            <p:cNvSpPr txBox="1"/>
            <p:nvPr/>
          </p:nvSpPr>
          <p:spPr>
            <a:xfrm>
              <a:off x="1454149" y="604837"/>
              <a:ext cx="353023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lot</a:t>
              </a:r>
            </a:p>
          </p:txBody>
        </p:sp>
        <p:sp>
          <p:nvSpPr>
            <p:cNvPr id="249" name="Rectangle 18"/>
            <p:cNvSpPr txBox="1"/>
            <p:nvPr/>
          </p:nvSpPr>
          <p:spPr>
            <a:xfrm>
              <a:off x="3482975" y="280987"/>
              <a:ext cx="759719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dname</a:t>
              </a:r>
            </a:p>
          </p:txBody>
        </p:sp>
        <p:sp>
          <p:nvSpPr>
            <p:cNvPr id="250" name="Rectangle 19"/>
            <p:cNvSpPr txBox="1"/>
            <p:nvPr/>
          </p:nvSpPr>
          <p:spPr>
            <a:xfrm>
              <a:off x="4094162" y="604837"/>
              <a:ext cx="781945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budget</a:t>
              </a:r>
            </a:p>
          </p:txBody>
        </p:sp>
        <p:sp>
          <p:nvSpPr>
            <p:cNvPr id="251" name="Rectangle 20"/>
            <p:cNvSpPr txBox="1"/>
            <p:nvPr/>
          </p:nvSpPr>
          <p:spPr>
            <a:xfrm>
              <a:off x="2978149" y="604837"/>
              <a:ext cx="409478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did</a:t>
              </a:r>
            </a:p>
          </p:txBody>
        </p:sp>
        <p:sp>
          <p:nvSpPr>
            <p:cNvPr id="252" name="Rectangle 21"/>
            <p:cNvSpPr txBox="1"/>
            <p:nvPr/>
          </p:nvSpPr>
          <p:spPr>
            <a:xfrm>
              <a:off x="2166937" y="58737"/>
              <a:ext cx="62438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since</a:t>
              </a:r>
            </a:p>
          </p:txBody>
        </p:sp>
        <p:sp>
          <p:nvSpPr>
            <p:cNvPr id="253" name="Rectangle 22"/>
            <p:cNvSpPr txBox="1"/>
            <p:nvPr/>
          </p:nvSpPr>
          <p:spPr>
            <a:xfrm>
              <a:off x="733424" y="268287"/>
              <a:ext cx="6355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254" name="Rectangle 23"/>
            <p:cNvSpPr txBox="1"/>
            <p:nvPr/>
          </p:nvSpPr>
          <p:spPr>
            <a:xfrm>
              <a:off x="1952624" y="1257300"/>
              <a:ext cx="101570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Works_In</a:t>
              </a:r>
            </a:p>
          </p:txBody>
        </p:sp>
        <p:sp>
          <p:nvSpPr>
            <p:cNvPr id="255" name="Rectangle 24"/>
            <p:cNvSpPr txBox="1"/>
            <p:nvPr/>
          </p:nvSpPr>
          <p:spPr>
            <a:xfrm>
              <a:off x="3325812" y="1282700"/>
              <a:ext cx="13468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Departments</a:t>
              </a:r>
            </a:p>
          </p:txBody>
        </p:sp>
        <p:sp>
          <p:nvSpPr>
            <p:cNvPr id="256" name="Rectangle 25"/>
            <p:cNvSpPr txBox="1"/>
            <p:nvPr/>
          </p:nvSpPr>
          <p:spPr>
            <a:xfrm>
              <a:off x="327024" y="1271587"/>
              <a:ext cx="1177729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Employees</a:t>
              </a:r>
            </a:p>
          </p:txBody>
        </p:sp>
        <p:sp>
          <p:nvSpPr>
            <p:cNvPr id="257" name="Rectangle 26"/>
            <p:cNvSpPr txBox="1"/>
            <p:nvPr/>
          </p:nvSpPr>
          <p:spPr>
            <a:xfrm>
              <a:off x="106361" y="593725"/>
              <a:ext cx="4549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ssn</a:t>
              </a:r>
            </a:p>
          </p:txBody>
        </p:sp>
        <p:sp>
          <p:nvSpPr>
            <p:cNvPr id="258" name="Line 27"/>
            <p:cNvSpPr/>
            <p:nvPr/>
          </p:nvSpPr>
          <p:spPr>
            <a:xfrm>
              <a:off x="381000" y="990600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" name="Line 28"/>
            <p:cNvSpPr/>
            <p:nvPr/>
          </p:nvSpPr>
          <p:spPr>
            <a:xfrm flipH="1">
              <a:off x="990600" y="685800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" name="Line 29"/>
            <p:cNvSpPr/>
            <p:nvPr/>
          </p:nvSpPr>
          <p:spPr>
            <a:xfrm flipH="1">
              <a:off x="1371600" y="990600"/>
              <a:ext cx="3048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1" name="Line 30"/>
            <p:cNvSpPr/>
            <p:nvPr/>
          </p:nvSpPr>
          <p:spPr>
            <a:xfrm>
              <a:off x="2438400" y="457200"/>
              <a:ext cx="1" cy="609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2" name="Line 31"/>
            <p:cNvSpPr/>
            <p:nvPr/>
          </p:nvSpPr>
          <p:spPr>
            <a:xfrm>
              <a:off x="3200400" y="990600"/>
              <a:ext cx="3810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3" name="Line 32"/>
            <p:cNvSpPr/>
            <p:nvPr/>
          </p:nvSpPr>
          <p:spPr>
            <a:xfrm>
              <a:off x="3886200" y="685800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" name="Line 33"/>
            <p:cNvSpPr/>
            <p:nvPr/>
          </p:nvSpPr>
          <p:spPr>
            <a:xfrm flipH="1">
              <a:off x="4267200" y="990600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" name="Line 34"/>
            <p:cNvSpPr/>
            <p:nvPr/>
          </p:nvSpPr>
          <p:spPr>
            <a:xfrm>
              <a:off x="3048000" y="1447800"/>
              <a:ext cx="3048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" name="Line 35"/>
            <p:cNvSpPr/>
            <p:nvPr/>
          </p:nvSpPr>
          <p:spPr>
            <a:xfrm>
              <a:off x="1524000" y="1371600"/>
              <a:ext cx="38100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9" name="Group 68"/>
          <p:cNvGrpSpPr/>
          <p:nvPr/>
        </p:nvGrpSpPr>
        <p:grpSpPr>
          <a:xfrm>
            <a:off x="3733800" y="4441825"/>
            <a:ext cx="5027613" cy="1882776"/>
            <a:chOff x="0" y="0"/>
            <a:chExt cx="5027612" cy="1882775"/>
          </a:xfrm>
        </p:grpSpPr>
        <p:sp>
          <p:nvSpPr>
            <p:cNvPr id="268" name="Freeform 37"/>
            <p:cNvSpPr/>
            <p:nvPr/>
          </p:nvSpPr>
          <p:spPr>
            <a:xfrm>
              <a:off x="641350" y="36512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08" y="8803"/>
                  </a:lnTo>
                  <a:lnTo>
                    <a:pt x="21263" y="7906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298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1060"/>
                  </a:lnTo>
                  <a:lnTo>
                    <a:pt x="14432" y="571"/>
                  </a:lnTo>
                  <a:lnTo>
                    <a:pt x="13566" y="245"/>
                  </a:lnTo>
                  <a:lnTo>
                    <a:pt x="12652" y="163"/>
                  </a:lnTo>
                  <a:lnTo>
                    <a:pt x="11690" y="0"/>
                  </a:lnTo>
                  <a:lnTo>
                    <a:pt x="9862" y="0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1060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876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577" y="7010"/>
                  </a:lnTo>
                  <a:lnTo>
                    <a:pt x="289" y="7906"/>
                  </a:lnTo>
                  <a:lnTo>
                    <a:pt x="144" y="8803"/>
                  </a:lnTo>
                  <a:lnTo>
                    <a:pt x="0" y="9781"/>
                  </a:lnTo>
                  <a:lnTo>
                    <a:pt x="0" y="11574"/>
                  </a:lnTo>
                  <a:lnTo>
                    <a:pt x="289" y="13531"/>
                  </a:lnTo>
                  <a:lnTo>
                    <a:pt x="577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876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785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728" y="21600"/>
                  </a:lnTo>
                  <a:lnTo>
                    <a:pt x="11690" y="21437"/>
                  </a:lnTo>
                  <a:lnTo>
                    <a:pt x="12652" y="21355"/>
                  </a:lnTo>
                  <a:lnTo>
                    <a:pt x="13566" y="21111"/>
                  </a:lnTo>
                  <a:lnTo>
                    <a:pt x="14432" y="20785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03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09" y="16139"/>
                  </a:lnTo>
                  <a:lnTo>
                    <a:pt x="20590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08" y="12552"/>
                  </a:lnTo>
                  <a:lnTo>
                    <a:pt x="21600" y="11574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" name="Freeform 38"/>
            <p:cNvSpPr/>
            <p:nvPr/>
          </p:nvSpPr>
          <p:spPr>
            <a:xfrm>
              <a:off x="2852737" y="685800"/>
              <a:ext cx="714376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408" y="8803"/>
                  </a:lnTo>
                  <a:lnTo>
                    <a:pt x="21168" y="7988"/>
                  </a:lnTo>
                  <a:lnTo>
                    <a:pt x="20928" y="7091"/>
                  </a:lnTo>
                  <a:lnTo>
                    <a:pt x="20592" y="6195"/>
                  </a:lnTo>
                  <a:lnTo>
                    <a:pt x="20112" y="5298"/>
                  </a:lnTo>
                  <a:lnTo>
                    <a:pt x="19632" y="4565"/>
                  </a:lnTo>
                  <a:lnTo>
                    <a:pt x="19008" y="3831"/>
                  </a:lnTo>
                  <a:lnTo>
                    <a:pt x="18384" y="3179"/>
                  </a:lnTo>
                  <a:lnTo>
                    <a:pt x="17712" y="2527"/>
                  </a:lnTo>
                  <a:lnTo>
                    <a:pt x="16944" y="1956"/>
                  </a:lnTo>
                  <a:lnTo>
                    <a:pt x="16128" y="1386"/>
                  </a:lnTo>
                  <a:lnTo>
                    <a:pt x="15312" y="1060"/>
                  </a:lnTo>
                  <a:lnTo>
                    <a:pt x="14448" y="571"/>
                  </a:lnTo>
                  <a:lnTo>
                    <a:pt x="13584" y="408"/>
                  </a:lnTo>
                  <a:lnTo>
                    <a:pt x="12624" y="163"/>
                  </a:lnTo>
                  <a:lnTo>
                    <a:pt x="11664" y="0"/>
                  </a:lnTo>
                  <a:lnTo>
                    <a:pt x="9840" y="0"/>
                  </a:lnTo>
                  <a:lnTo>
                    <a:pt x="8880" y="163"/>
                  </a:lnTo>
                  <a:lnTo>
                    <a:pt x="7968" y="408"/>
                  </a:lnTo>
                  <a:lnTo>
                    <a:pt x="7104" y="571"/>
                  </a:lnTo>
                  <a:lnTo>
                    <a:pt x="6192" y="1060"/>
                  </a:lnTo>
                  <a:lnTo>
                    <a:pt x="5328" y="1386"/>
                  </a:lnTo>
                  <a:lnTo>
                    <a:pt x="4560" y="1956"/>
                  </a:lnTo>
                  <a:lnTo>
                    <a:pt x="3840" y="2527"/>
                  </a:lnTo>
                  <a:lnTo>
                    <a:pt x="2496" y="3831"/>
                  </a:lnTo>
                  <a:lnTo>
                    <a:pt x="1920" y="4565"/>
                  </a:lnTo>
                  <a:lnTo>
                    <a:pt x="1440" y="5298"/>
                  </a:lnTo>
                  <a:lnTo>
                    <a:pt x="960" y="6195"/>
                  </a:lnTo>
                  <a:lnTo>
                    <a:pt x="288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715"/>
                  </a:lnTo>
                  <a:lnTo>
                    <a:pt x="288" y="13531"/>
                  </a:lnTo>
                  <a:lnTo>
                    <a:pt x="960" y="15324"/>
                  </a:lnTo>
                  <a:lnTo>
                    <a:pt x="1920" y="16954"/>
                  </a:lnTo>
                  <a:lnTo>
                    <a:pt x="2496" y="17688"/>
                  </a:lnTo>
                  <a:lnTo>
                    <a:pt x="3840" y="18992"/>
                  </a:lnTo>
                  <a:lnTo>
                    <a:pt x="4560" y="19562"/>
                  </a:lnTo>
                  <a:lnTo>
                    <a:pt x="5328" y="20051"/>
                  </a:lnTo>
                  <a:lnTo>
                    <a:pt x="6192" y="20459"/>
                  </a:lnTo>
                  <a:lnTo>
                    <a:pt x="7104" y="20948"/>
                  </a:lnTo>
                  <a:lnTo>
                    <a:pt x="7968" y="21111"/>
                  </a:lnTo>
                  <a:lnTo>
                    <a:pt x="8880" y="21355"/>
                  </a:lnTo>
                  <a:lnTo>
                    <a:pt x="9840" y="21600"/>
                  </a:lnTo>
                  <a:lnTo>
                    <a:pt x="11664" y="21600"/>
                  </a:lnTo>
                  <a:lnTo>
                    <a:pt x="13584" y="21111"/>
                  </a:lnTo>
                  <a:lnTo>
                    <a:pt x="14448" y="20948"/>
                  </a:lnTo>
                  <a:lnTo>
                    <a:pt x="15312" y="20459"/>
                  </a:lnTo>
                  <a:lnTo>
                    <a:pt x="16128" y="20051"/>
                  </a:lnTo>
                  <a:lnTo>
                    <a:pt x="16944" y="19562"/>
                  </a:lnTo>
                  <a:lnTo>
                    <a:pt x="17712" y="18992"/>
                  </a:lnTo>
                  <a:lnTo>
                    <a:pt x="18384" y="18340"/>
                  </a:lnTo>
                  <a:lnTo>
                    <a:pt x="19008" y="17688"/>
                  </a:lnTo>
                  <a:lnTo>
                    <a:pt x="19632" y="16954"/>
                  </a:lnTo>
                  <a:lnTo>
                    <a:pt x="20592" y="15324"/>
                  </a:lnTo>
                  <a:lnTo>
                    <a:pt x="20928" y="14427"/>
                  </a:lnTo>
                  <a:lnTo>
                    <a:pt x="21168" y="13531"/>
                  </a:lnTo>
                  <a:lnTo>
                    <a:pt x="21408" y="12715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" name="Freeform 39"/>
            <p:cNvSpPr/>
            <p:nvPr/>
          </p:nvSpPr>
          <p:spPr>
            <a:xfrm>
              <a:off x="2066925" y="13017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9"/>
                  </a:moveTo>
                  <a:lnTo>
                    <a:pt x="0" y="11737"/>
                  </a:lnTo>
                  <a:lnTo>
                    <a:pt x="144" y="12715"/>
                  </a:lnTo>
                  <a:lnTo>
                    <a:pt x="385" y="13531"/>
                  </a:lnTo>
                  <a:lnTo>
                    <a:pt x="577" y="14509"/>
                  </a:lnTo>
                  <a:lnTo>
                    <a:pt x="962" y="15324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421"/>
                  </a:lnTo>
                  <a:lnTo>
                    <a:pt x="3849" y="18992"/>
                  </a:lnTo>
                  <a:lnTo>
                    <a:pt x="4570" y="19644"/>
                  </a:lnTo>
                  <a:lnTo>
                    <a:pt x="5340" y="20051"/>
                  </a:lnTo>
                  <a:lnTo>
                    <a:pt x="6206" y="20622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437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644"/>
                  </a:lnTo>
                  <a:lnTo>
                    <a:pt x="17751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590" y="15324"/>
                  </a:lnTo>
                  <a:lnTo>
                    <a:pt x="20975" y="14509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380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7751" y="2527"/>
                  </a:lnTo>
                  <a:lnTo>
                    <a:pt x="16982" y="1875"/>
                  </a:lnTo>
                  <a:lnTo>
                    <a:pt x="16212" y="1467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163"/>
                  </a:lnTo>
                  <a:lnTo>
                    <a:pt x="11738" y="82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467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395" y="5380"/>
                  </a:lnTo>
                  <a:lnTo>
                    <a:pt x="962" y="6276"/>
                  </a:lnTo>
                  <a:lnTo>
                    <a:pt x="577" y="7010"/>
                  </a:lnTo>
                  <a:lnTo>
                    <a:pt x="385" y="7988"/>
                  </a:lnTo>
                  <a:lnTo>
                    <a:pt x="144" y="8966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" name="Freeform 40"/>
            <p:cNvSpPr/>
            <p:nvPr/>
          </p:nvSpPr>
          <p:spPr>
            <a:xfrm>
              <a:off x="0" y="674687"/>
              <a:ext cx="712788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408" y="8836"/>
                  </a:lnTo>
                  <a:lnTo>
                    <a:pt x="21263" y="8018"/>
                  </a:lnTo>
                  <a:lnTo>
                    <a:pt x="20927" y="7118"/>
                  </a:lnTo>
                  <a:lnTo>
                    <a:pt x="20590" y="6136"/>
                  </a:lnTo>
                  <a:lnTo>
                    <a:pt x="20109" y="5400"/>
                  </a:lnTo>
                  <a:lnTo>
                    <a:pt x="19628" y="4582"/>
                  </a:lnTo>
                  <a:lnTo>
                    <a:pt x="19050" y="3845"/>
                  </a:lnTo>
                  <a:lnTo>
                    <a:pt x="18425" y="3191"/>
                  </a:lnTo>
                  <a:lnTo>
                    <a:pt x="17751" y="2536"/>
                  </a:lnTo>
                  <a:lnTo>
                    <a:pt x="16982" y="1882"/>
                  </a:lnTo>
                  <a:lnTo>
                    <a:pt x="16212" y="1473"/>
                  </a:lnTo>
                  <a:lnTo>
                    <a:pt x="15346" y="1064"/>
                  </a:lnTo>
                  <a:lnTo>
                    <a:pt x="14432" y="573"/>
                  </a:lnTo>
                  <a:lnTo>
                    <a:pt x="13614" y="409"/>
                  </a:lnTo>
                  <a:lnTo>
                    <a:pt x="12652" y="164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4"/>
                  </a:lnTo>
                  <a:lnTo>
                    <a:pt x="7986" y="409"/>
                  </a:lnTo>
                  <a:lnTo>
                    <a:pt x="7024" y="573"/>
                  </a:lnTo>
                  <a:lnTo>
                    <a:pt x="6206" y="1064"/>
                  </a:lnTo>
                  <a:lnTo>
                    <a:pt x="5340" y="1473"/>
                  </a:lnTo>
                  <a:lnTo>
                    <a:pt x="4570" y="1882"/>
                  </a:lnTo>
                  <a:lnTo>
                    <a:pt x="3127" y="3191"/>
                  </a:lnTo>
                  <a:lnTo>
                    <a:pt x="2502" y="3845"/>
                  </a:lnTo>
                  <a:lnTo>
                    <a:pt x="1924" y="4582"/>
                  </a:lnTo>
                  <a:lnTo>
                    <a:pt x="1395" y="5400"/>
                  </a:lnTo>
                  <a:lnTo>
                    <a:pt x="962" y="6136"/>
                  </a:lnTo>
                  <a:lnTo>
                    <a:pt x="577" y="7118"/>
                  </a:lnTo>
                  <a:lnTo>
                    <a:pt x="289" y="8018"/>
                  </a:lnTo>
                  <a:lnTo>
                    <a:pt x="144" y="8836"/>
                  </a:lnTo>
                  <a:lnTo>
                    <a:pt x="0" y="9818"/>
                  </a:lnTo>
                  <a:lnTo>
                    <a:pt x="0" y="11700"/>
                  </a:lnTo>
                  <a:lnTo>
                    <a:pt x="289" y="13500"/>
                  </a:lnTo>
                  <a:lnTo>
                    <a:pt x="577" y="14482"/>
                  </a:lnTo>
                  <a:lnTo>
                    <a:pt x="962" y="15382"/>
                  </a:lnTo>
                  <a:lnTo>
                    <a:pt x="1395" y="16200"/>
                  </a:lnTo>
                  <a:lnTo>
                    <a:pt x="1924" y="16936"/>
                  </a:lnTo>
                  <a:lnTo>
                    <a:pt x="2502" y="17673"/>
                  </a:lnTo>
                  <a:lnTo>
                    <a:pt x="3127" y="18327"/>
                  </a:lnTo>
                  <a:lnTo>
                    <a:pt x="4570" y="19636"/>
                  </a:lnTo>
                  <a:lnTo>
                    <a:pt x="5340" y="20045"/>
                  </a:lnTo>
                  <a:lnTo>
                    <a:pt x="6206" y="20455"/>
                  </a:lnTo>
                  <a:lnTo>
                    <a:pt x="7024" y="20945"/>
                  </a:lnTo>
                  <a:lnTo>
                    <a:pt x="7986" y="21109"/>
                  </a:lnTo>
                  <a:lnTo>
                    <a:pt x="8900" y="21355"/>
                  </a:lnTo>
                  <a:lnTo>
                    <a:pt x="9862" y="21600"/>
                  </a:lnTo>
                  <a:lnTo>
                    <a:pt x="11690" y="21600"/>
                  </a:lnTo>
                  <a:lnTo>
                    <a:pt x="13614" y="21109"/>
                  </a:lnTo>
                  <a:lnTo>
                    <a:pt x="14432" y="20945"/>
                  </a:lnTo>
                  <a:lnTo>
                    <a:pt x="15346" y="20455"/>
                  </a:lnTo>
                  <a:lnTo>
                    <a:pt x="16212" y="20045"/>
                  </a:lnTo>
                  <a:lnTo>
                    <a:pt x="16982" y="19636"/>
                  </a:lnTo>
                  <a:lnTo>
                    <a:pt x="17751" y="18982"/>
                  </a:lnTo>
                  <a:lnTo>
                    <a:pt x="18425" y="18327"/>
                  </a:lnTo>
                  <a:lnTo>
                    <a:pt x="19050" y="17673"/>
                  </a:lnTo>
                  <a:lnTo>
                    <a:pt x="19628" y="16936"/>
                  </a:lnTo>
                  <a:lnTo>
                    <a:pt x="20109" y="16200"/>
                  </a:lnTo>
                  <a:lnTo>
                    <a:pt x="20590" y="15382"/>
                  </a:lnTo>
                  <a:lnTo>
                    <a:pt x="20927" y="14482"/>
                  </a:lnTo>
                  <a:lnTo>
                    <a:pt x="21263" y="13500"/>
                  </a:lnTo>
                  <a:lnTo>
                    <a:pt x="21408" y="126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" name="Freeform 41"/>
            <p:cNvSpPr/>
            <p:nvPr/>
          </p:nvSpPr>
          <p:spPr>
            <a:xfrm>
              <a:off x="1905000" y="1190625"/>
              <a:ext cx="1143000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620" y="0"/>
                  </a:lnTo>
                  <a:lnTo>
                    <a:pt x="21600" y="11246"/>
                  </a:lnTo>
                  <a:lnTo>
                    <a:pt x="10620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3" name="Freeform 42"/>
            <p:cNvSpPr/>
            <p:nvPr/>
          </p:nvSpPr>
          <p:spPr>
            <a:xfrm>
              <a:off x="3352800" y="1363662"/>
              <a:ext cx="1371600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4" name="Freeform 43"/>
            <p:cNvSpPr/>
            <p:nvPr/>
          </p:nvSpPr>
          <p:spPr>
            <a:xfrm>
              <a:off x="304800" y="1350962"/>
              <a:ext cx="1219200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5" name="Freeform 44"/>
            <p:cNvSpPr/>
            <p:nvPr/>
          </p:nvSpPr>
          <p:spPr>
            <a:xfrm>
              <a:off x="3495675" y="37782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638" y="6195"/>
                  </a:lnTo>
                  <a:lnTo>
                    <a:pt x="20157" y="5298"/>
                  </a:lnTo>
                  <a:lnTo>
                    <a:pt x="19676" y="4565"/>
                  </a:lnTo>
                  <a:lnTo>
                    <a:pt x="19098" y="3831"/>
                  </a:lnTo>
                  <a:lnTo>
                    <a:pt x="18425" y="3097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82"/>
                  </a:lnTo>
                  <a:lnTo>
                    <a:pt x="11738" y="0"/>
                  </a:lnTo>
                  <a:lnTo>
                    <a:pt x="9862" y="0"/>
                  </a:lnTo>
                  <a:lnTo>
                    <a:pt x="8900" y="82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849" y="2527"/>
                  </a:lnTo>
                  <a:lnTo>
                    <a:pt x="3127" y="3097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625" y="7010"/>
                  </a:lnTo>
                  <a:lnTo>
                    <a:pt x="385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552"/>
                  </a:lnTo>
                  <a:lnTo>
                    <a:pt x="385" y="13531"/>
                  </a:lnTo>
                  <a:lnTo>
                    <a:pt x="625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51" y="18992"/>
                  </a:lnTo>
                  <a:lnTo>
                    <a:pt x="19098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638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78" name="Group 47"/>
            <p:cNvGrpSpPr/>
            <p:nvPr/>
          </p:nvGrpSpPr>
          <p:grpSpPr>
            <a:xfrm>
              <a:off x="4357687" y="750887"/>
              <a:ext cx="669926" cy="369889"/>
              <a:chOff x="0" y="0"/>
              <a:chExt cx="669925" cy="369887"/>
            </a:xfrm>
          </p:grpSpPr>
          <p:sp>
            <p:nvSpPr>
              <p:cNvPr id="276" name="Freeform 45"/>
              <p:cNvSpPr/>
              <p:nvPr/>
            </p:nvSpPr>
            <p:spPr>
              <a:xfrm>
                <a:off x="0" y="0"/>
                <a:ext cx="669925" cy="369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46"/>
                    </a:moveTo>
                    <a:lnTo>
                      <a:pt x="51" y="11681"/>
                    </a:lnTo>
                    <a:lnTo>
                      <a:pt x="154" y="12608"/>
                    </a:lnTo>
                    <a:lnTo>
                      <a:pt x="409" y="13535"/>
                    </a:lnTo>
                    <a:lnTo>
                      <a:pt x="614" y="14462"/>
                    </a:lnTo>
                    <a:lnTo>
                      <a:pt x="973" y="15389"/>
                    </a:lnTo>
                    <a:lnTo>
                      <a:pt x="1433" y="16223"/>
                    </a:lnTo>
                    <a:lnTo>
                      <a:pt x="1945" y="16965"/>
                    </a:lnTo>
                    <a:lnTo>
                      <a:pt x="2508" y="17706"/>
                    </a:lnTo>
                    <a:lnTo>
                      <a:pt x="3173" y="18448"/>
                    </a:lnTo>
                    <a:lnTo>
                      <a:pt x="3839" y="19004"/>
                    </a:lnTo>
                    <a:lnTo>
                      <a:pt x="4607" y="19653"/>
                    </a:lnTo>
                    <a:lnTo>
                      <a:pt x="5426" y="20024"/>
                    </a:lnTo>
                    <a:lnTo>
                      <a:pt x="6193" y="20488"/>
                    </a:lnTo>
                    <a:lnTo>
                      <a:pt x="7115" y="20951"/>
                    </a:lnTo>
                    <a:lnTo>
                      <a:pt x="7985" y="21136"/>
                    </a:lnTo>
                    <a:lnTo>
                      <a:pt x="8906" y="21322"/>
                    </a:lnTo>
                    <a:lnTo>
                      <a:pt x="9827" y="21600"/>
                    </a:lnTo>
                    <a:lnTo>
                      <a:pt x="11721" y="21600"/>
                    </a:lnTo>
                    <a:lnTo>
                      <a:pt x="12643" y="21322"/>
                    </a:lnTo>
                    <a:lnTo>
                      <a:pt x="13564" y="21136"/>
                    </a:lnTo>
                    <a:lnTo>
                      <a:pt x="14434" y="20951"/>
                    </a:lnTo>
                    <a:lnTo>
                      <a:pt x="15355" y="20488"/>
                    </a:lnTo>
                    <a:lnTo>
                      <a:pt x="16123" y="20024"/>
                    </a:lnTo>
                    <a:lnTo>
                      <a:pt x="16942" y="19561"/>
                    </a:lnTo>
                    <a:lnTo>
                      <a:pt x="17710" y="19004"/>
                    </a:lnTo>
                    <a:lnTo>
                      <a:pt x="19041" y="17706"/>
                    </a:lnTo>
                    <a:lnTo>
                      <a:pt x="19655" y="16965"/>
                    </a:lnTo>
                    <a:lnTo>
                      <a:pt x="20116" y="16223"/>
                    </a:lnTo>
                    <a:lnTo>
                      <a:pt x="20576" y="15389"/>
                    </a:lnTo>
                    <a:lnTo>
                      <a:pt x="20935" y="14369"/>
                    </a:lnTo>
                    <a:lnTo>
                      <a:pt x="21191" y="13535"/>
                    </a:lnTo>
                    <a:lnTo>
                      <a:pt x="21395" y="12608"/>
                    </a:lnTo>
                    <a:lnTo>
                      <a:pt x="21498" y="11681"/>
                    </a:lnTo>
                    <a:lnTo>
                      <a:pt x="21600" y="10846"/>
                    </a:lnTo>
                    <a:lnTo>
                      <a:pt x="21395" y="8807"/>
                    </a:lnTo>
                    <a:lnTo>
                      <a:pt x="21191" y="7973"/>
                    </a:lnTo>
                    <a:lnTo>
                      <a:pt x="20935" y="7138"/>
                    </a:lnTo>
                    <a:lnTo>
                      <a:pt x="20576" y="6118"/>
                    </a:lnTo>
                    <a:lnTo>
                      <a:pt x="20116" y="5377"/>
                    </a:lnTo>
                    <a:lnTo>
                      <a:pt x="19655" y="4542"/>
                    </a:lnTo>
                    <a:lnTo>
                      <a:pt x="19041" y="3801"/>
                    </a:lnTo>
                    <a:lnTo>
                      <a:pt x="17710" y="2503"/>
                    </a:lnTo>
                    <a:lnTo>
                      <a:pt x="16942" y="1854"/>
                    </a:lnTo>
                    <a:lnTo>
                      <a:pt x="16123" y="1483"/>
                    </a:lnTo>
                    <a:lnTo>
                      <a:pt x="15355" y="1020"/>
                    </a:lnTo>
                    <a:lnTo>
                      <a:pt x="14434" y="556"/>
                    </a:lnTo>
                    <a:lnTo>
                      <a:pt x="13564" y="371"/>
                    </a:lnTo>
                    <a:lnTo>
                      <a:pt x="12643" y="185"/>
                    </a:lnTo>
                    <a:lnTo>
                      <a:pt x="10800" y="0"/>
                    </a:lnTo>
                    <a:lnTo>
                      <a:pt x="9827" y="93"/>
                    </a:lnTo>
                    <a:lnTo>
                      <a:pt x="8906" y="185"/>
                    </a:lnTo>
                    <a:lnTo>
                      <a:pt x="7985" y="371"/>
                    </a:lnTo>
                    <a:lnTo>
                      <a:pt x="7115" y="556"/>
                    </a:lnTo>
                    <a:lnTo>
                      <a:pt x="6193" y="1020"/>
                    </a:lnTo>
                    <a:lnTo>
                      <a:pt x="5426" y="1483"/>
                    </a:lnTo>
                    <a:lnTo>
                      <a:pt x="4607" y="1854"/>
                    </a:lnTo>
                    <a:lnTo>
                      <a:pt x="3839" y="2503"/>
                    </a:lnTo>
                    <a:lnTo>
                      <a:pt x="2508" y="3801"/>
                    </a:lnTo>
                    <a:lnTo>
                      <a:pt x="1945" y="4542"/>
                    </a:lnTo>
                    <a:lnTo>
                      <a:pt x="1433" y="5377"/>
                    </a:lnTo>
                    <a:lnTo>
                      <a:pt x="973" y="6304"/>
                    </a:lnTo>
                    <a:lnTo>
                      <a:pt x="614" y="7138"/>
                    </a:lnTo>
                    <a:lnTo>
                      <a:pt x="409" y="7973"/>
                    </a:lnTo>
                    <a:lnTo>
                      <a:pt x="154" y="8807"/>
                    </a:lnTo>
                    <a:lnTo>
                      <a:pt x="51" y="9827"/>
                    </a:lnTo>
                    <a:lnTo>
                      <a:pt x="0" y="10846"/>
                    </a:lnTo>
                  </a:path>
                </a:pathLst>
              </a:custGeom>
              <a:solidFill>
                <a:srgbClr val="666699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77" name="Rectangle 46"/>
              <p:cNvSpPr txBox="1"/>
              <p:nvPr/>
            </p:nvSpPr>
            <p:spPr>
              <a:xfrm>
                <a:off x="133349" y="47625"/>
                <a:ext cx="353022" cy="314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b="1"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1pPr>
              </a:lstStyle>
              <a:p>
                <a:r>
                  <a:t>lot</a:t>
                </a:r>
              </a:p>
            </p:txBody>
          </p:sp>
        </p:grpSp>
        <p:sp>
          <p:nvSpPr>
            <p:cNvPr id="279" name="Rectangle 48"/>
            <p:cNvSpPr txBox="1"/>
            <p:nvPr/>
          </p:nvSpPr>
          <p:spPr>
            <a:xfrm>
              <a:off x="3484562" y="411162"/>
              <a:ext cx="7597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dname</a:t>
              </a:r>
            </a:p>
          </p:txBody>
        </p:sp>
        <p:grpSp>
          <p:nvGrpSpPr>
            <p:cNvPr id="282" name="Group 51"/>
            <p:cNvGrpSpPr/>
            <p:nvPr/>
          </p:nvGrpSpPr>
          <p:grpSpPr>
            <a:xfrm>
              <a:off x="4171949" y="0"/>
              <a:ext cx="781945" cy="420688"/>
              <a:chOff x="0" y="0"/>
              <a:chExt cx="781943" cy="420687"/>
            </a:xfrm>
          </p:grpSpPr>
          <p:sp>
            <p:nvSpPr>
              <p:cNvPr id="280" name="Freeform 49"/>
              <p:cNvSpPr/>
              <p:nvPr/>
            </p:nvSpPr>
            <p:spPr>
              <a:xfrm>
                <a:off x="19050" y="0"/>
                <a:ext cx="762001" cy="420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59"/>
                    </a:moveTo>
                    <a:lnTo>
                      <a:pt x="0" y="11737"/>
                    </a:lnTo>
                    <a:lnTo>
                      <a:pt x="135" y="12715"/>
                    </a:lnTo>
                    <a:lnTo>
                      <a:pt x="315" y="13531"/>
                    </a:lnTo>
                    <a:lnTo>
                      <a:pt x="585" y="14427"/>
                    </a:lnTo>
                    <a:lnTo>
                      <a:pt x="1395" y="16220"/>
                    </a:lnTo>
                    <a:lnTo>
                      <a:pt x="1890" y="16954"/>
                    </a:lnTo>
                    <a:lnTo>
                      <a:pt x="2520" y="17688"/>
                    </a:lnTo>
                    <a:lnTo>
                      <a:pt x="3105" y="18340"/>
                    </a:lnTo>
                    <a:lnTo>
                      <a:pt x="3870" y="18992"/>
                    </a:lnTo>
                    <a:lnTo>
                      <a:pt x="4590" y="19562"/>
                    </a:lnTo>
                    <a:lnTo>
                      <a:pt x="5355" y="20051"/>
                    </a:lnTo>
                    <a:lnTo>
                      <a:pt x="6210" y="20459"/>
                    </a:lnTo>
                    <a:lnTo>
                      <a:pt x="7065" y="20948"/>
                    </a:lnTo>
                    <a:lnTo>
                      <a:pt x="8010" y="21111"/>
                    </a:lnTo>
                    <a:lnTo>
                      <a:pt x="8910" y="21355"/>
                    </a:lnTo>
                    <a:lnTo>
                      <a:pt x="9855" y="21600"/>
                    </a:lnTo>
                    <a:lnTo>
                      <a:pt x="11700" y="21600"/>
                    </a:lnTo>
                    <a:lnTo>
                      <a:pt x="12645" y="21355"/>
                    </a:lnTo>
                    <a:lnTo>
                      <a:pt x="13545" y="21111"/>
                    </a:lnTo>
                    <a:lnTo>
                      <a:pt x="14445" y="20948"/>
                    </a:lnTo>
                    <a:lnTo>
                      <a:pt x="15345" y="20459"/>
                    </a:lnTo>
                    <a:lnTo>
                      <a:pt x="16200" y="20051"/>
                    </a:lnTo>
                    <a:lnTo>
                      <a:pt x="16965" y="19562"/>
                    </a:lnTo>
                    <a:lnTo>
                      <a:pt x="17685" y="18992"/>
                    </a:lnTo>
                    <a:lnTo>
                      <a:pt x="18450" y="18340"/>
                    </a:lnTo>
                    <a:lnTo>
                      <a:pt x="19035" y="17688"/>
                    </a:lnTo>
                    <a:lnTo>
                      <a:pt x="19620" y="16954"/>
                    </a:lnTo>
                    <a:lnTo>
                      <a:pt x="20115" y="16139"/>
                    </a:lnTo>
                    <a:lnTo>
                      <a:pt x="20565" y="15242"/>
                    </a:lnTo>
                    <a:lnTo>
                      <a:pt x="20925" y="14427"/>
                    </a:lnTo>
                    <a:lnTo>
                      <a:pt x="21240" y="13531"/>
                    </a:lnTo>
                    <a:lnTo>
                      <a:pt x="21420" y="12715"/>
                    </a:lnTo>
                    <a:lnTo>
                      <a:pt x="21600" y="10759"/>
                    </a:lnTo>
                    <a:lnTo>
                      <a:pt x="21420" y="8803"/>
                    </a:lnTo>
                    <a:lnTo>
                      <a:pt x="21240" y="7988"/>
                    </a:lnTo>
                    <a:lnTo>
                      <a:pt x="20925" y="7010"/>
                    </a:lnTo>
                    <a:lnTo>
                      <a:pt x="20565" y="6195"/>
                    </a:lnTo>
                    <a:lnTo>
                      <a:pt x="20115" y="5298"/>
                    </a:lnTo>
                    <a:lnTo>
                      <a:pt x="19620" y="4565"/>
                    </a:lnTo>
                    <a:lnTo>
                      <a:pt x="19035" y="3831"/>
                    </a:lnTo>
                    <a:lnTo>
                      <a:pt x="18450" y="3179"/>
                    </a:lnTo>
                    <a:lnTo>
                      <a:pt x="17685" y="2527"/>
                    </a:lnTo>
                    <a:lnTo>
                      <a:pt x="16965" y="1875"/>
                    </a:lnTo>
                    <a:lnTo>
                      <a:pt x="16200" y="1386"/>
                    </a:lnTo>
                    <a:lnTo>
                      <a:pt x="15345" y="1060"/>
                    </a:lnTo>
                    <a:lnTo>
                      <a:pt x="14445" y="571"/>
                    </a:lnTo>
                    <a:lnTo>
                      <a:pt x="13545" y="408"/>
                    </a:lnTo>
                    <a:lnTo>
                      <a:pt x="12645" y="163"/>
                    </a:lnTo>
                    <a:lnTo>
                      <a:pt x="11700" y="0"/>
                    </a:lnTo>
                    <a:lnTo>
                      <a:pt x="9855" y="0"/>
                    </a:lnTo>
                    <a:lnTo>
                      <a:pt x="8910" y="163"/>
                    </a:lnTo>
                    <a:lnTo>
                      <a:pt x="7965" y="408"/>
                    </a:lnTo>
                    <a:lnTo>
                      <a:pt x="7065" y="571"/>
                    </a:lnTo>
                    <a:lnTo>
                      <a:pt x="6210" y="1060"/>
                    </a:lnTo>
                    <a:lnTo>
                      <a:pt x="5355" y="1467"/>
                    </a:lnTo>
                    <a:lnTo>
                      <a:pt x="4590" y="1956"/>
                    </a:lnTo>
                    <a:lnTo>
                      <a:pt x="3780" y="2527"/>
                    </a:lnTo>
                    <a:lnTo>
                      <a:pt x="3105" y="3179"/>
                    </a:lnTo>
                    <a:lnTo>
                      <a:pt x="2520" y="3831"/>
                    </a:lnTo>
                    <a:lnTo>
                      <a:pt x="1890" y="4565"/>
                    </a:lnTo>
                    <a:lnTo>
                      <a:pt x="1395" y="5380"/>
                    </a:lnTo>
                    <a:lnTo>
                      <a:pt x="990" y="6195"/>
                    </a:lnTo>
                    <a:lnTo>
                      <a:pt x="585" y="7091"/>
                    </a:lnTo>
                    <a:lnTo>
                      <a:pt x="315" y="7988"/>
                    </a:lnTo>
                    <a:lnTo>
                      <a:pt x="135" y="8803"/>
                    </a:lnTo>
                    <a:lnTo>
                      <a:pt x="0" y="9781"/>
                    </a:lnTo>
                    <a:lnTo>
                      <a:pt x="0" y="1075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81" name="Rectangle 50"/>
              <p:cNvSpPr txBox="1"/>
              <p:nvPr/>
            </p:nvSpPr>
            <p:spPr>
              <a:xfrm>
                <a:off x="0" y="49212"/>
                <a:ext cx="781944" cy="314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b="1"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1pPr>
              </a:lstStyle>
              <a:p>
                <a:r>
                  <a:t>budget</a:t>
                </a:r>
              </a:p>
            </p:txBody>
          </p:sp>
        </p:grpSp>
        <p:sp>
          <p:nvSpPr>
            <p:cNvPr id="283" name="Rectangle 52"/>
            <p:cNvSpPr txBox="1"/>
            <p:nvPr/>
          </p:nvSpPr>
          <p:spPr>
            <a:xfrm>
              <a:off x="2979736" y="735012"/>
              <a:ext cx="409478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did</a:t>
              </a:r>
            </a:p>
          </p:txBody>
        </p:sp>
        <p:sp>
          <p:nvSpPr>
            <p:cNvPr id="284" name="Rectangle 53"/>
            <p:cNvSpPr txBox="1"/>
            <p:nvPr/>
          </p:nvSpPr>
          <p:spPr>
            <a:xfrm>
              <a:off x="2168524" y="188912"/>
              <a:ext cx="624386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since</a:t>
              </a:r>
            </a:p>
          </p:txBody>
        </p:sp>
        <p:sp>
          <p:nvSpPr>
            <p:cNvPr id="285" name="Rectangle 54"/>
            <p:cNvSpPr txBox="1"/>
            <p:nvPr/>
          </p:nvSpPr>
          <p:spPr>
            <a:xfrm>
              <a:off x="735012" y="398462"/>
              <a:ext cx="6355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286" name="Rectangle 55"/>
            <p:cNvSpPr txBox="1"/>
            <p:nvPr/>
          </p:nvSpPr>
          <p:spPr>
            <a:xfrm>
              <a:off x="1954211" y="1387475"/>
              <a:ext cx="101570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Works_In</a:t>
              </a:r>
            </a:p>
          </p:txBody>
        </p:sp>
        <p:sp>
          <p:nvSpPr>
            <p:cNvPr id="287" name="Rectangle 56"/>
            <p:cNvSpPr txBox="1"/>
            <p:nvPr/>
          </p:nvSpPr>
          <p:spPr>
            <a:xfrm>
              <a:off x="3327399" y="1412875"/>
              <a:ext cx="13468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Departments</a:t>
              </a:r>
            </a:p>
          </p:txBody>
        </p:sp>
        <p:sp>
          <p:nvSpPr>
            <p:cNvPr id="288" name="Rectangle 57"/>
            <p:cNvSpPr txBox="1"/>
            <p:nvPr/>
          </p:nvSpPr>
          <p:spPr>
            <a:xfrm>
              <a:off x="328611" y="1401762"/>
              <a:ext cx="1177729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Employees</a:t>
              </a:r>
            </a:p>
          </p:txBody>
        </p:sp>
        <p:sp>
          <p:nvSpPr>
            <p:cNvPr id="289" name="Rectangle 58"/>
            <p:cNvSpPr txBox="1"/>
            <p:nvPr/>
          </p:nvSpPr>
          <p:spPr>
            <a:xfrm>
              <a:off x="107949" y="723900"/>
              <a:ext cx="4549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ssn</a:t>
              </a:r>
            </a:p>
          </p:txBody>
        </p:sp>
        <p:sp>
          <p:nvSpPr>
            <p:cNvPr id="290" name="Line 59"/>
            <p:cNvSpPr/>
            <p:nvPr/>
          </p:nvSpPr>
          <p:spPr>
            <a:xfrm>
              <a:off x="380999" y="1120775"/>
              <a:ext cx="228602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" name="Line 60"/>
            <p:cNvSpPr/>
            <p:nvPr/>
          </p:nvSpPr>
          <p:spPr>
            <a:xfrm flipH="1">
              <a:off x="990599" y="81597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" name="Line 61"/>
            <p:cNvSpPr/>
            <p:nvPr/>
          </p:nvSpPr>
          <p:spPr>
            <a:xfrm flipH="1">
              <a:off x="3962400" y="434975"/>
              <a:ext cx="531813" cy="914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3" name="Line 62"/>
            <p:cNvSpPr/>
            <p:nvPr/>
          </p:nvSpPr>
          <p:spPr>
            <a:xfrm>
              <a:off x="2438400" y="587375"/>
              <a:ext cx="0" cy="609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4" name="Line 63"/>
            <p:cNvSpPr/>
            <p:nvPr/>
          </p:nvSpPr>
          <p:spPr>
            <a:xfrm>
              <a:off x="3200399" y="1120775"/>
              <a:ext cx="3810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" name="Line 64"/>
            <p:cNvSpPr/>
            <p:nvPr/>
          </p:nvSpPr>
          <p:spPr>
            <a:xfrm>
              <a:off x="3886200" y="815975"/>
              <a:ext cx="0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6" name="Line 65"/>
            <p:cNvSpPr/>
            <p:nvPr/>
          </p:nvSpPr>
          <p:spPr>
            <a:xfrm flipH="1">
              <a:off x="4267199" y="1120775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" name="Line 66"/>
            <p:cNvSpPr/>
            <p:nvPr/>
          </p:nvSpPr>
          <p:spPr>
            <a:xfrm>
              <a:off x="3048000" y="1577975"/>
              <a:ext cx="3048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8" name="Line 67"/>
            <p:cNvSpPr/>
            <p:nvPr/>
          </p:nvSpPr>
          <p:spPr>
            <a:xfrm>
              <a:off x="1524000" y="1501775"/>
              <a:ext cx="38100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0" name="Rectangle 69"/>
          <p:cNvSpPr txBox="1"/>
          <p:nvPr/>
        </p:nvSpPr>
        <p:spPr>
          <a:xfrm>
            <a:off x="4219575" y="1431925"/>
            <a:ext cx="1087489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u="sng"/>
            </a:lvl1pPr>
          </a:lstStyle>
          <a:p>
            <a:r>
              <a:t>Before:</a:t>
            </a:r>
          </a:p>
        </p:txBody>
      </p:sp>
      <p:sp>
        <p:nvSpPr>
          <p:cNvPr id="301" name="Rectangle 70"/>
          <p:cNvSpPr txBox="1"/>
          <p:nvPr/>
        </p:nvSpPr>
        <p:spPr>
          <a:xfrm>
            <a:off x="4297362" y="4098925"/>
            <a:ext cx="833141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u="sng"/>
            </a:lvl1pPr>
          </a:lstStyle>
          <a:p>
            <a:r>
              <a:t>After: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 build="p"/>
      <p:bldP spid="299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4" name="Rectangle 2"/>
          <p:cNvSpPr txBox="1"/>
          <p:nvPr>
            <p:ph type="title"/>
          </p:nvPr>
        </p:nvSpPr>
        <p:spPr>
          <a:xfrm>
            <a:off x="931862" y="134937"/>
            <a:ext cx="7772401" cy="77787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Decomposing a Relation</a:t>
            </a:r>
          </a:p>
        </p:txBody>
      </p:sp>
      <p:sp>
        <p:nvSpPr>
          <p:cNvPr id="305" name="Rectangle 3"/>
          <p:cNvSpPr txBox="1"/>
          <p:nvPr>
            <p:ph type="body" idx="1"/>
          </p:nvPr>
        </p:nvSpPr>
        <p:spPr>
          <a:xfrm>
            <a:off x="685800" y="1125537"/>
            <a:ext cx="7772400" cy="4114801"/>
          </a:xfrm>
          <a:prstGeom prst="rect">
            <a:avLst/>
          </a:prstGeom>
        </p:spPr>
        <p:txBody>
          <a:bodyPr/>
          <a:lstStyle>
            <a:lvl1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Easiest fix is to create a relation RW to store these associations, and to remove W from the main schema: </a:t>
            </a:r>
          </a:p>
        </p:txBody>
      </p:sp>
      <p:sp>
        <p:nvSpPr>
          <p:cNvPr id="306" name="Text Box 4"/>
          <p:cNvSpPr txBox="1"/>
          <p:nvPr/>
        </p:nvSpPr>
        <p:spPr>
          <a:xfrm>
            <a:off x="755332" y="5829300"/>
            <a:ext cx="8100230" cy="13182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457200" indent="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</a:lstStyle>
          <a:p>
            <a:r>
              <a:t>Decompositions should be used only when needed.</a:t>
            </a:r>
          </a:p>
          <a:p>
            <a:pPr lvl="1"/>
            <a:r>
              <a:t>Q: potential problems of decomposition?</a:t>
            </a:r>
          </a:p>
        </p:txBody>
      </p:sp>
      <p:sp>
        <p:nvSpPr>
          <p:cNvPr id="307" name="Text Box 5"/>
          <p:cNvSpPr txBox="1"/>
          <p:nvPr/>
        </p:nvSpPr>
        <p:spPr>
          <a:xfrm>
            <a:off x="731519" y="5367337"/>
            <a:ext cx="6198802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Q: Are both of these relations now in BCNF?</a:t>
            </a:r>
          </a:p>
        </p:txBody>
      </p:sp>
      <p:grpSp>
        <p:nvGrpSpPr>
          <p:cNvPr id="312" name="Group 6"/>
          <p:cNvGrpSpPr/>
          <p:nvPr/>
        </p:nvGrpSpPr>
        <p:grpSpPr>
          <a:xfrm>
            <a:off x="757237" y="2286000"/>
            <a:ext cx="10267951" cy="3051176"/>
            <a:chOff x="0" y="0"/>
            <a:chExt cx="10267950" cy="3051176"/>
          </a:xfrm>
        </p:grpSpPr>
        <p:sp>
          <p:nvSpPr>
            <p:cNvPr id="308" name="Rectangle 7"/>
            <p:cNvSpPr txBox="1"/>
            <p:nvPr/>
          </p:nvSpPr>
          <p:spPr>
            <a:xfrm>
              <a:off x="1137888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Hourly_Emps2</a:t>
              </a:r>
            </a:p>
          </p:txBody>
        </p:sp>
        <p:sp>
          <p:nvSpPr>
            <p:cNvPr id="309" name="Rectangle 8"/>
            <p:cNvSpPr txBox="1"/>
            <p:nvPr/>
          </p:nvSpPr>
          <p:spPr>
            <a:xfrm>
              <a:off x="5286922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Wages</a:t>
              </a:r>
            </a:p>
          </p:txBody>
        </p:sp>
        <p:pic>
          <p:nvPicPr>
            <p:cNvPr id="310" name="Object 2" descr="Object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293099" cy="267652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11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8095" y="403225"/>
              <a:ext cx="5099855" cy="17272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3" animBg="1" advAuto="0"/>
      <p:bldP spid="312" grpId="1" animBg="1" advAuto="0"/>
      <p:bldP spid="307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5" name="Rectangle 4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Problems with Decompositions</a:t>
            </a:r>
          </a:p>
        </p:txBody>
      </p:sp>
      <p:sp>
        <p:nvSpPr>
          <p:cNvPr id="316" name="Rectangle 5"/>
          <p:cNvSpPr txBox="1"/>
          <p:nvPr>
            <p:ph type="body" idx="1"/>
          </p:nvPr>
        </p:nvSpPr>
        <p:spPr>
          <a:xfrm>
            <a:off x="0" y="12192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There are three potential problems to consider: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7997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1) May be impossible to reconstruct the original relation!  (Lossiness)</a:t>
            </a:r>
          </a:p>
          <a:p>
            <a:pPr marL="1085850" lvl="2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Fortunately, not in the SNLRWH example.</a:t>
            </a:r>
            <a:endParaRPr sz="1800"/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7997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2) Dependency checking may require joins.</a:t>
            </a:r>
          </a:p>
          <a:p>
            <a:pPr marL="1085850" lvl="2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Fortunately, not in the SNLRWH example.</a:t>
            </a:r>
            <a:endParaRPr sz="1800"/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7997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3) Some queries become more expensive.  </a:t>
            </a:r>
          </a:p>
          <a:p>
            <a:pPr marL="1085850" lvl="2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e.g.,  How much does Guldu earn? </a:t>
            </a:r>
            <a:endParaRPr sz="1800"/>
          </a:p>
          <a:p>
            <a:pPr marL="1085850" lvl="2" indent="-228600">
              <a:spcBef>
                <a:spcPts val="700"/>
              </a:spcBef>
              <a:buClr>
                <a:srgbClr val="000099"/>
              </a:buClr>
              <a:defRPr sz="1800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8600" lvl="2" indent="628650">
              <a:spcBef>
                <a:spcPts val="1000"/>
              </a:spcBef>
              <a:buSzTx/>
              <a:buFont typeface="Monotype Sorts"/>
              <a:buNone/>
              <a:defRPr sz="2400">
                <a:solidFill>
                  <a:schemeClr val="accent2">
                    <a:lumOff val="-7997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Lossiness (#1) cannot be allowed</a:t>
            </a:r>
            <a:endParaRPr sz="1800"/>
          </a:p>
          <a:p>
            <a:pPr marL="228600" lvl="2" indent="628650">
              <a:spcBef>
                <a:spcPts val="1000"/>
              </a:spcBef>
              <a:buSzTx/>
              <a:buFont typeface="Monotype Sorts"/>
              <a:buNone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#2 and #3 are design tradeoffs:  </a:t>
            </a:r>
            <a:r>
              <a:rPr>
                <a:solidFill>
                  <a:srgbClr val="000000"/>
                </a:solidFill>
              </a:rPr>
              <a:t>Must consider these issues vs. redundancy.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ldLvl="5" animBg="1" advAuto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9" name="Rectangle 2"/>
          <p:cNvSpPr txBox="1"/>
          <p:nvPr>
            <p:ph type="title"/>
          </p:nvPr>
        </p:nvSpPr>
        <p:spPr>
          <a:xfrm>
            <a:off x="485775" y="0"/>
            <a:ext cx="7772400" cy="892175"/>
          </a:xfrm>
          <a:prstGeom prst="rect">
            <a:avLst/>
          </a:prstGeom>
        </p:spPr>
        <p:txBody>
          <a:bodyPr/>
          <a:lstStyle/>
          <a:p>
            <a:r>
              <a:t>Natural Join Example</a:t>
            </a:r>
          </a:p>
        </p:txBody>
      </p:sp>
      <p:sp>
        <p:nvSpPr>
          <p:cNvPr id="320" name="Text Box 5"/>
          <p:cNvSpPr txBox="1"/>
          <p:nvPr/>
        </p:nvSpPr>
        <p:spPr>
          <a:xfrm>
            <a:off x="1706245" y="2887663"/>
            <a:ext cx="797561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900"/>
              </a:spcBef>
              <a:defRPr b="1"/>
            </a:lvl1pPr>
          </a:lstStyle>
          <a:p>
            <a:r>
              <a:t>R1</a:t>
            </a:r>
          </a:p>
        </p:txBody>
      </p:sp>
      <p:sp>
        <p:nvSpPr>
          <p:cNvPr id="321" name="Text Box 6"/>
          <p:cNvSpPr txBox="1"/>
          <p:nvPr/>
        </p:nvSpPr>
        <p:spPr>
          <a:xfrm>
            <a:off x="6506844" y="3055938"/>
            <a:ext cx="352684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S1</a:t>
            </a:r>
          </a:p>
        </p:txBody>
      </p:sp>
      <p:sp>
        <p:nvSpPr>
          <p:cNvPr id="322" name="Text Box 7"/>
          <p:cNvSpPr txBox="1"/>
          <p:nvPr/>
        </p:nvSpPr>
        <p:spPr>
          <a:xfrm>
            <a:off x="334645" y="3762375"/>
            <a:ext cx="1991703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t>R1       S1 =</a:t>
            </a:r>
          </a:p>
        </p:txBody>
      </p:sp>
      <p:grpSp>
        <p:nvGrpSpPr>
          <p:cNvPr id="325" name="Group 8"/>
          <p:cNvGrpSpPr/>
          <p:nvPr/>
        </p:nvGrpSpPr>
        <p:grpSpPr>
          <a:xfrm>
            <a:off x="879475" y="3938587"/>
            <a:ext cx="488950" cy="214313"/>
            <a:chOff x="81775" y="16453"/>
            <a:chExt cx="488949" cy="214311"/>
          </a:xfrm>
        </p:grpSpPr>
        <p:sp>
          <p:nvSpPr>
            <p:cNvPr id="323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24" name="AutoShape 10"/>
            <p:cNvSpPr/>
            <p:nvPr/>
          </p:nvSpPr>
          <p:spPr>
            <a:xfrm rot="5400000" flipH="1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pic>
        <p:nvPicPr>
          <p:cNvPr id="326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4581525"/>
            <a:ext cx="7445375" cy="1531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7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014412"/>
            <a:ext cx="4170363" cy="2124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8" name="Object 4" descr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384300"/>
            <a:ext cx="5643563" cy="1614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3" animBg="1" advAuto="0"/>
      <p:bldP spid="322" grpId="1" animBg="1" advAuto="0"/>
      <p:bldP spid="325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1" name="Rectangle 2"/>
          <p:cNvSpPr txBox="1"/>
          <p:nvPr>
            <p:ph type="title"/>
          </p:nvPr>
        </p:nvSpPr>
        <p:spPr>
          <a:xfrm>
            <a:off x="777875" y="365125"/>
            <a:ext cx="7772400" cy="393700"/>
          </a:xfrm>
          <a:prstGeom prst="rect">
            <a:avLst/>
          </a:prstGeom>
        </p:spPr>
        <p:txBody>
          <a:bodyPr/>
          <a:lstStyle>
            <a:lvl1pPr defTabSz="584835">
              <a:defRPr sz="2050" b="0">
                <a:effectLst>
                  <a:outerShdw blurRad="24384" dist="24384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Lossless Decomposition (example)</a:t>
            </a:r>
          </a:p>
        </p:txBody>
      </p:sp>
      <p:sp>
        <p:nvSpPr>
          <p:cNvPr id="332" name="Text Box 3"/>
          <p:cNvSpPr txBox="1"/>
          <p:nvPr/>
        </p:nvSpPr>
        <p:spPr>
          <a:xfrm>
            <a:off x="1188719" y="4724400"/>
            <a:ext cx="565881" cy="1005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=</a:t>
            </a:r>
          </a:p>
        </p:txBody>
      </p:sp>
      <p:pic>
        <p:nvPicPr>
          <p:cNvPr id="333" name="Object 3" descr="Objec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4875213" cy="29035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4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5643563" cy="18256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5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14800"/>
            <a:ext cx="5181600" cy="27098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38" name="Group 8"/>
          <p:cNvGrpSpPr/>
          <p:nvPr/>
        </p:nvGrpSpPr>
        <p:grpSpPr>
          <a:xfrm>
            <a:off x="5774531" y="2224087"/>
            <a:ext cx="488951" cy="214313"/>
            <a:chOff x="81775" y="16453"/>
            <a:chExt cx="488949" cy="214311"/>
          </a:xfrm>
        </p:grpSpPr>
        <p:sp>
          <p:nvSpPr>
            <p:cNvPr id="336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37" name="AutoShape 10"/>
            <p:cNvSpPr/>
            <p:nvPr/>
          </p:nvSpPr>
          <p:spPr>
            <a:xfrm rot="5400000" flipH="1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4" name="Rectangle 2"/>
          <p:cNvSpPr txBox="1"/>
          <p:nvPr>
            <p:ph type="title"/>
          </p:nvPr>
        </p:nvSpPr>
        <p:spPr>
          <a:xfrm>
            <a:off x="855662" y="211138"/>
            <a:ext cx="7772401" cy="566738"/>
          </a:xfrm>
          <a:prstGeom prst="rect">
            <a:avLst/>
          </a:prstGeom>
        </p:spPr>
        <p:txBody>
          <a:bodyPr/>
          <a:lstStyle>
            <a:lvl1pPr defTabSz="895985">
              <a:defRPr sz="3135" b="0">
                <a:effectLst>
                  <a:outerShdw blurRad="37338" dist="37338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Keys  (review)</a:t>
            </a:r>
          </a:p>
        </p:txBody>
      </p:sp>
      <p:sp>
        <p:nvSpPr>
          <p:cNvPr id="115" name="Rectangle 3"/>
          <p:cNvSpPr txBox="1"/>
          <p:nvPr>
            <p:ph type="body" idx="1"/>
          </p:nvPr>
        </p:nvSpPr>
        <p:spPr>
          <a:xfrm>
            <a:off x="609600" y="1395412"/>
            <a:ext cx="8153400" cy="4114801"/>
          </a:xfrm>
          <a:prstGeom prst="rect">
            <a:avLst/>
          </a:prstGeom>
        </p:spPr>
        <p:txBody>
          <a:bodyPr/>
          <a:lstStyle/>
          <a:p>
            <a:pPr marL="224790" indent="-224790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key</a:t>
            </a:r>
            <a:r>
              <a:t> is a set of attributes that </a:t>
            </a:r>
            <a:r>
              <a:rPr>
                <a:solidFill>
                  <a:srgbClr val="FF0000"/>
                </a:solidFill>
              </a:rPr>
              <a:t>uniquely </a:t>
            </a:r>
            <a:r>
              <a:t>identifies each tuple in a relation.</a:t>
            </a:r>
          </a:p>
          <a:p>
            <a:pPr marL="224790" indent="-224790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candidate key</a:t>
            </a:r>
            <a:r>
              <a:t> is a key that is </a:t>
            </a:r>
            <a:r>
              <a:rPr>
                <a:solidFill>
                  <a:srgbClr val="FF0000"/>
                </a:solidFill>
              </a:rPr>
              <a:t>minimal</a:t>
            </a:r>
            <a:r>
              <a:t>.</a:t>
            </a:r>
          </a:p>
          <a:p>
            <a:pPr marL="529590" lvl="1" indent="-224790" defTabSz="731520">
              <a:spcBef>
                <a:spcPts val="900"/>
              </a:spcBef>
              <a:buClrTx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If AB is a candidate key, then neither A nor B is a key on its own.</a:t>
            </a:r>
            <a:endParaRPr sz="1440"/>
          </a:p>
          <a:p>
            <a:pPr marL="224790" indent="-224790" defTabSz="731520">
              <a:spcBef>
                <a:spcPts val="6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4790" indent="-224790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superkey</a:t>
            </a:r>
            <a:r>
              <a:t> is a key that is not necessarily minimal (although it could be)</a:t>
            </a:r>
          </a:p>
          <a:p>
            <a:pPr marL="529590" lvl="1" indent="-224790" defTabSz="731520">
              <a:spcBef>
                <a:spcPts val="900"/>
              </a:spcBef>
              <a:buClrTx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If AB is a candidate key then ABC, ABD, and even AB are superkeys.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41" name="Rectangle 2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Lossy Decomposition (example)</a:t>
            </a:r>
          </a:p>
        </p:txBody>
      </p:sp>
      <p:grpSp>
        <p:nvGrpSpPr>
          <p:cNvPr id="344" name="Group 3"/>
          <p:cNvGrpSpPr/>
          <p:nvPr/>
        </p:nvGrpSpPr>
        <p:grpSpPr>
          <a:xfrm>
            <a:off x="1169669" y="1828800"/>
            <a:ext cx="2703831" cy="1935669"/>
            <a:chOff x="0" y="0"/>
            <a:chExt cx="2703829" cy="1935668"/>
          </a:xfrm>
        </p:grpSpPr>
        <p:sp>
          <p:nvSpPr>
            <p:cNvPr id="342" name="AutoShape 4"/>
            <p:cNvSpPr/>
            <p:nvPr/>
          </p:nvSpPr>
          <p:spPr>
            <a:xfrm>
              <a:off x="2259329" y="0"/>
              <a:ext cx="444501" cy="5969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43" name="Rectangle 5"/>
            <p:cNvSpPr txBox="1"/>
            <p:nvPr/>
          </p:nvSpPr>
          <p:spPr>
            <a:xfrm>
              <a:off x="0" y="1447800"/>
              <a:ext cx="1983840" cy="487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A</a:t>
              </a:r>
              <a:r>
                <a:rPr>
                  <a:latin typeface="Tahoma Bold"/>
                  <a:ea typeface="Tahoma Bold"/>
                  <a:cs typeface="Tahoma Bold"/>
                  <a:sym typeface="Tahoma Bold"/>
                </a:rPr>
                <a:t> </a:t>
              </a:r>
              <a:r>
                <a:rPr>
                  <a:solidFill>
                    <a:srgbClr val="009900"/>
                  </a:solidFill>
                  <a:latin typeface="Symbol"/>
                  <a:ea typeface="Symbol"/>
                  <a:cs typeface="Symbol"/>
                  <a:sym typeface="Symbol"/>
                </a:rPr>
                <a:t>®</a:t>
              </a:r>
              <a:r>
                <a:rPr>
                  <a:latin typeface="Tahoma Bold"/>
                  <a:ea typeface="Tahoma Bold"/>
                  <a:cs typeface="Tahoma Bold"/>
                  <a:sym typeface="Tahoma Bold"/>
                </a:rPr>
                <a:t> </a:t>
              </a:r>
              <a:r>
                <a:t>B; C </a:t>
              </a:r>
              <a:r>
                <a:rPr>
                  <a:solidFill>
                    <a:srgbClr val="009900"/>
                  </a:solidFill>
                  <a:latin typeface="Symbol"/>
                  <a:ea typeface="Symbol"/>
                  <a:cs typeface="Symbol"/>
                  <a:sym typeface="Symbol"/>
                </a:rPr>
                <a:t>® </a:t>
              </a:r>
              <a:r>
                <a:rPr>
                  <a:solidFill>
                    <a:srgbClr val="009900"/>
                  </a:solidFill>
                </a:rPr>
                <a:t>B</a:t>
              </a:r>
              <a:endParaRPr>
                <a:solidFill>
                  <a:srgbClr val="009900"/>
                </a:solidFill>
              </a:endParaRPr>
            </a:p>
          </p:txBody>
        </p:sp>
      </p:grpSp>
      <p:pic>
        <p:nvPicPr>
          <p:cNvPr id="345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524000"/>
            <a:ext cx="5643563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8" name="Group 7"/>
          <p:cNvGrpSpPr/>
          <p:nvPr/>
        </p:nvGrpSpPr>
        <p:grpSpPr>
          <a:xfrm>
            <a:off x="4572000" y="1362075"/>
            <a:ext cx="7391400" cy="1847850"/>
            <a:chOff x="0" y="0"/>
            <a:chExt cx="7391400" cy="1847850"/>
          </a:xfrm>
        </p:grpSpPr>
        <p:pic>
          <p:nvPicPr>
            <p:cNvPr id="346" name="Object 7" descr="Object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40388" cy="183832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47" name="Object 8" descr="Object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1012" y="9525"/>
              <a:ext cx="5640388" cy="183832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49" name="Object 3" descr="Objec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886200"/>
            <a:ext cx="5643563" cy="26574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0" name="Text Box 12"/>
          <p:cNvSpPr txBox="1"/>
          <p:nvPr/>
        </p:nvSpPr>
        <p:spPr>
          <a:xfrm>
            <a:off x="5414722" y="4551852"/>
            <a:ext cx="491069" cy="87286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=</a:t>
            </a:r>
          </a:p>
        </p:txBody>
      </p:sp>
      <p:pic>
        <p:nvPicPr>
          <p:cNvPr id="35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80" y="4485726"/>
            <a:ext cx="4894710" cy="15952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2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98" y="4419600"/>
            <a:ext cx="4894710" cy="15952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55" name="Group 8"/>
          <p:cNvGrpSpPr/>
          <p:nvPr/>
        </p:nvGrpSpPr>
        <p:grpSpPr>
          <a:xfrm>
            <a:off x="3051175" y="5107781"/>
            <a:ext cx="488950" cy="214313"/>
            <a:chOff x="81775" y="16453"/>
            <a:chExt cx="488949" cy="214311"/>
          </a:xfrm>
        </p:grpSpPr>
        <p:sp>
          <p:nvSpPr>
            <p:cNvPr id="353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54" name="AutoShape 10"/>
            <p:cNvSpPr/>
            <p:nvPr/>
          </p:nvSpPr>
          <p:spPr>
            <a:xfrm rot="5400000" flipH="1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2" animBg="1" advAuto="0"/>
      <p:bldP spid="348" grpId="1" animBg="1" advAuto="0"/>
      <p:bldP spid="355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58" name="Rectangle 4"/>
          <p:cNvSpPr txBox="1"/>
          <p:nvPr>
            <p:ph type="title"/>
          </p:nvPr>
        </p:nvSpPr>
        <p:spPr>
          <a:xfrm>
            <a:off x="623887" y="0"/>
            <a:ext cx="7772401" cy="7969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  Lossless Decomposition</a:t>
            </a:r>
          </a:p>
        </p:txBody>
      </p:sp>
      <p:sp>
        <p:nvSpPr>
          <p:cNvPr id="359" name="Rectangle 5"/>
          <p:cNvSpPr txBox="1"/>
          <p:nvPr>
            <p:ph type="body" idx="1"/>
          </p:nvPr>
        </p:nvSpPr>
        <p:spPr>
          <a:xfrm>
            <a:off x="-36513" y="1168400"/>
            <a:ext cx="8915401" cy="4800600"/>
          </a:xfrm>
          <a:prstGeom prst="rect">
            <a:avLst/>
          </a:prstGeom>
        </p:spPr>
        <p:txBody>
          <a:bodyPr/>
          <a:lstStyle/>
          <a:p>
            <a:pPr marL="188595" indent="-188595" defTabSz="859155">
              <a:spcBef>
                <a:spcPts val="700"/>
              </a:spcBef>
              <a:buClrTx/>
              <a:buSzPct val="100000"/>
              <a:buChar char="•"/>
              <a:defRPr sz="1880">
                <a:latin typeface="Tahoma"/>
                <a:ea typeface="Tahoma"/>
                <a:cs typeface="Tahoma"/>
                <a:sym typeface="Tahoma"/>
              </a:defRPr>
            </a:pPr>
            <a:r>
              <a:t>Decomposition of R into X and Y is </a:t>
            </a:r>
            <a:r>
              <a:rPr u="sng">
                <a:solidFill>
                  <a:schemeClr val="accent2"/>
                </a:solidFill>
              </a:rPr>
              <a:t>lossless-join</a:t>
            </a:r>
            <a:r>
              <a:t> w.r.t.   a set of FDs F if, for every instance r  that satisfies F:</a:t>
            </a:r>
          </a:p>
          <a:p>
            <a:pPr marL="268605" lvl="1" indent="161290" defTabSz="859155">
              <a:spcBef>
                <a:spcPts val="700"/>
              </a:spcBef>
              <a:buSzTx/>
              <a:buFont typeface="Monotype Sorts"/>
              <a:buNone/>
              <a:defRPr sz="1690">
                <a:latin typeface="Tahoma"/>
                <a:ea typeface="Tahoma"/>
                <a:cs typeface="Tahoma"/>
                <a:sym typeface="Tahoma"/>
              </a:defRPr>
            </a:pPr>
            <a:r>
              <a:t>             (r)                 (r)   =  r</a:t>
            </a:r>
            <a:endParaRPr sz="2630"/>
          </a:p>
          <a:p>
            <a:pPr marL="264160" indent="-264160" defTabSz="85915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630">
                <a:latin typeface="Tahoma"/>
                <a:ea typeface="Tahoma"/>
                <a:cs typeface="Tahoma"/>
                <a:sym typeface="Tahoma"/>
              </a:defRPr>
            </a:pPr>
            <a:r>
              <a:t>The decomposition of R into X and Y is  </a:t>
            </a:r>
            <a:r>
              <a:rPr>
                <a:solidFill>
                  <a:schemeClr val="accent2"/>
                </a:solidFill>
              </a:rPr>
              <a:t>lossless with respect to F </a:t>
            </a:r>
            <a:r>
              <a:t> if and only if</a:t>
            </a:r>
            <a:r>
              <a:rPr>
                <a:solidFill>
                  <a:schemeClr val="accent2"/>
                </a:solidFill>
              </a:rPr>
              <a:t>  F</a:t>
            </a:r>
            <a:r>
              <a:rPr baseline="30000">
                <a:solidFill>
                  <a:schemeClr val="accent2"/>
                </a:solidFill>
              </a:rPr>
              <a:t>+</a:t>
            </a:r>
            <a:r>
              <a:t> contains:</a:t>
            </a:r>
          </a:p>
          <a:p>
            <a:pPr marL="268605" lvl="1" indent="161290" defTabSz="85915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63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			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 Y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X, 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or</a:t>
            </a:r>
            <a:endParaRPr sz="1690"/>
          </a:p>
          <a:p>
            <a:pPr marL="268605" lvl="1" indent="161290" defTabSz="85915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63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			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 Y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</a:t>
            </a:r>
            <a:endParaRPr sz="1690"/>
          </a:p>
          <a:p>
            <a:pPr marL="268605" lvl="1" indent="161290" defTabSz="85915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1690">
                <a:latin typeface="Tahoma"/>
                <a:ea typeface="Tahoma"/>
                <a:cs typeface="Tahoma"/>
                <a:sym typeface="Tahoma"/>
              </a:defRPr>
            </a:pPr>
            <a:r>
              <a:t>in previous example: decomposing ABC into AB and BC is lossy, because intersection (i.e., “B”) is not a key of either resulting relation.</a:t>
            </a:r>
            <a:r>
              <a:rPr sz="2630"/>
              <a:t> </a:t>
            </a:r>
            <a:endParaRPr sz="2630"/>
          </a:p>
          <a:p>
            <a:pPr marL="264160" indent="-264160" defTabSz="85915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63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Useful result</a:t>
            </a:r>
            <a:r>
              <a:rPr>
                <a:solidFill>
                  <a:srgbClr val="000000"/>
                </a:solidFill>
              </a:rPr>
              <a:t>: If W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000000"/>
                </a:solidFill>
              </a:rPr>
              <a:t>Z holds over R and  W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rPr>
                <a:solidFill>
                  <a:srgbClr val="000000"/>
                </a:solidFill>
              </a:rPr>
              <a:t>Z is empty, then decomposition of R into R-Z and WZ is lossless.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0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757363"/>
            <a:ext cx="1476375" cy="58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1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765300"/>
            <a:ext cx="1473200" cy="58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64" name="Group 8"/>
          <p:cNvGrpSpPr/>
          <p:nvPr/>
        </p:nvGrpSpPr>
        <p:grpSpPr>
          <a:xfrm>
            <a:off x="1687120" y="1946436"/>
            <a:ext cx="382197" cy="167521"/>
            <a:chOff x="63921" y="12861"/>
            <a:chExt cx="382195" cy="167520"/>
          </a:xfrm>
        </p:grpSpPr>
        <p:sp>
          <p:nvSpPr>
            <p:cNvPr id="362" name="AutoShape 9"/>
            <p:cNvSpPr/>
            <p:nvPr/>
          </p:nvSpPr>
          <p:spPr>
            <a:xfrm rot="16200000">
              <a:off x="267098" y="115"/>
              <a:ext cx="166273" cy="191765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63" name="AutoShape 10"/>
            <p:cNvSpPr/>
            <p:nvPr/>
          </p:nvSpPr>
          <p:spPr>
            <a:xfrm rot="5400000" flipH="1">
              <a:off x="76666" y="1363"/>
              <a:ext cx="166273" cy="191765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2" animBg="1" advAuto="0"/>
      <p:bldP spid="359" grpId="1" animBg="1" advAuto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7" name="Rectangle 2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Lossless Decomposition (example)</a:t>
            </a:r>
          </a:p>
        </p:txBody>
      </p:sp>
      <p:sp>
        <p:nvSpPr>
          <p:cNvPr id="368" name="AutoShape 3"/>
          <p:cNvSpPr/>
          <p:nvPr/>
        </p:nvSpPr>
        <p:spPr>
          <a:xfrm>
            <a:off x="3429000" y="1828800"/>
            <a:ext cx="444500" cy="5969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/>
        </p:txBody>
      </p:sp>
      <p:sp>
        <p:nvSpPr>
          <p:cNvPr id="369" name="Rectangle 4"/>
          <p:cNvSpPr txBox="1"/>
          <p:nvPr/>
        </p:nvSpPr>
        <p:spPr>
          <a:xfrm>
            <a:off x="1169669" y="3276600"/>
            <a:ext cx="1983841" cy="4878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t>B; C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009900"/>
                </a:solidFill>
              </a:rPr>
              <a:t>B</a:t>
            </a:r>
            <a:endParaRPr>
              <a:solidFill>
                <a:srgbClr val="009900"/>
              </a:solidFill>
            </a:endParaRPr>
          </a:p>
        </p:txBody>
      </p:sp>
      <p:sp>
        <p:nvSpPr>
          <p:cNvPr id="370" name="Rectangle 5"/>
          <p:cNvSpPr txBox="1"/>
          <p:nvPr/>
        </p:nvSpPr>
        <p:spPr>
          <a:xfrm>
            <a:off x="426719" y="6019800"/>
            <a:ext cx="8386079" cy="55605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But, now we can’t check </a:t>
            </a:r>
            <a:r>
              <a:rPr>
                <a:solidFill>
                  <a:schemeClr val="accent2"/>
                </a:solidFill>
              </a:rPr>
              <a:t>A</a:t>
            </a:r>
            <a:r>
              <a:rPr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without doing a join!</a:t>
            </a:r>
          </a:p>
        </p:txBody>
      </p:sp>
      <p:sp>
        <p:nvSpPr>
          <p:cNvPr id="371" name="Text Box 7"/>
          <p:cNvSpPr txBox="1"/>
          <p:nvPr/>
        </p:nvSpPr>
        <p:spPr>
          <a:xfrm>
            <a:off x="5455920" y="4267200"/>
            <a:ext cx="565880" cy="1005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=</a:t>
            </a:r>
          </a:p>
        </p:txBody>
      </p:sp>
      <p:pic>
        <p:nvPicPr>
          <p:cNvPr id="372" name="Object 3" descr="Objec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71600"/>
            <a:ext cx="5643563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3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24000"/>
            <a:ext cx="5640388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4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1524000"/>
            <a:ext cx="5640388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5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38600"/>
            <a:ext cx="5640388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6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4038600"/>
            <a:ext cx="5640388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7" name="Object 8" descr="Object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038600"/>
            <a:ext cx="5643563" cy="183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80" name="Group 8"/>
          <p:cNvGrpSpPr/>
          <p:nvPr/>
        </p:nvGrpSpPr>
        <p:grpSpPr>
          <a:xfrm>
            <a:off x="2581275" y="4850606"/>
            <a:ext cx="488950" cy="214313"/>
            <a:chOff x="81775" y="16453"/>
            <a:chExt cx="488949" cy="214311"/>
          </a:xfrm>
        </p:grpSpPr>
        <p:sp>
          <p:nvSpPr>
            <p:cNvPr id="378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379" name="AutoShape 10"/>
            <p:cNvSpPr/>
            <p:nvPr/>
          </p:nvSpPr>
          <p:spPr>
            <a:xfrm rot="5400000" flipH="1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1" animBg="1" advAuto="0"/>
      <p:bldP spid="380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83" name="Rectangle 4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Dependency Preserving Decomposition</a:t>
            </a:r>
          </a:p>
        </p:txBody>
      </p:sp>
      <p:sp>
        <p:nvSpPr>
          <p:cNvPr id="384" name="Rectangle 5"/>
          <p:cNvSpPr txBox="1"/>
          <p:nvPr>
            <p:ph type="body" idx="1"/>
          </p:nvPr>
        </p:nvSpPr>
        <p:spPr>
          <a:xfrm>
            <a:off x="152400" y="1143000"/>
            <a:ext cx="8610600" cy="48006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Dependency preserving decomposition </a:t>
            </a:r>
            <a:r>
              <a:rPr>
                <a:solidFill>
                  <a:srgbClr val="000000"/>
                </a:solidFill>
              </a:rPr>
              <a:t>(Intuitive):</a:t>
            </a:r>
            <a:endParaRPr>
              <a:solidFill>
                <a:srgbClr val="000000"/>
              </a:solidFill>
            </a:endParaRPr>
          </a:p>
          <a:p>
            <a:pPr marL="0" lvl="1" indent="228600">
              <a:spcBef>
                <a:spcPts val="1100"/>
              </a:spcBef>
              <a:buClrTx/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If R is decomposed into X, Y and Z, and we enforce the FDs that hold individually on X, on Y and on Z, then all FDs that were given to hold on R must also hold.  </a:t>
            </a:r>
            <a:r>
              <a:rPr u="sng">
                <a:solidFill>
                  <a:schemeClr val="accent2"/>
                </a:solidFill>
              </a:rPr>
              <a:t>(Avoids Problem #2 on our list.)</a:t>
            </a:r>
            <a:endParaRPr sz="2800"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endParaRPr sz="2800"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009900"/>
                </a:solidFill>
              </a:rPr>
              <a:t>projection of F on attribute set X</a:t>
            </a:r>
            <a:r>
              <a:t>  (denoted </a:t>
            </a:r>
            <a:r>
              <a:rPr>
                <a:solidFill>
                  <a:schemeClr val="accent2"/>
                </a:solidFill>
              </a:rPr>
              <a:t>F</a:t>
            </a:r>
            <a:r>
              <a:rPr baseline="-25000">
                <a:solidFill>
                  <a:schemeClr val="accent2"/>
                </a:solidFill>
              </a:rPr>
              <a:t>X</a:t>
            </a:r>
            <a:r>
              <a:t> ) is the set of FDs </a:t>
            </a:r>
          </a:p>
          <a:p>
            <a:pPr marL="0" indent="0"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V in F</a:t>
            </a:r>
            <a:r>
              <a:rPr baseline="30000"/>
              <a:t>+</a:t>
            </a:r>
            <a:r>
              <a:t> </a:t>
            </a:r>
            <a:r>
              <a:rPr>
                <a:solidFill>
                  <a:srgbClr val="000000"/>
                </a:solidFill>
              </a:rPr>
              <a:t>(closure of F , not just F ) such that all of the attributes on both sides of the f.d. </a:t>
            </a:r>
            <a:r>
              <a:t>are in X</a:t>
            </a:r>
            <a:r>
              <a:rPr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That is: U and V are subsets of X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87" name="Rectangle 4"/>
          <p:cNvSpPr txBox="1"/>
          <p:nvPr>
            <p:ph type="title"/>
          </p:nvPr>
        </p:nvSpPr>
        <p:spPr>
          <a:xfrm>
            <a:off x="665162" y="0"/>
            <a:ext cx="8305801" cy="1104900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Dependency Preserving Decompositions (Contd.)</a:t>
            </a:r>
          </a:p>
        </p:txBody>
      </p:sp>
      <p:sp>
        <p:nvSpPr>
          <p:cNvPr id="388" name="Rectangle 5"/>
          <p:cNvSpPr txBox="1"/>
          <p:nvPr>
            <p:ph type="body" idx="1"/>
          </p:nvPr>
        </p:nvSpPr>
        <p:spPr>
          <a:xfrm>
            <a:off x="0" y="1524000"/>
            <a:ext cx="9067800" cy="4800600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Decomposition of R into X and Y is </a:t>
            </a:r>
            <a:r>
              <a:rPr u="sng">
                <a:solidFill>
                  <a:schemeClr val="accent2">
                    <a:lumOff val="-7997"/>
                  </a:schemeClr>
                </a:solidFill>
              </a:rPr>
              <a:t>dependency preserving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 </a:t>
            </a:r>
            <a:r>
              <a:t>if  </a:t>
            </a:r>
          </a:p>
          <a:p>
            <a:pPr marL="0" indent="0">
              <a:lnSpc>
                <a:spcPct val="90000"/>
              </a:lnSpc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                                       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 (F</a:t>
            </a:r>
            <a:r>
              <a:rPr baseline="-25000">
                <a:solidFill>
                  <a:schemeClr val="accent2">
                    <a:lumOff val="-7997"/>
                  </a:schemeClr>
                </a:solidFill>
              </a:rPr>
              <a:t>X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 </a:t>
            </a:r>
            <a:r>
              <a:rPr>
                <a:solidFill>
                  <a:schemeClr val="accent2">
                    <a:lumOff val="-7997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 F</a:t>
            </a:r>
            <a:r>
              <a:rPr baseline="-25000">
                <a:solidFill>
                  <a:schemeClr val="accent2">
                    <a:lumOff val="-7997"/>
                  </a:schemeClr>
                </a:solidFill>
              </a:rPr>
              <a:t>Y 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) </a:t>
            </a:r>
            <a:r>
              <a:rPr baseline="30000">
                <a:solidFill>
                  <a:schemeClr val="accent2">
                    <a:lumOff val="-7997"/>
                  </a:schemeClr>
                </a:solidFill>
              </a:rPr>
              <a:t>+  </a:t>
            </a:r>
            <a:r>
              <a:rPr>
                <a:solidFill>
                  <a:schemeClr val="accent2">
                    <a:lumOff val="-7997"/>
                  </a:schemeClr>
                </a:solidFill>
              </a:rPr>
              <a:t>=  F</a:t>
            </a:r>
            <a:r>
              <a:rPr baseline="30000">
                <a:solidFill>
                  <a:schemeClr val="accent2">
                    <a:lumOff val="-7997"/>
                  </a:schemeClr>
                </a:solidFill>
              </a:rPr>
              <a:t> +</a:t>
            </a:r>
            <a:endParaRPr baseline="30000">
              <a:solidFill>
                <a:schemeClr val="accent2">
                  <a:lumOff val="-7997"/>
                </a:schemeClr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i.e., if we consider only dependencies in the closure F</a:t>
            </a:r>
            <a:r>
              <a:rPr baseline="30000"/>
              <a:t> +</a:t>
            </a:r>
            <a:r>
              <a:t> that can be checked in X without considering Y, and in Y without considering X,  these imply all dependencies in F</a:t>
            </a:r>
            <a:r>
              <a:rPr baseline="30000"/>
              <a:t> +</a:t>
            </a:r>
            <a:r>
              <a:t>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Important to consider </a:t>
            </a:r>
            <a:r>
              <a:rPr>
                <a:solidFill>
                  <a:schemeClr val="accent2"/>
                </a:solidFill>
              </a:rPr>
              <a:t>F</a:t>
            </a:r>
            <a:r>
              <a:rPr baseline="30000">
                <a:solidFill>
                  <a:schemeClr val="accent2"/>
                </a:solidFill>
              </a:rPr>
              <a:t> +</a:t>
            </a:r>
            <a:r>
              <a:t> in this definition: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ABC, 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A, decomposed into AB and BC.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Is this dependency preserving?  Is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preserved?????</a:t>
            </a:r>
          </a:p>
          <a:p>
            <a:pPr marL="1085850" lvl="2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note: F</a:t>
            </a:r>
            <a:r>
              <a:rPr baseline="30000"/>
              <a:t> +</a:t>
            </a:r>
            <a:r>
              <a:t> contains 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t>{A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A,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B}, so…</a:t>
            </a:r>
          </a:p>
          <a:p>
            <a:pPr marL="1085850" lvl="2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</a:t>
            </a:r>
            <a:r>
              <a:rPr baseline="-25000"/>
              <a:t>AB</a:t>
            </a:r>
            <a:r>
              <a:t> contains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B and 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A; F</a:t>
            </a:r>
            <a:r>
              <a:rPr baseline="-25000"/>
              <a:t>BC</a:t>
            </a:r>
            <a:r>
              <a:t> contains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 and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 </a:t>
            </a:r>
          </a:p>
          <a:p>
            <a:pPr marL="200660" indent="-200660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So, (F</a:t>
            </a:r>
            <a:r>
              <a:rPr baseline="-25000"/>
              <a:t>AB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t>F</a:t>
            </a:r>
            <a:r>
              <a:rPr baseline="-25000"/>
              <a:t>BC</a:t>
            </a:r>
            <a:r>
              <a:t>)</a:t>
            </a:r>
            <a:r>
              <a:rPr sz="2800" baseline="30000"/>
              <a:t>+</a:t>
            </a:r>
            <a:r>
              <a:t> contains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425446" y="4601347"/>
              <a:ext cx="39374" cy="31278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7425446" y="4601347"/>
                <a:ext cx="39374" cy="31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7490298" y="4795966"/>
              <a:ext cx="69483" cy="7877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490298" y="4795966"/>
                <a:ext cx="69483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578310" y="4754262"/>
              <a:ext cx="50954" cy="13437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578310" y="4754262"/>
                <a:ext cx="50954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615367" y="4707924"/>
              <a:ext cx="78748" cy="16218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615367" y="4707924"/>
                <a:ext cx="78748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721908" y="4568910"/>
              <a:ext cx="39374" cy="29424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721908" y="4568910"/>
                <a:ext cx="39374" cy="294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782127" y="4638417"/>
              <a:ext cx="157496" cy="18535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782127" y="4638417"/>
                <a:ext cx="157496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921094" y="4638417"/>
              <a:ext cx="101908" cy="22242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921094" y="4638417"/>
                <a:ext cx="101908" cy="222422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1" animBg="1" advAuto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91" name="Rectangle 4"/>
          <p:cNvSpPr txBox="1"/>
          <p:nvPr>
            <p:ph type="title"/>
          </p:nvPr>
        </p:nvSpPr>
        <p:spPr>
          <a:xfrm>
            <a:off x="571500" y="-66675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Boyce-Codd Normal Form  (BCNF)</a:t>
            </a:r>
          </a:p>
        </p:txBody>
      </p:sp>
      <p:sp>
        <p:nvSpPr>
          <p:cNvPr id="392" name="Rectangle 5"/>
          <p:cNvSpPr txBox="1"/>
          <p:nvPr>
            <p:ph type="body" idx="1"/>
          </p:nvPr>
        </p:nvSpPr>
        <p:spPr>
          <a:xfrm>
            <a:off x="131762" y="2578100"/>
            <a:ext cx="9144001" cy="2835325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is in </a:t>
            </a:r>
            <a:r>
              <a:rPr>
                <a:solidFill>
                  <a:schemeClr val="accent2"/>
                </a:solidFill>
              </a:rPr>
              <a:t>BCNF</a:t>
            </a:r>
            <a:r>
              <a:t> if, for all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in F</a:t>
            </a:r>
            <a:r>
              <a:rPr baseline="30000"/>
              <a:t>+</a:t>
            </a:r>
            <a:endParaRPr baseline="30000"/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</a:t>
            </a:r>
            <a:r>
              <a:rPr>
                <a:solidFill>
                  <a:schemeClr val="accent2"/>
                </a:solidFill>
              </a:rPr>
              <a:t>trivial</a:t>
            </a:r>
            <a:r>
              <a:t> FD), </a:t>
            </a:r>
            <a:r>
              <a:rPr>
                <a:solidFill>
                  <a:srgbClr val="FF0000"/>
                </a:solidFill>
              </a:rPr>
              <a:t>or</a:t>
            </a:r>
            <a:endParaRPr>
              <a:solidFill>
                <a:srgbClr val="FF0000"/>
              </a:solidFill>
            </a:endParaRP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X is a superkey for R.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R is in BCNF if the only non-trivial FDs over R are key constraints.</a:t>
            </a:r>
            <a:r>
              <a:rPr>
                <a:solidFill>
                  <a:srgbClr val="FF0000"/>
                </a:solidFill>
              </a:rPr>
              <a:t>”</a:t>
            </a:r>
            <a:endParaRPr>
              <a:solidFill>
                <a:srgbClr val="FF0000"/>
              </a:solidFill>
            </a:endParaRPr>
          </a:p>
          <a:p>
            <a:pPr marL="285750" lvl="1" indent="171450"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</p:txBody>
      </p:sp>
      <p:sp>
        <p:nvSpPr>
          <p:cNvPr id="393" name="Text Box 6"/>
          <p:cNvSpPr txBox="1"/>
          <p:nvPr/>
        </p:nvSpPr>
        <p:spPr>
          <a:xfrm>
            <a:off x="-46356" y="5146675"/>
            <a:ext cx="142241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96" name="Rectangle 4"/>
          <p:cNvSpPr txBox="1"/>
          <p:nvPr>
            <p:ph type="title"/>
          </p:nvPr>
        </p:nvSpPr>
        <p:spPr>
          <a:xfrm>
            <a:off x="838200" y="0"/>
            <a:ext cx="7772400" cy="9318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Decomposition into BCNF</a:t>
            </a:r>
          </a:p>
        </p:txBody>
      </p:sp>
      <p:sp>
        <p:nvSpPr>
          <p:cNvPr id="397" name="Rectangle 5"/>
          <p:cNvSpPr txBox="1"/>
          <p:nvPr>
            <p:ph type="body" idx="1"/>
          </p:nvPr>
        </p:nvSpPr>
        <p:spPr>
          <a:xfrm>
            <a:off x="0" y="1066800"/>
            <a:ext cx="9144000" cy="4876800"/>
          </a:xfrm>
          <a:prstGeom prst="rect">
            <a:avLst/>
          </a:prstGeom>
        </p:spPr>
        <p:txBody>
          <a:bodyPr/>
          <a:lstStyle/>
          <a:p>
            <a:pPr marL="194310" indent="-194310" defTabSz="886460">
              <a:buClrTx/>
              <a:buSzPct val="100000"/>
              <a:buChar char="•"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Consider relation R with FDs F. </a:t>
            </a:r>
          </a:p>
          <a:p>
            <a:pPr marL="0" indent="0" defTabSz="886460">
              <a:buSzTx/>
              <a:buFont typeface="Monotype Sorts"/>
              <a:buNone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                 If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 violates BCNF, decompose R into  R - Y and XY  		</a:t>
            </a:r>
          </a:p>
          <a:p>
            <a:pPr marL="0" lvl="2" indent="1077595" defTabSz="886460">
              <a:buSzTx/>
              <a:buFont typeface="Monotype Sorts"/>
              <a:buNone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 	    (guaranteed to be lossless).</a:t>
            </a: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Repeated application </a:t>
            </a:r>
            <a:r>
              <a:rPr>
                <a:solidFill>
                  <a:srgbClr val="000000"/>
                </a:solidFill>
              </a:rPr>
              <a:t>of this idea will give us a collection of relations that are in </a:t>
            </a:r>
            <a:r>
              <a:rPr>
                <a:solidFill>
                  <a:srgbClr val="E35D2A"/>
                </a:solidFill>
              </a:rPr>
              <a:t>BCNF</a:t>
            </a:r>
            <a:r>
              <a:t>; </a:t>
            </a:r>
            <a:r>
              <a:rPr>
                <a:solidFill>
                  <a:srgbClr val="75F74B"/>
                </a:solidFill>
              </a:rPr>
              <a:t>lossless join decomposition,</a:t>
            </a:r>
            <a:r>
              <a:rPr>
                <a:solidFill>
                  <a:srgbClr val="000000"/>
                </a:solidFill>
              </a:rPr>
              <a:t> and guaranteed to terminate.</a:t>
            </a:r>
            <a:endParaRPr>
              <a:solidFill>
                <a:srgbClr val="000000"/>
              </a:solidFill>
            </a:endParaRP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>
                <a:latin typeface="Tahoma"/>
                <a:ea typeface="Tahoma"/>
                <a:cs typeface="Tahoma"/>
                <a:sym typeface="Tahoma"/>
              </a:defRPr>
            </a:pPr>
            <a:r>
              <a:t>e.g.,  CSJDPQV,  key C,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P, 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</a:t>
            </a: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 i="1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 {contractid, supplierid, projectid,deptid,partid, qty, value}</a:t>
            </a:r>
            <a:endParaRPr i="0">
              <a:latin typeface="Tahoma"/>
              <a:ea typeface="Tahoma"/>
              <a:cs typeface="Tahoma"/>
              <a:sym typeface="Tahoma"/>
            </a:endParaRP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>
                <a:latin typeface="Tahoma"/>
                <a:ea typeface="Tahoma"/>
                <a:cs typeface="Tahoma"/>
                <a:sym typeface="Tahoma"/>
              </a:defRPr>
            </a:pPr>
            <a:r>
              <a:t>To deal with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P, decompose into  SDP, CSJDQV.</a:t>
            </a: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>
                <a:latin typeface="Tahoma"/>
                <a:ea typeface="Tahoma"/>
                <a:cs typeface="Tahoma"/>
                <a:sym typeface="Tahoma"/>
              </a:defRPr>
            </a:pPr>
            <a:r>
              <a:t>To deal with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S, decompose CSJDQV into JS and CJDQV</a:t>
            </a:r>
          </a:p>
          <a:p>
            <a:pPr marL="544830" lvl="1" indent="-175260" defTabSz="886460">
              <a:spcBef>
                <a:spcPts val="700"/>
              </a:spcBef>
              <a:buClrTx/>
              <a:buChar char="•"/>
              <a:defRPr sz="1745">
                <a:latin typeface="Tahoma"/>
                <a:ea typeface="Tahoma"/>
                <a:cs typeface="Tahoma"/>
                <a:sym typeface="Tahoma"/>
              </a:defRPr>
            </a:pPr>
            <a:r>
              <a:t>So we end up with: SDP, JS, and CJDQV</a:t>
            </a:r>
          </a:p>
          <a:p>
            <a:pPr marL="720725" lvl="1" indent="-276860" defTabSz="886460">
              <a:spcBef>
                <a:spcPts val="700"/>
              </a:spcBef>
              <a:buClr>
                <a:srgbClr val="CC6600"/>
              </a:buClr>
              <a:defRPr sz="194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94310" indent="-194310" defTabSz="886460">
              <a:buClrTx/>
              <a:buSzPct val="100000"/>
              <a:buChar char="•"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Note: several dependencies may cause violation of BCNF.  The order in which we fix them could lead to very different sets of relations!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0" name="Rectangle 4"/>
          <p:cNvSpPr txBox="1"/>
          <p:nvPr>
            <p:ph type="title"/>
          </p:nvPr>
        </p:nvSpPr>
        <p:spPr>
          <a:xfrm>
            <a:off x="552450" y="219075"/>
            <a:ext cx="8077200" cy="6096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BCNF and Dependency Preservation</a:t>
            </a:r>
          </a:p>
        </p:txBody>
      </p:sp>
      <p:sp>
        <p:nvSpPr>
          <p:cNvPr id="401" name="Rectangle 5"/>
          <p:cNvSpPr txBox="1"/>
          <p:nvPr>
            <p:ph type="body" idx="1"/>
          </p:nvPr>
        </p:nvSpPr>
        <p:spPr>
          <a:xfrm>
            <a:off x="76200" y="1676400"/>
            <a:ext cx="8991600" cy="4724400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general,</a:t>
            </a:r>
            <a:r>
              <a:rPr>
                <a:solidFill>
                  <a:schemeClr val="accent2"/>
                </a:solidFill>
              </a:rPr>
              <a:t> there may not be a dependency preserving decomposition into BCNF</a:t>
            </a:r>
            <a:r>
              <a:t>.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e.g.,  CSZ,  CS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Z,  Z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Can’t decompose while preserving 1st FD;  not in BCNF.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Similarly,  decomposition of CSJDPQV into SDP, JS and CJDQV is not dependency preserving  (w.r.t. the FDs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  and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S).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 i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{contractid, supplierid, projectid,deptid,partid, qty, value}</a:t>
            </a:r>
            <a:endParaRPr i="0">
              <a:latin typeface="Tahoma"/>
              <a:ea typeface="Tahoma"/>
              <a:cs typeface="Tahoma"/>
              <a:sym typeface="Tahoma"/>
            </a:endParaRP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However, it is a lossless join decomposition.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In this case, adding   JPC to the collection of relations gives us a dependency preserving decomposition.</a:t>
            </a:r>
          </a:p>
          <a:p>
            <a:pPr marL="1085850" lvl="2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but JPC tuples are stored only for checking the f.d.  </a:t>
            </a:r>
            <a:r>
              <a:rPr>
                <a:solidFill>
                  <a:schemeClr val="accent2"/>
                </a:solidFill>
              </a:rPr>
              <a:t>(Redundancy!)</a:t>
            </a:r>
            <a:endParaRPr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410991" y="1251121"/>
              <a:ext cx="220030" cy="245591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410991" y="1251121"/>
                <a:ext cx="220030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637969" y="1320628"/>
              <a:ext cx="138966" cy="24559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637969" y="1320628"/>
                <a:ext cx="138966" cy="245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809361" y="1325262"/>
              <a:ext cx="120438" cy="17608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809361" y="1325262"/>
                <a:ext cx="120438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952960" y="1246487"/>
              <a:ext cx="64851" cy="11121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952960" y="1246487"/>
                <a:ext cx="64851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503635" y="1244170"/>
              <a:ext cx="291829" cy="9499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03635" y="1244170"/>
                <a:ext cx="291829" cy="94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161410" y="1223318"/>
              <a:ext cx="280249" cy="18535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161410" y="1223318"/>
                <a:ext cx="280249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397094" y="1297459"/>
              <a:ext cx="1385033" cy="34753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397094" y="1297459"/>
                <a:ext cx="1385033" cy="347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687246" y="1353064"/>
              <a:ext cx="171392" cy="11584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687246" y="1353064"/>
                <a:ext cx="171392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872535" y="1325262"/>
              <a:ext cx="81063" cy="6487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872535" y="1325262"/>
                <a:ext cx="81063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909592" y="1156129"/>
              <a:ext cx="71800" cy="16449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909592" y="1156129"/>
                <a:ext cx="71800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979075" y="1186248"/>
              <a:ext cx="53271" cy="15754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979075" y="1186248"/>
                <a:ext cx="53271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4034662" y="1163079"/>
              <a:ext cx="206134" cy="16218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034662" y="1163079"/>
                <a:ext cx="206134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4312595" y="1084305"/>
              <a:ext cx="229295" cy="18071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312595" y="1084305"/>
                <a:ext cx="229295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4127307" y="1492078"/>
              <a:ext cx="76431" cy="17145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127307" y="1492078"/>
                <a:ext cx="76431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233847" y="1533782"/>
              <a:ext cx="76432" cy="6950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233847" y="1533782"/>
                <a:ext cx="76432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4303331" y="1492078"/>
              <a:ext cx="64851" cy="9267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303331" y="1492078"/>
                <a:ext cx="64851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4340389" y="1385501"/>
              <a:ext cx="141282" cy="12974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340389" y="1385501"/>
                <a:ext cx="141282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4488619" y="1348431"/>
              <a:ext cx="39374" cy="12047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488619" y="1348431"/>
                <a:ext cx="39374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4544206" y="1329895"/>
              <a:ext cx="97277" cy="8340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544206" y="1329895"/>
                <a:ext cx="97277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4738759" y="1246487"/>
              <a:ext cx="44006" cy="13438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738759" y="1246487"/>
                <a:ext cx="44006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4780449" y="1274290"/>
              <a:ext cx="18529" cy="3707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780449" y="1274290"/>
                <a:ext cx="18529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4789714" y="1265022"/>
              <a:ext cx="85696" cy="6950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789714" y="1265022"/>
                <a:ext cx="85696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4900887" y="1190882"/>
              <a:ext cx="74115" cy="9730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900887" y="1190882"/>
                <a:ext cx="74115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4975002" y="1114425"/>
              <a:ext cx="104225" cy="12742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975002" y="1114425"/>
                <a:ext cx="104225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5095440" y="1014798"/>
              <a:ext cx="92644" cy="14828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095440" y="1014798"/>
                <a:ext cx="92644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5201982" y="1075037"/>
              <a:ext cx="13896" cy="4170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201982" y="1075037"/>
                <a:ext cx="13896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5192717" y="1014798"/>
              <a:ext cx="185288" cy="21778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192717" y="1014798"/>
                <a:ext cx="185288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2371696" y="2284455"/>
              <a:ext cx="97276" cy="926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371696" y="2284455"/>
                <a:ext cx="97276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2450443" y="2191779"/>
              <a:ext cx="97277" cy="10889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450443" y="2191779"/>
                <a:ext cx="97277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3149908" y="2307624"/>
              <a:ext cx="88013" cy="463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149908" y="2307624"/>
                <a:ext cx="88013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3212443" y="2238117"/>
              <a:ext cx="99593" cy="99626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212443" y="2238117"/>
                <a:ext cx="99593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5308523" y="3642154"/>
              <a:ext cx="101908" cy="1390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308523" y="3642154"/>
                <a:ext cx="101908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5403483" y="3591182"/>
              <a:ext cx="122754" cy="8340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403483" y="3591182"/>
                <a:ext cx="122754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6373933" y="3614351"/>
              <a:ext cx="101909" cy="1158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373933" y="3614351"/>
                <a:ext cx="101909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6448048" y="3572647"/>
              <a:ext cx="92644" cy="9035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448048" y="3572647"/>
                <a:ext cx="92644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7763598" y="3656055"/>
              <a:ext cx="83380" cy="9267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763598" y="3656055"/>
                <a:ext cx="83380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7840030" y="3595816"/>
              <a:ext cx="108857" cy="9267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840030" y="3595816"/>
                <a:ext cx="108857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389106" y="1037967"/>
              <a:ext cx="129702" cy="1853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89106" y="1037967"/>
                <a:ext cx="12970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518808" y="973094"/>
              <a:ext cx="106541" cy="16449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18808" y="973094"/>
                <a:ext cx="106541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314990" y="801644"/>
              <a:ext cx="152864" cy="8340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14990" y="801644"/>
                <a:ext cx="152864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481750" y="799327"/>
              <a:ext cx="37058" cy="8572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81750" y="799327"/>
                <a:ext cx="37058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546601" y="810912"/>
              <a:ext cx="203818" cy="7182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46601" y="810912"/>
                <a:ext cx="203818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866224" y="838714"/>
              <a:ext cx="67168" cy="5560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66224" y="838714"/>
                <a:ext cx="67168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958869" y="843348"/>
              <a:ext cx="48638" cy="4633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958869" y="843348"/>
                <a:ext cx="48638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986662" y="806278"/>
              <a:ext cx="57903" cy="108894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986662" y="806278"/>
                <a:ext cx="57903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1148790" y="810912"/>
              <a:ext cx="180656" cy="134379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1148790" y="810912"/>
                <a:ext cx="180656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1343343" y="810912"/>
              <a:ext cx="277933" cy="22705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1343343" y="810912"/>
                <a:ext cx="277933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1737082" y="871151"/>
              <a:ext cx="171392" cy="18071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1737082" y="871151"/>
                <a:ext cx="171392" cy="180717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4" name="Rectangle 4"/>
          <p:cNvSpPr txBox="1"/>
          <p:nvPr>
            <p:ph type="title"/>
          </p:nvPr>
        </p:nvSpPr>
        <p:spPr>
          <a:xfrm>
            <a:off x="1028700" y="188912"/>
            <a:ext cx="7772400" cy="59372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Third Normal Form  (3NF)</a:t>
            </a:r>
          </a:p>
        </p:txBody>
      </p:sp>
      <p:sp>
        <p:nvSpPr>
          <p:cNvPr id="405" name="Rectangle 5"/>
          <p:cNvSpPr txBox="1"/>
          <p:nvPr>
            <p:ph type="body" idx="1"/>
          </p:nvPr>
        </p:nvSpPr>
        <p:spPr>
          <a:xfrm>
            <a:off x="76200" y="1143000"/>
            <a:ext cx="9067800" cy="50292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 is in </a:t>
            </a:r>
            <a:r>
              <a:rPr>
                <a:solidFill>
                  <a:schemeClr val="accent2"/>
                </a:solidFill>
              </a:rPr>
              <a:t>3NF</a:t>
            </a:r>
            <a:r>
              <a:t> if, for all </a:t>
            </a:r>
            <a:r>
              <a:rPr>
                <a:solidFill>
                  <a:srgbClr val="FF0000"/>
                </a:solidFill>
              </a:rPr>
              <a:t>X </a:t>
            </a:r>
            <a:r>
              <a:rPr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A</a:t>
            </a:r>
            <a:r>
              <a:t>  in F</a:t>
            </a:r>
            <a:r>
              <a:rPr baseline="30000"/>
              <a:t>+</a:t>
            </a:r>
            <a:endParaRPr baseline="30000"/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trivial FD), </a:t>
            </a:r>
            <a:r>
              <a:rPr>
                <a:solidFill>
                  <a:srgbClr val="FF0000"/>
                </a:solidFill>
              </a:rPr>
              <a:t>or</a:t>
            </a:r>
            <a:endParaRPr>
              <a:solidFill>
                <a:srgbClr val="FF0000"/>
              </a:solidFill>
            </a:endParaRP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X</a:t>
            </a:r>
            <a:r>
              <a:rPr>
                <a:solidFill>
                  <a:srgbClr val="000000"/>
                </a:solidFill>
              </a:rPr>
              <a:t> is a superkey of R, </a:t>
            </a:r>
            <a:r>
              <a:t>or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 is part of some </a:t>
            </a:r>
            <a:r>
              <a:t>candidate</a:t>
            </a:r>
            <a:r>
              <a:rPr>
                <a:solidFill>
                  <a:srgbClr val="000000"/>
                </a:solidFill>
              </a:rPr>
              <a:t> key (not superkey!) for R.       (sometimes stated as 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000000"/>
                </a:solidFill>
              </a:rPr>
              <a:t>A is </a:t>
            </a:r>
            <a:r>
              <a:t>prime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Minimality</a:t>
            </a:r>
            <a:r>
              <a:rPr>
                <a:solidFill>
                  <a:srgbClr val="000000"/>
                </a:solidFill>
              </a:rPr>
              <a:t> of a key is crucial in third condition above!  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is in BCNF, obviously in 3NF.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is in 3NF, some redundancy is possible.  It is a compromise, used when BCNF not achievable (e.g., no ``good’’ decomp, or performance considerations).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Lossless-join, dependency-preserving decomposition of R into a collection of 3NF relations always possible.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8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Decomposition into 3NF</a:t>
            </a:r>
          </a:p>
        </p:txBody>
      </p:sp>
      <p:sp>
        <p:nvSpPr>
          <p:cNvPr id="409" name="Rectangle 5"/>
          <p:cNvSpPr txBox="1"/>
          <p:nvPr>
            <p:ph type="body" idx="1"/>
          </p:nvPr>
        </p:nvSpPr>
        <p:spPr>
          <a:xfrm>
            <a:off x="0" y="16002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Obviously, the algorithm for lossless join decomp into BCNF can be used to obtain a lossless join decomp into 3NF (typically, can stop earlier) but does not ensure dependency preservation.</a:t>
            </a:r>
          </a:p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To ensure dependency preservation, one idea:</a:t>
            </a:r>
          </a:p>
          <a:p>
            <a:pPr marL="561340" lvl="1" indent="-180340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If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  is not preserved,  add relation XY.</a:t>
            </a:r>
          </a:p>
          <a:p>
            <a:pPr marL="285750" lvl="1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Problem is that XY may violate 3NF!  e.g.,  consider the addition of CJP to `preserve’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C.   What if we also have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 ?</a:t>
            </a:r>
          </a:p>
          <a:p>
            <a:pPr marL="200660" indent="-200660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Refinement:  </a:t>
            </a:r>
            <a:r>
              <a:rPr>
                <a:solidFill>
                  <a:srgbClr val="000000"/>
                </a:solidFill>
              </a:rPr>
              <a:t>Instead of the given set of FDs F, use a </a:t>
            </a:r>
            <a:r>
              <a:t>minimal cover for F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8" name="Rectangle 4"/>
          <p:cNvSpPr txBox="1"/>
          <p:nvPr>
            <p:ph type="title"/>
          </p:nvPr>
        </p:nvSpPr>
        <p:spPr>
          <a:xfrm>
            <a:off x="-873125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(Review) Projection</a:t>
            </a:r>
          </a:p>
        </p:txBody>
      </p:sp>
      <p:pic>
        <p:nvPicPr>
          <p:cNvPr id="119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1662" y="3538537"/>
            <a:ext cx="3124201" cy="6492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Rectangle 8"/>
          <p:cNvSpPr txBox="1"/>
          <p:nvPr>
            <p:ph type="body" sz="half" idx="1"/>
          </p:nvPr>
        </p:nvSpPr>
        <p:spPr>
          <a:xfrm>
            <a:off x="381000" y="1371600"/>
            <a:ext cx="5105400" cy="4876800"/>
          </a:xfrm>
          <a:prstGeom prst="rect">
            <a:avLst/>
          </a:prstGeom>
        </p:spPr>
        <p:txBody>
          <a:bodyPr/>
          <a:lstStyle>
            <a:lvl1pPr>
              <a:buSzTx/>
              <a:buFont typeface="Monotype Sorts"/>
              <a:buNone/>
            </a:lvl1pPr>
          </a:lstStyle>
          <a:p>
            <a:r>
              <a:t> </a:t>
            </a:r>
          </a:p>
        </p:txBody>
      </p:sp>
      <p:pic>
        <p:nvPicPr>
          <p:cNvPr id="121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5969000"/>
            <a:ext cx="2087564" cy="736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" name="Text Box 11"/>
          <p:cNvSpPr txBox="1"/>
          <p:nvPr/>
        </p:nvSpPr>
        <p:spPr>
          <a:xfrm>
            <a:off x="2268220" y="4884737"/>
            <a:ext cx="895986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900"/>
              </a:spcBef>
              <a:defRPr b="1"/>
            </a:lvl1pPr>
          </a:lstStyle>
          <a:p>
            <a:r>
              <a:t>S2</a:t>
            </a:r>
          </a:p>
        </p:txBody>
      </p:sp>
      <p:pic>
        <p:nvPicPr>
          <p:cNvPr id="123" name="Object 4" descr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2762250"/>
            <a:ext cx="5643563" cy="22494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4" name="Object 5" descr="Objec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25" y="1036637"/>
            <a:ext cx="5635625" cy="2527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5" name="Object 6" descr="Objec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00" y="4332287"/>
            <a:ext cx="5643563" cy="1614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3" animBg="1" advAuto="0"/>
      <p:bldP spid="125" grpId="4" animBg="1" advAuto="0"/>
      <p:bldP spid="119" grpId="1" animBg="1" advAuto="0"/>
      <p:bldP spid="124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12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Minimal Cover for a Set of FDs</a:t>
            </a:r>
          </a:p>
        </p:txBody>
      </p:sp>
      <p:sp>
        <p:nvSpPr>
          <p:cNvPr id="413" name="Rectangle 5"/>
          <p:cNvSpPr txBox="1"/>
          <p:nvPr>
            <p:ph type="body" idx="1"/>
          </p:nvPr>
        </p:nvSpPr>
        <p:spPr>
          <a:xfrm>
            <a:off x="76200" y="1600200"/>
            <a:ext cx="8991600" cy="4800600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Minimal cover</a:t>
            </a:r>
            <a:r>
              <a:rPr u="none"/>
              <a:t>  </a:t>
            </a:r>
            <a:r>
              <a:rPr u="none">
                <a:solidFill>
                  <a:srgbClr val="000000"/>
                </a:solidFill>
              </a:rPr>
              <a:t>G for a set of FDs F:</a:t>
            </a:r>
            <a:endParaRPr u="none">
              <a:solidFill>
                <a:srgbClr val="000000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Closure of F  =  closure of G.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Right hand side of each FD in G is a single attribute.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If we modify G by deleting an FD or by deleting attributes from an FD in G, the closure changes.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Intuitively, every FD in G is needed, and ``</a:t>
            </a:r>
            <a:r>
              <a:rPr>
                <a:solidFill>
                  <a:schemeClr val="accent2"/>
                </a:solidFill>
              </a:rPr>
              <a:t>as small as possible</a:t>
            </a:r>
            <a:r>
              <a:t>’’ in order to get the same closure as F.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e.g., 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ABCD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E,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GH,  ACDF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EG has the following minimal cover: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ACD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E,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G  and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H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M.C. implies 3NF,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Lossless-Join, Dep. Pres. Decomp!!! </a:t>
            </a:r>
          </a:p>
          <a:p>
            <a:pPr marL="561340" lvl="1" indent="-180340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(more in book)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Assertions</a:t>
            </a:r>
          </a:p>
        </p:txBody>
      </p:sp>
      <p:sp>
        <p:nvSpPr>
          <p:cNvPr id="41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</a:pPr>
            <a:r>
              <a:t>How to test if and FD is satisfied?</a:t>
            </a:r>
          </a:p>
          <a:p/>
          <a:p>
            <a:pPr marL="200660" indent="-200660">
              <a:buClrTx/>
              <a:buSzPct val="100000"/>
              <a:buChar char="•"/>
            </a:pPr>
            <a:r>
              <a:t>ASSERTIONS: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assertion_name CHECK predicate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Example: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SmallClub</a:t>
            </a:r>
          </a:p>
          <a:p>
            <a:pPr marL="0" indent="0">
              <a:buSzTx/>
              <a:buFont typeface="Monotype Sorts"/>
              <a:buNone/>
            </a:pPr>
            <a:r>
              <a:t>CHECK ((SELECT COUNT(S.sid) FROM Sailors S) +</a:t>
            </a:r>
          </a:p>
          <a:p>
            <a:pPr marL="0" indent="0">
              <a:buSzTx/>
              <a:buFont typeface="Monotype Sorts"/>
              <a:buNone/>
            </a:pPr>
            <a:r>
              <a:t>               (SELECT COUNT(B.bid) FROM Boats B) &lt; 100)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20" name="Another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example</a:t>
            </a:r>
          </a:p>
        </p:txBody>
      </p:sp>
      <p:sp>
        <p:nvSpPr>
          <p:cNvPr id="421" name="Assume that you have two relations, Trips and Accounts. Trips stores information about our Trips and Accounts store our accounts.…"/>
          <p:cNvSpPr txBox="1"/>
          <p:nvPr>
            <p:ph type="body" idx="1"/>
          </p:nvPr>
        </p:nvSpPr>
        <p:spPr>
          <a:xfrm>
            <a:off x="196353" y="1114425"/>
            <a:ext cx="8900480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1800"/>
            </a:pPr>
          </a:p>
          <a:p>
            <a:pPr marL="180340" indent="-180340">
              <a:buClrTx/>
              <a:buSzPct val="100000"/>
              <a:buChar char="•"/>
              <a:defRPr sz="1800"/>
            </a:pPr>
            <a:r>
              <a:t>Assume that you have two relations, Trips and Accounts. Trips stores information about our Trips and Accounts store our accounts. </a:t>
            </a:r>
          </a:p>
          <a:p>
            <a:pPr marL="180340" indent="-180340">
              <a:buClrTx/>
              <a:buSzPct val="100000"/>
              <a:buChar char="•"/>
              <a:defRPr sz="1800"/>
            </a:pPr>
            <a:r>
              <a:t>Constraint: We can have a Trip only if there is money in the accounts.</a:t>
            </a:r>
          </a:p>
          <a:p>
            <a:pPr marL="342900" indent="-342900">
              <a:defRPr sz="1800"/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CREATE ASSERTION Trip_Account_Check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CHECK (NOT EXISTS (SELECT * FROM Trips) OR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EXISTS (SELECT * FROM Accounts WHERE balance &gt; 0));</a:t>
            </a:r>
          </a:p>
          <a:p>
            <a:pPr marL="240030" indent="-240030" defTabSz="457200">
              <a:lnSpc>
                <a:spcPts val="3900"/>
              </a:lnSpc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030" indent="-240030" defTabSz="457200">
              <a:lnSpc>
                <a:spcPts val="3900"/>
              </a:lnSpc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Assertions</a:t>
            </a:r>
          </a:p>
        </p:txBody>
      </p:sp>
      <p:sp>
        <p:nvSpPr>
          <p:cNvPr id="42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Monotype Sorts"/>
              <a:buNone/>
            </a:pPr>
            <a:r>
              <a:t>Constraint: A customer with a loan should have an account with at least 1000 dollars.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 balance_constraint check</a:t>
            </a:r>
          </a:p>
          <a:p>
            <a:pPr marL="0" indent="0">
              <a:buSzTx/>
              <a:buFont typeface="Monotype Sorts"/>
              <a:buNone/>
            </a:pPr>
            <a:r>
              <a:t> (not exists (select * from loan L</a:t>
            </a:r>
          </a:p>
          <a:p>
            <a:pPr marL="0" indent="0">
              <a:buSzTx/>
              <a:buFont typeface="Monotype Sorts"/>
              <a:buNone/>
            </a:pPr>
            <a:r>
              <a:t>                    where  exists (select *</a:t>
            </a:r>
          </a:p>
          <a:p>
            <a:pPr marL="0" indent="0">
              <a:buSzTx/>
              <a:buFont typeface="Monotype Sorts"/>
              <a:buNone/>
            </a:pPr>
            <a:r>
              <a:t>		                 from borrower B, depositor D, account A</a:t>
            </a:r>
          </a:p>
          <a:p>
            <a:pPr marL="0" indent="0">
              <a:buSzTx/>
              <a:buFont typeface="Monotype Sorts"/>
              <a:buNone/>
            </a:pPr>
            <a:r>
              <a:t>		                 where L.loan_no =  B.loan_no </a:t>
            </a:r>
          </a:p>
          <a:p>
            <a:pPr marL="0" lvl="2" indent="1111250">
              <a:buSzTx/>
              <a:buFont typeface="Monotype Sorts"/>
              <a:buNone/>
            </a:pPr>
            <a:r>
              <a:t>                             and B.cname = D.cname		 		                   and D.account_no = A.account_no </a:t>
            </a:r>
          </a:p>
          <a:p>
            <a:pPr marL="0" indent="0">
              <a:buSzTx/>
              <a:buFont typeface="Monotype Sorts"/>
              <a:buNone/>
            </a:pPr>
            <a:r>
              <a:t>	                                and A.balance &lt; 1000 ))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example</a:t>
            </a:r>
          </a:p>
        </p:txBody>
      </p:sp>
      <p:sp>
        <p:nvSpPr>
          <p:cNvPr id="4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customer(customer_name, customer_street, customer_city)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Constraint: Customer city is always not null.</a:t>
            </a:r>
          </a:p>
          <a:p>
            <a:pPr marL="0" indent="0">
              <a:buSzTx/>
              <a:buFont typeface="Monotype Sorts"/>
              <a:buNone/>
            </a:pPr>
            <a:r>
              <a:t>Can enforce it with an assertion: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spcBef>
                <a:spcPts val="600"/>
              </a:spcBef>
              <a:buSzTx/>
              <a:buFont typeface="Monotype Sorts"/>
              <a:buNone/>
              <a:defRPr sz="1600" b="1"/>
            </a:pPr>
            <a:r>
              <a:t>Create Assertion </a:t>
            </a:r>
            <a:r>
              <a:rPr b="0"/>
              <a:t>CityCheck </a:t>
            </a:r>
            <a:r>
              <a:t>Check</a:t>
            </a:r>
          </a:p>
          <a:p>
            <a:pPr marL="0" lvl="1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(   NOT EXISTS (</a:t>
            </a:r>
            <a:endParaRPr sz="1800"/>
          </a:p>
          <a:p>
            <a:pPr marL="0" lvl="1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Select   *</a:t>
            </a:r>
            <a:endParaRPr sz="1800"/>
          </a:p>
          <a:p>
            <a:pPr marL="0" lvl="1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From     customer</a:t>
            </a:r>
            <a:endParaRPr sz="1800"/>
          </a:p>
          <a:p>
            <a:pPr marL="0" lvl="1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Where  customer_city is null));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8" name="Rectangle 4"/>
          <p:cNvSpPr txBox="1"/>
          <p:nvPr>
            <p:ph type="title"/>
          </p:nvPr>
        </p:nvSpPr>
        <p:spPr>
          <a:xfrm>
            <a:off x="606425" y="0"/>
            <a:ext cx="7772400" cy="95091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Functional Dependencies (FDs)</a:t>
            </a:r>
          </a:p>
        </p:txBody>
      </p:sp>
      <p:sp>
        <p:nvSpPr>
          <p:cNvPr id="129" name="Rectangle 5"/>
          <p:cNvSpPr txBox="1"/>
          <p:nvPr>
            <p:ph type="body" idx="1"/>
          </p:nvPr>
        </p:nvSpPr>
        <p:spPr>
          <a:xfrm>
            <a:off x="228600" y="1066800"/>
            <a:ext cx="8839200" cy="4724400"/>
          </a:xfrm>
          <a:prstGeom prst="rect">
            <a:avLst/>
          </a:prstGeom>
        </p:spPr>
        <p:txBody>
          <a:bodyPr/>
          <a:lstStyle/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 u="sng"/>
              <a:t>functional dependency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holds over relation schema R if, for every </a:t>
            </a:r>
            <a:r>
              <a:rPr>
                <a:solidFill>
                  <a:srgbClr val="FF0000"/>
                </a:solidFill>
              </a:rPr>
              <a:t>allowable instance </a:t>
            </a:r>
            <a:r>
              <a:t>r of R:</a:t>
            </a:r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r>
              <a:t>      t1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r,  t2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r,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X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X </a:t>
            </a:r>
            <a:r>
              <a:t>(t2)</a:t>
            </a:r>
            <a:endParaRPr sz="1385"/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r>
              <a:t>                implies 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Y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3080" baseline="-31000"/>
              <a:t>Y </a:t>
            </a:r>
            <a:r>
              <a:t>(t2)</a:t>
            </a:r>
          </a:p>
          <a:p>
            <a:pPr marL="219710" lvl="1" indent="132080" defTabSz="703580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5">
                <a:latin typeface="Tahoma"/>
                <a:ea typeface="Tahoma"/>
                <a:cs typeface="Tahoma"/>
                <a:sym typeface="Tahoma"/>
              </a:defRPr>
            </a:pPr>
            <a:endParaRPr sz="1385"/>
          </a:p>
          <a:p>
            <a:pPr marL="219710" lvl="1" indent="132080" defTabSz="703580">
              <a:spcBef>
                <a:spcPts val="500"/>
              </a:spcBef>
              <a:buSzTx/>
              <a:buFont typeface="Monotype Sorts"/>
              <a:buNone/>
              <a:defRPr sz="1385">
                <a:latin typeface="Tahoma"/>
                <a:ea typeface="Tahoma"/>
                <a:cs typeface="Tahoma"/>
                <a:sym typeface="Tahoma"/>
              </a:defRPr>
            </a:pPr>
            <a:r>
              <a:t>(where t1 and t2 are tuples;X and Y are sets of attributes)</a:t>
            </a:r>
          </a:p>
          <a:p>
            <a:pPr marL="219710" lvl="1" indent="132080" defTabSz="703580">
              <a:spcBef>
                <a:spcPts val="500"/>
              </a:spcBef>
              <a:buSzTx/>
              <a:buFont typeface="Monotype Sorts"/>
              <a:buNone/>
              <a:defRPr sz="1385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means</a:t>
            </a:r>
          </a:p>
          <a:p>
            <a:pPr marL="219710" lvl="1" indent="132080" defTabSz="703580">
              <a:spcBef>
                <a:spcPts val="900"/>
              </a:spcBef>
              <a:buSzTx/>
              <a:buFont typeface="Monotype Sorts"/>
              <a:buNone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  Given any two tuples in r, if the X values are the same, then the Y values must also be the same. (but not vice versa)</a:t>
            </a:r>
            <a:endParaRPr sz="1385"/>
          </a:p>
          <a:p>
            <a:pPr marL="215900" indent="-215900" defTabSz="703580">
              <a:spcBef>
                <a:spcPts val="900"/>
              </a:spcBef>
              <a:buClrTx/>
              <a:buSzPct val="100000"/>
              <a:buChar char="•"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Can read “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” as “determines”</a:t>
            </a:r>
          </a:p>
          <a:p>
            <a:pPr marL="219710" lvl="1" indent="132080" defTabSz="703580">
              <a:spcBef>
                <a:spcPts val="900"/>
              </a:spcBef>
              <a:buSzTx/>
              <a:buFont typeface="Monotype Sorts"/>
              <a:buNone/>
              <a:defRPr sz="2155"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2" name="Rectangle 2"/>
          <p:cNvSpPr txBox="1"/>
          <p:nvPr>
            <p:ph type="title"/>
          </p:nvPr>
        </p:nvSpPr>
        <p:spPr>
          <a:xfrm>
            <a:off x="796925" y="211138"/>
            <a:ext cx="7772400" cy="623888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FD’s Continued</a:t>
            </a:r>
          </a:p>
        </p:txBody>
      </p:sp>
      <p:sp>
        <p:nvSpPr>
          <p:cNvPr id="133" name="Rectangle 3"/>
          <p:cNvSpPr txBox="1"/>
          <p:nvPr>
            <p:ph type="body" idx="1"/>
          </p:nvPr>
        </p:nvSpPr>
        <p:spPr>
          <a:xfrm>
            <a:off x="304800" y="1241425"/>
            <a:ext cx="8534400" cy="5257800"/>
          </a:xfrm>
          <a:prstGeom prst="rect">
            <a:avLst/>
          </a:prstGeom>
        </p:spPr>
        <p:txBody>
          <a:bodyPr/>
          <a:lstStyle/>
          <a:p>
            <a:pPr marL="274955" indent="-274955" defTabSz="89598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An FD is a statement about </a:t>
            </a:r>
            <a:r>
              <a:rPr>
                <a:solidFill>
                  <a:schemeClr val="accent2"/>
                </a:solidFill>
              </a:rPr>
              <a:t>all</a:t>
            </a:r>
            <a:r>
              <a:t> allowable relations.</a:t>
            </a:r>
          </a:p>
          <a:p>
            <a:pPr marL="728345" lvl="1" indent="-280035" defTabSz="895985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 charset="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Identified based on application semantics</a:t>
            </a:r>
            <a:endParaRPr sz="1765"/>
          </a:p>
          <a:p>
            <a:pPr marL="280035" lvl="1" indent="168275" defTabSz="895985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2745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728345" lvl="1" indent="-280035" defTabSz="895985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 charset="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Given some instance r1 of R, we can check if r1 violates some FD f, but we cannot determine if f  holds over R.</a:t>
            </a:r>
            <a:endParaRPr sz="1765"/>
          </a:p>
          <a:p>
            <a:pPr marL="274955" indent="-274955" defTabSz="89598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How related to keys?</a:t>
            </a:r>
          </a:p>
          <a:p>
            <a:pPr marL="728345" lvl="1" indent="-280035" defTabSz="895985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 charset="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if “K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all attributes of R” then</a:t>
            </a:r>
            <a:endParaRPr sz="1765"/>
          </a:p>
          <a:p>
            <a:pPr marL="280035" lvl="1" indent="168275" defTabSz="89598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			 K is a superkey for R</a:t>
            </a:r>
            <a:endParaRPr sz="1765"/>
          </a:p>
          <a:p>
            <a:pPr marL="224155" lvl="2" indent="615950" defTabSz="895985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65">
                <a:latin typeface="Tahoma"/>
                <a:ea typeface="Tahoma"/>
                <a:cs typeface="Tahoma"/>
                <a:sym typeface="Tahoma"/>
              </a:defRPr>
            </a:pPr>
            <a:r>
              <a:t>(does not require K to be minimal.)</a:t>
            </a:r>
          </a:p>
          <a:p>
            <a:pPr marL="728345" lvl="1" indent="-280035" defTabSz="895985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 charset="0"/>
              <a:buChar char="•"/>
              <a:defRPr sz="2745">
                <a:latin typeface="Tahoma"/>
                <a:ea typeface="Tahoma"/>
                <a:cs typeface="Tahoma"/>
                <a:sym typeface="Tahoma"/>
              </a:defRPr>
            </a:pPr>
            <a:r>
              <a:t>FDs are a generalization of keys.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6" name="Rectangle 4"/>
          <p:cNvSpPr txBox="1"/>
          <p:nvPr>
            <p:ph type="title"/>
          </p:nvPr>
        </p:nvSpPr>
        <p:spPr>
          <a:xfrm>
            <a:off x="755650" y="-1"/>
            <a:ext cx="7772400" cy="61754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Example:  Constraints on Entity Set</a:t>
            </a:r>
          </a:p>
        </p:txBody>
      </p:sp>
      <p:sp>
        <p:nvSpPr>
          <p:cNvPr id="137" name="Rectangle 5"/>
          <p:cNvSpPr txBox="1"/>
          <p:nvPr>
            <p:ph type="body" idx="1"/>
          </p:nvPr>
        </p:nvSpPr>
        <p:spPr>
          <a:xfrm>
            <a:off x="0" y="1295400"/>
            <a:ext cx="8915400" cy="46482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Consider relation obtained from Hourly_Emps:</a:t>
            </a:r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Hourly_Emps (</a:t>
            </a:r>
            <a:r>
              <a:rPr u="sng"/>
              <a:t>ssn</a:t>
            </a:r>
            <a:r>
              <a:t>, name, lot, rating, wage_per_hr, hrs_per_wk)</a:t>
            </a:r>
            <a:endParaRPr>
              <a:solidFill>
                <a:schemeClr val="accent2"/>
              </a:solidFill>
            </a:endParaRPr>
          </a:p>
          <a:p>
            <a:pPr marL="581660" lvl="1" indent="-200660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 sometimes denote a relation schema by listing the  attributes: e.g.,  </a:t>
            </a:r>
            <a:r>
              <a:rPr>
                <a:solidFill>
                  <a:schemeClr val="accent2"/>
                </a:solidFill>
              </a:rPr>
              <a:t>SNLRWH</a:t>
            </a:r>
            <a:endParaRPr sz="1800"/>
          </a:p>
          <a:p>
            <a:pPr marL="581660" lvl="1" indent="-200660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This is really the </a:t>
            </a:r>
            <a:r>
              <a:rPr>
                <a:solidFill>
                  <a:schemeClr val="accent2"/>
                </a:solidFill>
              </a:rPr>
              <a:t>set</a:t>
            </a:r>
            <a:r>
              <a:t> of attributes {S,N,L,R,W,H}.</a:t>
            </a:r>
            <a:endParaRPr sz="1800"/>
          </a:p>
          <a:p>
            <a:pPr marL="581660" lvl="1" indent="-200660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Sometimes, we refer to the set of all attributes of a relation  by using  the relation name. e.g., “Hourly_Emps” for SNLRWH</a:t>
            </a:r>
            <a:endParaRPr sz="1800"/>
          </a:p>
          <a:p>
            <a:pPr marL="200660" indent="-200660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What are some FDs on Hourly_Emps  (Given)?</a:t>
            </a:r>
          </a:p>
        </p:txBody>
      </p:sp>
      <p:sp>
        <p:nvSpPr>
          <p:cNvPr id="138" name="Text Box 8"/>
          <p:cNvSpPr txBox="1"/>
          <p:nvPr/>
        </p:nvSpPr>
        <p:spPr>
          <a:xfrm>
            <a:off x="579119" y="4343400"/>
            <a:ext cx="7680961" cy="1604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ssn is the key: 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SNLRWH 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rating determines wage_per_hr:    </a:t>
            </a:r>
            <a:r>
              <a:rPr>
                <a:solidFill>
                  <a:srgbClr val="000000"/>
                </a:solidFill>
              </a:rPr>
              <a:t>R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W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lot determines lot:    </a:t>
            </a:r>
            <a:r>
              <a:rPr>
                <a:solidFill>
                  <a:srgbClr val="000000"/>
                </a:solidFill>
              </a:rPr>
              <a:t>L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L  (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000000"/>
                </a:solidFill>
              </a:rPr>
              <a:t>trivial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000000"/>
                </a:solidFill>
              </a:rPr>
              <a:t> dependnency)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2" bldLvl="5" animBg="1" advAuto="0" build="p"/>
      <p:bldP spid="137" grpId="1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1" name="Rectangle 4"/>
          <p:cNvSpPr txBox="1"/>
          <p:nvPr>
            <p:ph type="title"/>
          </p:nvPr>
        </p:nvSpPr>
        <p:spPr>
          <a:xfrm>
            <a:off x="815975" y="-1"/>
            <a:ext cx="7772400" cy="661990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Redundancy Problems Due to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</a:t>
            </a:r>
          </a:p>
        </p:txBody>
      </p:sp>
      <p:sp>
        <p:nvSpPr>
          <p:cNvPr id="142" name="Rectangle 5"/>
          <p:cNvSpPr txBox="1"/>
          <p:nvPr>
            <p:ph type="body" sz="half" idx="1"/>
          </p:nvPr>
        </p:nvSpPr>
        <p:spPr>
          <a:xfrm>
            <a:off x="0" y="3967162"/>
            <a:ext cx="8915400" cy="2073276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Update anomaly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Can we modify W in only the 1st tuple of SNLRWH?</a:t>
            </a:r>
            <a:endParaRPr u="none"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Insertion anomaly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What if we want to insert an employee and don</a:t>
            </a:r>
            <a:r>
              <a:rPr u="none">
                <a:solidFill>
                  <a:srgbClr val="000000"/>
                </a:solidFill>
              </a:rPr>
              <a:t>’</a:t>
            </a:r>
            <a:r>
              <a:rPr u="none">
                <a:solidFill>
                  <a:srgbClr val="000000"/>
                </a:solidFill>
              </a:rPr>
              <a:t>t know the hourly wage for his or her rating? (or we get it wrong?)</a:t>
            </a:r>
            <a:endParaRPr u="none"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Deletion anomaly</a:t>
            </a:r>
            <a:r>
              <a:rPr u="none"/>
              <a:t>: </a:t>
            </a:r>
            <a:r>
              <a:rPr u="none">
                <a:solidFill>
                  <a:srgbClr val="000000"/>
                </a:solidFill>
              </a:rPr>
              <a:t>If we delete all employees with rating 5, we lose the information about the wage for rating 5!  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143" name="Rectangle 13"/>
          <p:cNvSpPr txBox="1"/>
          <p:nvPr/>
        </p:nvSpPr>
        <p:spPr>
          <a:xfrm>
            <a:off x="6751636" y="2500313"/>
            <a:ext cx="1934173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t>Hourly_Emps</a:t>
            </a:r>
          </a:p>
        </p:txBody>
      </p:sp>
      <p:pic>
        <p:nvPicPr>
          <p:cNvPr id="144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146175"/>
            <a:ext cx="5627688" cy="28654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Detecting Redundancy</a:t>
            </a:r>
          </a:p>
        </p:txBody>
      </p:sp>
      <p:sp>
        <p:nvSpPr>
          <p:cNvPr id="148" name="Rectangle 7"/>
          <p:cNvSpPr txBox="1"/>
          <p:nvPr/>
        </p:nvSpPr>
        <p:spPr>
          <a:xfrm>
            <a:off x="6751636" y="2438400"/>
            <a:ext cx="1934173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t>Hourly_Emps</a:t>
            </a:r>
          </a:p>
        </p:txBody>
      </p:sp>
      <p:sp>
        <p:nvSpPr>
          <p:cNvPr id="149" name="Text Box 9"/>
          <p:cNvSpPr txBox="1"/>
          <p:nvPr/>
        </p:nvSpPr>
        <p:spPr>
          <a:xfrm>
            <a:off x="1112520" y="4876800"/>
            <a:ext cx="7078078" cy="4878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Q: Why is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 problematic, but S</a:t>
            </a:r>
            <a:r>
              <a: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W not? </a:t>
            </a:r>
          </a:p>
        </p:txBody>
      </p:sp>
      <p:pic>
        <p:nvPicPr>
          <p:cNvPr id="150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371600"/>
            <a:ext cx="6313488" cy="321468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2F4FF"/>
      </a:accent3>
      <a:accent4>
        <a:srgbClr val="707070"/>
      </a:accent4>
      <a:accent5>
        <a:srgbClr val="FFE2E2"/>
      </a:accent5>
      <a:accent6>
        <a:srgbClr val="B9B900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2F4FF"/>
      </a:accent3>
      <a:accent4>
        <a:srgbClr val="707070"/>
      </a:accent4>
      <a:accent5>
        <a:srgbClr val="FFE2E2"/>
      </a:accent5>
      <a:accent6>
        <a:srgbClr val="B9B900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宋体</vt:lpstr>
      <vt:lpstr>Wingdings</vt:lpstr>
      <vt:lpstr>Helvetica</vt:lpstr>
      <vt:lpstr>Times New Roman</vt:lpstr>
      <vt:lpstr>Tahoma Bold</vt:lpstr>
      <vt:lpstr>Tahoma</vt:lpstr>
      <vt:lpstr>Monotype Sorts</vt:lpstr>
      <vt:lpstr>Symbol</vt:lpstr>
      <vt:lpstr>Book Antiqua</vt:lpstr>
      <vt:lpstr>Courier</vt:lpstr>
      <vt:lpstr>db-book</vt:lpstr>
      <vt:lpstr>PowerPoint 演示文稿</vt:lpstr>
      <vt:lpstr>Review: Database Design</vt:lpstr>
      <vt:lpstr>Keys  (review)</vt:lpstr>
      <vt:lpstr>(Review) Projection</vt:lpstr>
      <vt:lpstr>Functional Dependencies (FDs)</vt:lpstr>
      <vt:lpstr>FD’s Continued</vt:lpstr>
      <vt:lpstr>Example:  Constraints on Entity Set</vt:lpstr>
      <vt:lpstr>Redundancy Problems Due to R ® W</vt:lpstr>
      <vt:lpstr>Detecting Redundancy</vt:lpstr>
      <vt:lpstr>Taming Schema Redundancy</vt:lpstr>
      <vt:lpstr>Decomposing a Relation</vt:lpstr>
      <vt:lpstr>Functional Dependencies (FDs)</vt:lpstr>
      <vt:lpstr>Reasoning About FDs</vt:lpstr>
      <vt:lpstr>Rules of Inference</vt:lpstr>
      <vt:lpstr>Example</vt:lpstr>
      <vt:lpstr>Attribute Closure</vt:lpstr>
      <vt:lpstr>Attribute Closure (example)</vt:lpstr>
      <vt:lpstr>Normal Forms</vt:lpstr>
      <vt:lpstr>Normal Forms</vt:lpstr>
      <vt:lpstr>Boyce-Codd Normal Form  (BCNF)</vt:lpstr>
      <vt:lpstr>Boyce-Codd Normal Form - Alternative Formulation</vt:lpstr>
      <vt:lpstr>Decomposition of a Relation Scheme</vt:lpstr>
      <vt:lpstr> Example</vt:lpstr>
      <vt:lpstr>Decomposing a Relation</vt:lpstr>
      <vt:lpstr>Refining an ER Diagram</vt:lpstr>
      <vt:lpstr>Decomposing a Relation</vt:lpstr>
      <vt:lpstr>Problems with Decompositions</vt:lpstr>
      <vt:lpstr>Natural Join Example</vt:lpstr>
      <vt:lpstr>Lossless Decomposition (example)</vt:lpstr>
      <vt:lpstr>Lossy Decomposition (example)</vt:lpstr>
      <vt:lpstr>  Lossless Decomposition</vt:lpstr>
      <vt:lpstr>Lossless Decomposition (example)</vt:lpstr>
      <vt:lpstr>Dependency Preserving Decomposition</vt:lpstr>
      <vt:lpstr>Dependency Preserving Decompositions (Contd.)</vt:lpstr>
      <vt:lpstr>Boyce-Codd Normal Form  (BCNF)</vt:lpstr>
      <vt:lpstr>Decomposition into BCNF</vt:lpstr>
      <vt:lpstr>BCNF and Dependency Preservation</vt:lpstr>
      <vt:lpstr>Third Normal Form  (3NF)</vt:lpstr>
      <vt:lpstr>Decomposition into 3NF</vt:lpstr>
      <vt:lpstr>Minimal Cover for a Set of FDs</vt:lpstr>
      <vt:lpstr>Assertions</vt:lpstr>
      <vt:lpstr>Another example</vt:lpstr>
      <vt:lpstr>Assertions</vt:lpstr>
      <vt:lpstr>Another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仇嘉盛iPad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2463B9138213BA2502DC1762DDB63AC4</vt:lpwstr>
  </property>
  <property fmtid="{D5CDD505-2E9C-101B-9397-08002B2CF9AE}" pid="3" name="KSOProductBuildVer">
    <vt:lpwstr>2052-11.19.0</vt:lpwstr>
  </property>
</Properties>
</file>