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6:0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34150.000000 31050.000000,'0.000000'-50.000000,"0.000000"0.000000,0.000000 0.000000,-25.000000 0.000000,0.000000 0.000000,0.000000 0.000000,0.000000 0.000000,25.000000 0.000000,0.000000 0.000000,0.000000 75.000000,0.000000 0.000000,50.000000 125.000000,0.000000 0.000000,-25.000000-100.000000,0.000000 0.000000,25.000000 225.000000,0.000000 0.000000,0.000000-75.000000,0.000000 0.000000,0.000000-125.000000,0.000000 0.000000,25.000000-200.000000,0.000000 0.000000,-25.000000-125.000000,0.000000 0.000000,-25.000000 75.000000,0.000000 0.000000,0.000000 100.000000,0.000000 0.000000,0.000000 125.000000,0.000000 0.000000,0.000000-25.000000,0.000000 0.000000,25.000000 125.000000,0.000000 0.000000,-25.000000-100.000000,0.000000 0.000000,75.000000 50.000000,0.000000 0.000000,25.000000-50.000000,0.000000 0.000000,-25.000000-125.000000,0.000000 0.000000,-25.000000-175.000000,0.000000 0.000000,-25.000000-75.000000,0.000000 0.000000,-25.000000 25.000000,0.000000 0.000000,-25.000000 200.000000,0.000000 0.000000,0.000000 75.000000,0.000000 0.000000,0.000000 150.000000,0.000000 0.000000,0.000000-75.000000,0.000000 0.000000,25.000000 125.000000,0.000000 0.000000,0.000000-100.000000,0.000000 0.000000,25.000000 150.000000,0.000000 0.000000,25.000000-25.000000,0.000000 0.000000,-25.000000-100.000000,0.000000 0.000000,25.000000-100.000000,0.000000 0.000000,0.000000-175.000000,0.000000 0.000000,0.000000 0.000000,0.000000 0.000000,-25.000000 125.000000,0.000000 0.000000,-25.000000 25.000000,0.000000 0.000000,25.000000 75.000000,0.000000 0.000000,-50.000000 0.000000,0.000000 0.000000,50.000000 175.000000,0.000000 0.000000,0.000000-75.000000,0.000000 0.000000,-50.000000-125.000000,0.000000 0.000000,50.000000 75.000000,0.000000 0.000000,25.000000-150.000000,0.000000 0.000000,-50.000000 0.000000,0.000000 0.000000,25.000000-25.000000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56300.000000 29900.000000,'150.000000'-100.000000,"-150.000000"175.000000,0.000000 0.000000,0.000000 50.000000,0.000000 0.000000,0.000000 50.000000,0.000000 0.000000,0.000000-25.000000,0.000000 0.000000,-25.000000-100.000000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0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81100.000000 22000.000000,'-50.000000'0.000000,"50.000000"25.000000,0.000000 0.000000,-50.000000 50.000000,0.000000 0.000000,25.000000 125.000000,0.000000 0.000000,-25.000000 150.000000,0.000000 0.000000,25.000000 0.000000,0.000000 0.000000,50.000000-175.000000,0.000000 0.000000,50.000000-150.000000,0.000000 0.000000,-50.000000-50.000000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0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81650.000000 23350.000000,'-100.000000'0.000000,"75.000000"0.000000,0.000000 0.000000,25.000000 50.000000,0.000000 0.000000,0.000000-25.000000,0.000000 0.000000,0.000000 50.000000,0.000000 0.000000,0.000000-50.000000,0.000000 0.000000,0.000000 50.000000,0.000000 0.000000,0.000000-50.000000,0.000000 0.000000,50.000000 0.000000,0.000000 0.000000,50.000000-100.000000,0.000000 0.000000,25.000000-75.000000,0.000000 0.000000,-50.000000 0.000000,0.000000 0.000000,-50.000000 75.000000,0.000000 0.000000,-25.000000 175.000000,0.000000 0.000000,0.000000-25.000000,0.000000 0.000000,0.000000-50.000000,0.000000 0.000000,0.000000 50.000000,0.000000 0.000000,0.000000-50.000000,0.000000 0.000000,25.000000 25.000000,0.000000 0.000000,25.000000-25.000000,0.000000 0.000000,-25.000000-25.000000,0.000000 0.000000,0.000000-25.000000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0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82750.000000 23050.000000,'50.000000'100.000000,"-25.000000"-75.000000,0.000000 0.000000,-25.000000 25.000000,0.000000 0.000000,0.000000 0.000000,0.000000 0.000000,25.000000-50.000000,0.000000 0.000000,0.000000 50.000000,0.000000 0.000000,0.000000-50.000000,0.000000 0.000000,25.000000 0.000000,0.000000 0.000000,25.000000-25.000000,0.000000 0.000000,0.000000-75.000000,0.000000 0.000000,0.000000 25.000000,0.000000 0.000000,-50.000000 25.000000,0.000000 0.000000,0.000000 50.000000,0.000000 0.000000,-25.000000 25.000000,0.000000 0.000000,0.000000 0.000000,0.000000 0.000000,0.000000 50.000000,0.000000 0.000000,25.000000-50.000000,0.000000 0.000000,0.000000 0.000000,0.000000 0.000000,50.000000-75.000000,0.000000 0.000000,-25.000000 0.000000,0.000000 0.000000,-25.000000 0.000000,0.000000 0.000000,0.000000 50.000000,0.000000 0.000000,0.000000 0.000000,0.000000 0.000000,-25.000000 25.000000,0.000000 0.000000,25.000000 25.000000,0.000000 0.000000,0.000000-50.000000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0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85100.000000 23000.000000,'50.000000'0.000000,"-50.000000"25.000000,0.000000 0.000000,0.000000 50.000000,0.000000 0.000000,-50.000000 100.000000,0.000000 0.000000,0.000000-50.000000,0.000000 0.000000,25.000000-75.000000,0.000000 0.000000,100.000000-175.000000,0.000000 0.000000,50.000000-50.000000,0.000000 0.000000,-100.000000 125.000000,0.000000 0.000000,75.000000-75.000000,0.000000 0.000000,-50.000000 100.000000,0.000000 0.000000,-50.000000 100.000000,0.000000 0.000000,0.000000 75.000000,0.000000 0.000000,0.000000-50.000000,0.000000 0.000000,25.000000-75.000000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7:0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80400.000000 27050.000000,'100.000000'0.000000,"-75.000000"0.000000,0.000000 0.000000,-50.000000 0.000000,0.000000 0.000000,0.000000 0.000000,0.000000 0.000000,0.000000 0.000000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0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80425.000000 27450.000000,'283.000000'283.000000,"1.000000"1.000000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0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80450.000000 27350.000000,'0.000000'50.000000,"0.000000"-25.000000,0.000000 0.000000,0.000000 0.000000,0.000000 0.000000,25.000000 0.000000,0.000000 0.000000,-25.000000-50.000000,0.000000 0.000000,25.000000-50.000000,0.000000 0.000000,-25.000000-50.000000,0.000000 0.000000,0.000000 25.000000,0.000000 0.000000,0.000000 75.000000,0.000000 0.000000,-25.000000-50.000000,0.000000 0.000000,0.000000 75.000000,0.000000 0.000000,-75.000000-25.000000,0.000000 0.000000,-25.000000 175.000000,0.000000 0.000000,25.000000 100.000000,0.000000 0.000000,75.000000 0.000000,0.000000 0.000000,150.000000-150.000000,0.000000 0.000000,75.000000-150.000000,0.000000 0.000000,-75.000000-100.000000,0.000000 0.000000,-75.000000 100.000000,0.000000 0.000000,25.000000-100.000000,0.000000 0.000000,-25.000000 100.000000,0.000000 0.000000,-25.000000-50.000000,0.000000 0.000000,-25.000000 75.000000,0.000000 0.000000,-25.000000 100.000000,0.000000 0.000000,25.000000 50.000000,0.000000 0.000000,25.000000 25.000000,0.000000 0.000000,100.000000-75.000000,0.000000 0.000000,0.000000-75.000000,0.000000 0.000000,-25.000000-50.000000,0.000000 0.000000,-75.000000 25.000000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0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82350.000000 27300.000000,'100.000000'200.000000,"-100.000000"-175.000000,0.000000 0.000000,0.000000 0.000000,0.000000 0.000000,0.000000-100.000000,0.000000 0.000000,0.000000 0.000000,0.000000 0.000000,0.000000-25.000000,0.000000 0.000000,-25.000000 0.000000,0.000000 0.000000,-25.000000 25.000000,0.000000 0.000000,-25.000000 75.000000,0.000000 0.000000,0.000000 75.000000,0.000000 0.000000,75.000000-25.000000,0.000000 0.000000,-25.000000 150.000000,0.000000 0.000000,25.000000-125.000000,0.000000 0.000000,75.000000 150.000000,0.000000 0.000000,-50.000000-175.000000,0.000000 0.000000,150.000000 225.000000,0.000000 0.000000,-100.000000-25.000000,0.000000 0.000000,-100.000000-25.000000,0.000000 0.000000,-100.000000-75.000000,0.000000 0.000000,-25.000000-125.000000,0.000000 0.000000,25.000000-125.000000,0.000000 0.000000,75.000000-100.000000,0.000000 0.000000,50.000000 100.000000,0.000000 0.000000,50.000000-200.000000,0.000000 0.000000,75.000000 150.000000,0.000000 0.000000,-75.000000 100.000000,0.000000 0.000000,150.000000-75.000000,0.000000 0.000000,25.000000 25.000000,0.000000 0.000000,-75.000000 0.000000,0.000000 0.000000,-50.000000-25.000000,0.000000 0.000000,-75.000000-25.000000,0.000000 0.000000,-50.000000 75.000000,0.000000 0.000000,-25.000000 50.000000,0.000000 0.000000,25.000000 25.000000,0.000000 0.000000,-75.000000 75.000000,0.000000 0.000000,75.000000-25.000000,0.000000 0.000000,-50.000000 75.000000,0.000000 0.000000,75.000000-75.000000,0.000000 0.000000,-25.000000 150.000000,0.000000 0.000000,50.000000-50.000000,0.000000 0.000000,175.000000-100.000000,0.000000 0.000000,-150.000000-75.000000,0.000000 0.000000,50.000000 0.000000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7:1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85250.000000 26800.000000,'0.000000'-100.000000,"0.000000"50.000000,0.000000 0.000000,75.000000-25.000000,0.000000 0.000000,100.000000-25.000000,0.000000 0.000000,-25.000000 50.000000,0.000000 0.000000,-100.000000 25.000000,0.000000 0.000000,75.000000-25.000000,0.000000 0.000000,-100.000000 25.000000,0.000000 0.000000,25.000000-25.000000,0.000000 0.000000,-50.000000 25.000000,0.000000 0.000000,-25.000000-25.000000,0.000000 0.000000,-75.000000 50.000000,0.000000 0.000000,0.000000 150.000000,0.000000 0.000000,0.000000 75.000000,0.000000 0.000000,50.000000 0.000000,0.000000 0.000000,75.000000-25.000000,0.000000 0.000000,100.000000-125.000000,0.000000 0.000000,-75.000000-75.000000,0.000000 0.000000,50.000000 0.000000,0.000000 0.000000,-50.000000 0.000000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1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86950.000000 27150.000000,'100.000000'100.000000,"-50.000000"-75.000000,0.000000 0.000000,-25.000000-25.000000,0.000000 0.000000,0.000000-50.000000,0.000000 0.000000,0.000000-50.000000,0.000000 0.000000,-25.000000 75.000000,0.000000 0.000000,25.000000-125.000000,0.000000 0.000000,-75.000000 50.000000,0.000000 0.000000,25.000000 100.000000,0.000000 0.000000,-125.000000 0.000000,0.000000 0.000000,0.000000 150.000000,0.000000 0.000000,100.000000 0.000000,0.000000 0.000000,125.000000-50.000000,0.000000 0.000000,100.000000-75.000000,0.000000 0.000000,-50.000000-25.000000,0.000000 0.000000,-75.000000-25.000000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56550.000000 29300.000000,'50.000000'50.000000,"-50.000000"-75.000000,0.000000 0.000000,50.000000 0.000000,0.000000 0.000000,-25.000000 0.000000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1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89600.000000 26500.000000,'50.000000'50.000000,"-25.000000"-25.000000,0.000000 0.000000,-25.000000-50.000000,0.000000 0.000000,25.000000-75.000000,0.000000 0.000000,0.000000-25.000000,0.000000 0.000000,-25.000000 0.000000,0.000000 0.000000,0.000000 50.000000,0.000000 0.000000,-75.000000 50.000000,0.000000 0.000000,50.000000 25.000000,0.000000 0.000000,-75.000000 25.000000,0.000000 0.000000,50.000000 25.000000,0.000000 0.000000,-75.000000 125.000000,0.000000 0.000000,50.000000 25.000000,0.000000 0.000000,75.000000-75.000000,0.000000 0.000000,150.000000-125.000000,0.000000 0.000000,75.000000-200.000000,0.000000 0.000000,-25.000000 0.000000,0.000000 0.000000,-125.000000 100.000000,0.000000 0.000000,-50.000000 100.000000,0.000000 0.000000,-25.000000-25.000000,0.000000 0.000000,0.000000 50.000000,0.000000 0.000000,-25.000000 0.000000,0.000000 0.000000,25.000000 75.000000,0.000000 0.000000,25.000000 25.000000,0.000000 0.000000,25.000000-25.000000,0.000000 0.000000,25.000000-75.000000,0.000000 0.000000,0.000000-25.000000,0.000000 0.000000,-50.000000 0.000000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1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91400.000000 25450.000000,'0.000000'-100.000000,"0.000000"50.000000,0.000000 0.000000,25.000000 50.000000,0.000000 0.000000,50.000000 0.000000,0.000000 0.000000,-50.000000 0.000000,0.000000 0.000000,125.000000 25.000000,0.000000 0.000000,-50.000000 25.000000,0.000000 0.000000,-75.000000 25.000000,0.000000 0.000000,-125.000000 50.000000,0.000000 0.000000,-50.000000 25.000000,0.000000 0.000000,25.000000-25.000000,0.000000 0.000000,100.000000-25.000000,0.000000 0.000000,100.000000-50.000000,0.000000 0.000000,-25.000000-50.000000,0.000000 0.000000,150.000000 0.000000,0.000000 0.000000,-125.000000-25.000000,0.000000 0.000000,225.000000-50.000000,0.000000 0.000000,-150.000000 25.000000,0.000000 0.000000,-100.000000 0.000000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1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67950.000000 18950.000000,'0.000000'-150.000000,"0.000000"75.000000,0.000000 0.000000,0.000000 50.000000,0.000000 0.000000,0.000000-50.000000,0.000000 0.000000,-25.000000 75.000000,0.000000 0.000000,25.000000 200.000000,0.000000 0.000000,0.000000 150.000000,0.000000 0.000000,0.000000 75.000000,0.000000 0.000000,0.000000 25.000000,0.000000 0.000000,0.000000-200.000000,0.000000 0.000000,0.000000-200.000000,0.000000 0.000000,50.000000 25.000000,0.000000 0.000000,-25.000000-100.000000,0.000000 0.000000,25.000000-25.000000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1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68650.000000 18600.000000,'-100.000000'-100.000000,"75.000000"50.000000,0.000000 0.000000,75.000000-25.000000,0.000000 0.000000,-25.000000 50.000000,0.000000 0.000000,125.000000-50.000000,0.000000 0.000000,-75.000000 50.000000,0.000000 0.000000,175.000000-25.000000,0.000000 0.000000,50.000000 50.000000,0.000000 0.000000,25.000000 0.000000,0.000000 0.000000,-25.000000 25.000000,0.000000 0.000000,-50.000000 50.000000,0.000000 0.000000,-175.000000 25.000000,0.000000 0.000000,-75.000000 0.000000,0.000000 0.000000,0.000000-50.000000,0.000000 0.000000,-75.000000 125.000000,0.000000 0.000000,25.000000-25.000000,0.000000 0.000000,25.000000-100.000000,0.000000 0.000000,0.000000 150.000000,0.000000 0.000000,0.000000 25.000000,0.000000 0.000000,0.000000 0.000000,0.000000 0.000000,25.000000-50.000000,0.000000 0.000000,-25.000000-75.000000,0.000000 0.000000,25.000000-75.000000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1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68700.000000 21950.000000,'-350.000000'-50.000000,"325.000000"50.000000,0.000000 0.000000,50.000000 0.000000,0.000000 0.000000,75.000000 0.000000,0.000000 0.000000,-50.000000 0.000000,0.000000 0.000000,300.000000-50.000000,0.000000 0.000000,100.000000-25.000000,0.000000 0.000000,-25.000000 25.000000,0.000000 0.000000,-300.000000 0.000000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7:17:4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44850.000000 40350.000000,'0.000000'-50.000000,"0.000000"25.000000,0.000000 0.000000,-25.000000 0.000000,0.000000 0.000000,25.000000 100.000000,0.000000 0.000000,0.000000 25.000000,0.000000 0.000000,25.000000-75.000000,0.000000 0.000000,-25.000000 150.000000,0.000000 0.000000,25.000000-50.000000,0.000000 0.000000,-25.000000-100.000000,0.000000 0.000000,25.000000 100.000000,0.000000 0.000000,0.000000-100.000000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4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45700.000000 40100.000000,'50.000000'0.000000,"-25.000000"0.000000,0.000000 0.000000,-25.000000-25.000000,0.000000 0.000000,0.000000 0.000000,0.000000 0.000000,-25.000000 25.000000,0.000000 0.000000,-25.000000 0.000000,0.000000 0.000000,0.000000 50.000000,0.000000 0.000000,25.000000 0.000000,0.000000 0.000000,25.000000 0.000000,0.000000 0.000000,50.000000-50.000000,0.000000 0.000000,-25.000000 0.000000,0.000000 0.000000,0.000000 0.000000,0.000000 0.000000,25.000000 25.000000,0.000000 0.000000,-25.000000 25.000000,0.000000 0.000000,-25.000000 25.000000,0.000000 0.000000,0.000000-25.000000,0.000000 0.000000,-25.000000-50.000000,0.000000 0.000000,0.000000 0.000000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4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46050.000000 39750.000000,'100.000000'0.000000,"-75.000000"0.000000,0.000000 0.000000,0.000000 0.000000,0.000000 0.000000,25.000000 0.000000,0.000000 0.000000,0.000000-75.000000,0.000000 0.000000,0.000000 25.000000,0.000000 0.000000,-25.000000 0.000000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4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46700.000000 39050.000000,'-100.000000'0.000000,"75.000000"25.000000,0.000000 0.000000,25.000000 0.000000,0.000000 0.000000,-25.000000 100.000000,0.000000 0.000000,0.000000 25.000000,0.000000 0.000000,25.000000 50.000000,0.000000 0.000000,50.000000-50.000000,0.000000 0.000000,-25.000000-150.000000,0.000000 0.000000,0.000000 25.000000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4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47750.000000 40850.000000,'0.000000'50.000000,"0.000000"-25.000000,0.000000 0.000000,0.000000 0.000000,0.000000 0.000000,0.000000 0.000000,0.000000 0.000000,0.000000 0.000000,0.000000 0.000000,25.000000-25.000000,0.000000 0.000000,0.000000-75.000000,0.000000 0.000000,-25.000000-50.000000,0.000000 0.000000,0.000000 0.000000,0.000000 0.000000,-25.000000 75.000000,0.000000 0.000000,0.000000 50.000000,0.000000 0.000000,0.000000 0.000000,0.000000 0.000000,0.000000 50.000000,0.000000 0.000000,0.000000-25.000000,0.000000 0.000000,25.000000 25.000000,0.000000 0.000000,0.000000-25.000000,0.000000 0.000000,25.000000 25.000000,0.000000 0.000000,0.000000-50.000000,0.000000 0.000000,75.000000 25.000000,0.000000 0.000000,0.000000-25.000000,0.000000 0.000000,-25.000000 50.000000,0.000000 0.000000,-75.000000 25.000000,0.000000 0.000000,0.000000-25.000000,0.000000 0.000000,-25.000000-50.000000,0.000000 0.000000,25.000000-100.000000,0.000000 0.000000,0.000000 50.000000,0.000000 0.000000,25.000000-50.000000,0.000000 0.000000,-25.000000 75.000000,0.000000 0.000000,50.000000-75.000000,0.000000 0.000000,-50.000000 75.000000,0.000000 0.000000,25.000000 25.000000,0.000000 0.000000,0.000000-25.000000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57750.000000 29550.000000,'-50.000000'-200.000000,"50.000000"0.000000,0.000000 0.000000,25.000000 0.000000,0.000000 0.000000,-25.000000 150.000000,0.000000 0.000000,0.000000-125.000000,0.000000 0.000000,0.000000 125.000000,0.000000 0.000000,0.000000-25.000000,0.000000 0.000000,-50.000000 175.000000,0.000000 0.000000,0.000000 200.000000,0.000000 0.000000,50.000000 100.000000,0.000000 0.000000,0.000000 25.000000,0.000000 0.000000,75.000000-100.000000,0.000000 0.000000,-25.000000-175.000000,0.000000 0.000000,-25.000000-150.000000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4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49350.000000 40850.000000,'0.000000'50.000000,"0.000000"-25.000000,0.000000 0.000000,25.000000-25.000000,0.000000 0.000000,-25.000000-50.000000,0.000000 0.000000,0.000000 0.000000,0.000000 0.000000,-25.000000 0.000000,0.000000 0.000000,0.000000 50.000000,0.000000 0.000000,-25.000000-25.000000,0.000000 0.000000,-25.000000 25.000000,0.000000 0.000000,50.000000 25.000000,0.000000 0.000000,-75.000000 75.000000,0.000000 0.000000,100.000000 0.000000,0.000000 0.000000,50.000000-100.000000,0.000000 0.000000,50.000000-150.000000,0.000000 0.000000,25.000000-50.000000,0.000000 0.000000,-50.000000-25.000000,0.000000 0.000000,-50.000000 125.000000,0.000000 0.000000,-25.000000 75.000000,0.000000 0.000000,-50.000000 75.000000,0.000000 0.000000,50.000000 0.000000,0.000000 0.000000,-25.000000 125.000000,0.000000 0.000000,25.000000 0.000000,0.000000 0.000000,0.000000-25.000000,0.000000 0.000000,25.000000-100.000000,0.000000 0.000000,25.000000-25.000000,0.000000 0.000000,0.000000-100.000000,0.000000 0.000000,-25.000000 25.000000,0.000000 0.000000,-25.000000 25.000000,0.000000 0.000000,25.000000-25.000000,0.000000 0.000000,0.000000 25.000000,0.000000 0.000000,-25.000000 0.000000,0.000000 0.000000,25.000000 25.000000,0.000000 0.000000,0.000000-25.000000,0.000000 0.000000,0.000000 0.000000,0.000000 0.000000,0.000000 0.000000,0.000000 0.000000,-50.000000 25.000000,0.000000 0.000000,0.000000 25.000000,0.000000 0.000000,25.000000 0.000000,0.000000 0.000000,-25.000000 25.000000,0.000000 0.000000,25.000000-25.000000,0.000000 0.000000,25.000000 25.000000,0.000000 0.000000,50.000000 0.000000,0.000000 0.000000,-50.000000-50.000000,0.000000 0.000000,75.000000 50.000000,0.000000 0.000000,-25.000000 0.000000,0.000000 0.000000,-50.000000-25.000000,0.000000 0.000000,-25.000000 0.000000,0.000000 0.000000,-50.000000-50.000000,0.000000 0.000000,50.000000-75.000000,0.000000 0.000000,25.000000 0.000000,0.000000 0.000000,0.000000 75.000000,0.000000 0.000000,50.000000-75.000000,0.000000 0.000000,-25.000000 50.000000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4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52400.000000 40050.000000,'0.000000'-250.000000,"0.000000"225.000000,0.000000 0.000000,0.000000 0.000000,0.000000 0.000000,0.000000 50.000000,0.000000 0.000000,0.000000 100.000000,0.000000 0.000000,25.000000 50.000000,0.000000 0.000000,0.000000 25.000000,0.000000 0.000000,-25.000000-75.000000,0.000000 0.000000,0.000000-100.000000,0.000000 0.000000,50.000000-100.000000,0.000000 0.000000,-25.000000-50.000000,0.000000 0.000000,0.000000 100.000000,0.000000 0.000000,25.000000-50.000000,0.000000 0.000000,-50.000000 50.000000,0.000000 0.000000,50.000000 25.000000,0.000000 0.000000,-25.000000 50.000000,0.000000 0.000000,-25.000000 100.000000,0.000000 0.000000,-25.000000 25.000000,0.000000 0.000000,-50.000000-75.000000,0.000000 0.000000,25.000000-75.000000,0.000000 0.000000,25.000000-75.000000,0.000000 0.000000,25.000000-25.000000,0.000000 0.000000,25.000000 25.000000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4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53250.000000 40550.000000,'100.000000'0.000000,"-75.000000"25.000000,0.000000 0.000000,0.000000 50.000000,0.000000 0.000000,25.000000 25.000000,0.000000 0.000000,-25.000000-50.000000,0.000000 0.000000,25.000000-50.000000,0.000000 0.000000,-25.000000 0.000000,0.000000 0.000000,25.000000-50.000000,0.000000 0.000000,-25.000000 25.000000,0.000000 0.000000,0.000000-75.000000,0.000000 0.000000,-25.000000 50.000000,0.000000 0.000000,25.000000-25.000000,0.000000 0.000000,-25.000000 50.000000,0.000000 0.000000,0.000000 0.000000,0.000000 0.000000,-75.000000 150.000000,0.000000 0.000000,25.000000 125.000000,0.000000 0.000000,0.000000 25.000000,0.000000 0.000000,50.000000-100.000000,0.000000 0.000000,0.000000-150.000000,0.000000 0.000000,50.000000 0.000000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7:17:4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55350.000000 41100.000000,'-100.000000'0.000000,"100.000000"-25.000000,0.000000 0.000000,0.000000-25.000000,0.000000 0.000000,0.000000 25.000000,0.000000 0.000000,0.000000-50.000000,0.000000 0.000000,-50.000000 50.000000,0.000000 0.000000,0.000000 50.000000,0.000000 0.000000,0.000000 75.000000,0.000000 0.000000,50.000000 25.000000,0.000000 0.000000,75.000000-50.000000,0.000000 0.000000,25.000000 25.000000,0.000000 0.000000,-25.000000 0.000000,0.000000 0.000000,-75.000000-75.000000,0.000000 0.000000,25.000000 75.000000,0.000000 0.000000,-25.000000-75.000000,0.000000 0.000000,-25.000000 75.000000,0.000000 0.000000,-125.000000-75.000000,0.000000 0.000000,0.000000-50.000000,0.000000 0.000000,25.000000-75.000000,0.000000 0.000000,125.000000 50.000000,0.000000 0.000000,-25.000000 0.000000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4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55950.000000 40800.000000,'0.000000'100.000000,"0.000000"25.000000,0.000000 0.000000,0.000000 75.000000,0.000000 0.000000,25.000000 50.000000,0.000000 0.000000,-25.000000-100.000000,0.000000 0.000000,0.000000-125.000000,0.000000 0.000000,0.000000 50.000000,0.000000 0.000000,-25.000000-125.000000,0.000000 0.000000,25.000000 0.000000,0.000000 0.000000,-25.000000-200.000000,0.000000 0.000000,25.000000-25.000000,0.000000 0.000000,0.000000 25.000000,0.000000 0.000000,25.000000 75.000000,0.000000 0.000000,25.000000 100.000000,0.000000 0.000000,50.000000 75.000000,0.000000 0.000000,-25.000000 25.000000,0.000000 0.000000,-50.000000 25.000000,0.000000 0.000000,0.000000-25.000000,0.000000 0.000000,0.000000 50.000000,0.000000 0.000000,-25.000000-50.000000,0.000000 0.000000,0.000000 100.000000,0.000000 0.000000,-50.000000-50.000000,0.000000 0.000000,-25.000000 25.000000,0.000000 0.000000,-25.000000-25.000000,0.000000 0.000000,0.000000-50.000000,0.000000 0.000000,75.000000-25.000000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5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57100.000000 40850.000000,'0.000000'50.000000,"0.000000"-25.000000,0.000000 0.000000,0.000000 50.000000,0.000000 0.000000,0.000000 25.000000,0.000000 0.000000,0.000000 25.000000,0.000000 0.000000,0.000000-75.000000,0.000000 0.000000,0.000000-25.000000,0.000000 0.000000,0.000000-50.000000,0.000000 0.000000,0.000000-25.000000,0.000000 0.000000,0.000000 25.000000,0.000000 0.000000,0.000000-50.000000,0.000000 0.000000,0.000000 50.000000,0.000000 0.000000,0.000000 0.000000,0.000000 0.000000,0.000000 0.000000,0.000000 0.000000,0.000000 0.000000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5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57150.000000 41250.000000,'50.000000'0.000000,"-25.000000"0.000000,0.000000 0.000000,-25.000000-25.000000,0.000000 0.000000,0.000000-25.000000,0.000000 0.000000,25.000000 0.000000,0.000000 0.000000,-25.000000 0.000000,0.000000 0.000000,-25.000000 50.000000,0.000000 0.000000,0.000000 25.000000,0.000000 0.000000,-50.000000 75.000000,0.000000 0.000000,25.000000 0.000000,0.000000 0.000000,25.000000-75.000000,0.000000 0.000000,-50.000000 125.000000,0.000000 0.000000,25.000000-75.000000,0.000000 0.000000,50.000000-175.000000,0.000000 0.000000,25.000000-25.000000,0.000000 0.000000,50.000000 0.000000,0.000000 0.000000,-25.000000 25.000000,0.000000 0.000000,-25.000000 50.000000,0.000000 0.000000,0.000000 50.000000,0.000000 0.000000,-25.000000 25.000000,0.000000 0.000000,25.000000 25.000000,0.000000 0.000000,-25.000000-25.000000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5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57400.000000 41650.000000,'0.000000'50.000000,"-25.000000"-50.000000,0.000000 0.000000,25.000000 25.000000,0.000000 0.000000,0.000000-50.000000,0.000000 0.000000,25.000000-75.000000,0.000000 0.000000,0.000000-25.000000,0.000000 0.000000,-50.000000 0.000000,0.000000 0.000000,-25.000000 75.000000,0.000000 0.000000,25.000000 50.000000,0.000000 0.000000,-75.000000 0.000000,0.000000 0.000000,50.000000 25.000000,0.000000 0.000000,-50.000000 100.000000,0.000000 0.000000,75.000000-75.000000,0.000000 0.000000,-25.000000 150.000000,0.000000 0.000000,75.000000-75.000000,0.000000 0.000000,75.000000-100.000000,0.000000 0.000000,50.000000-150.000000,0.000000 0.000000,-25.000000-25.000000,0.000000 0.000000,-75.000000 75.000000,0.000000 0.000000,-50.000000 50.000000,0.000000 0.000000,25.000000 50.000000,0.000000 0.000000,-25.000000 0.000000,0.000000 0.000000,0.000000 50.000000,0.000000 0.000000,25.000000-50.000000,0.000000 0.000000,25.000000 25.000000,0.000000 0.000000,25.000000-25.000000,0.000000 0.000000,-50.000000-25.000000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5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59900.000000 41450.000000,'-100.000000'0.000000,"50.000000"25.000000,0.000000 0.000000,0.000000 25.000000,0.000000 0.000000,25.000000 75.000000,0.000000 0.000000,25.000000 0.000000,0.000000 0.000000,25.000000-25.000000,0.000000 0.000000,0.000000-100.000000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5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61300.000000 40550.000000,'-50.000000'-50.000000,"25.000000"50.000000,0.000000 0.000000,25.000000-25.000000,0.000000 0.000000,50.000000 25.000000,0.000000 0.000000,25.000000 0.000000,0.000000 0.000000,-50.000000 0.000000,0.000000 0.000000,50.000000 50.000000,0.000000 0.000000,-25.000000 0.000000,0.000000 0.000000,-50.000000-25.000000,0.000000 0.000000,25.000000 75.000000,0.000000 0.000000,-75.000000 50.000000,0.000000 0.000000,-25.000000-25.000000,0.000000 0.000000,75.000000-50.000000,0.000000 0.000000,50.000000-50.000000,0.000000 0.000000,125.000000-75.000000,0.000000 0.000000,-75.000000-25.000000,0.000000 0.000000,-50.000000 50.000000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57750.000000 30450.000000,'-50.000000'-250.000000,"25.000000"125.000000,0.000000 0.000000,25.000000 50.000000,0.000000 0.000000,100.000000 50.000000,0.000000 0.000000,100.000000 25.000000,0.000000 0.000000,-150.000000 0.000000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7:5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62450.000000 40050.000000,'0.000000'-50.000000,"0.000000"25.000000,0.000000 0.000000,25.000000 0.000000,0.000000 0.000000,-25.000000 0.000000,0.000000 0.000000,0.000000 50.000000,0.000000 0.000000,0.000000 25.000000,0.000000 0.000000,0.000000-25.000000,0.000000 0.000000,0.000000 50.000000,0.000000 0.000000,25.000000-25.000000,0.000000 0.000000,0.000000-75.000000,0.000000 0.000000,25.000000-25.000000,0.000000 0.000000,0.000000-25.000000,0.000000 0.000000,-25.000000 50.000000,0.000000 0.000000,-25.000000 0.000000,0.000000 0.000000,25.000000 50.000000,0.000000 0.000000,-25.000000 25.000000,0.000000 0.000000,0.000000 0.000000,0.000000 0.000000,0.000000-25.000000,0.000000 0.000000,25.000000 0.000000,0.000000 0.000000,-25.000000 0.000000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5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63700.000000 40200.000000,'0.000000'50.000000,"-25.000000"-50.000000,0.000000 0.000000,25.000000-75.000000,0.000000 0.000000,0.000000 0.000000,0.000000 0.000000,-25.000000 25.000000,0.000000 0.000000,-50.000000 50.000000,0.000000 0.000000,25.000000 50.000000,0.000000 0.000000,50.000000-25.000000,0.000000 0.000000,-25.000000 25.000000,0.000000 0.000000,75.000000-25.000000,0.000000 0.000000,50.000000-75.000000,0.000000 0.000000,0.000000-100.000000,0.000000 0.000000,0.000000-25.000000,0.000000 0.000000,-75.000000 75.000000,0.000000 0.000000,-25.000000 75.000000,0.000000 0.000000,-25.000000 100.000000,0.000000 0.000000,25.000000-50.000000,0.000000 0.000000,-25.000000 100.000000,0.000000 0.000000,25.000000-75.000000,0.000000 0.000000,0.000000 50.000000,0.000000 0.000000,0.000000-75.000000,0.000000 0.000000,25.000000 100.000000,0.000000 0.000000,25.000000-100.000000,0.000000 0.000000,0.000000 0.000000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7:5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65400.000000 40750.000000,'0.000000'-150.000000,"25.000000"125.000000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5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65250.000000 40800.000000,'0.000000'100.000000,"-25.000000"-25.000000,0.000000 0.000000,25.000000 0.000000,0.000000 0.000000,0.000000-50.000000,0.000000 0.000000,0.000000 25.000000,0.000000 0.000000,25.000000-50.000000,0.000000 0.000000,0.000000 0.000000,0.000000 0.000000,0.000000-25.000000,0.000000 0.000000,50.000000-100.000000,0.000000 0.000000,25.000000-50.000000,0.000000 0.000000,-50.000000 75.000000,0.000000 0.000000,-25.000000 100.000000,0.000000 0.000000,-25.000000 125.000000,0.000000 0.000000,0.000000 50.000000,0.000000 0.000000,25.000000-75.000000,0.000000 0.000000,0.000000-75.000000,0.000000 0.000000,25.000000 0.000000,0.000000 0.000000,-25.000000-25.000000,0.000000 0.000000,25.000000-25.000000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5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66650.000000 41050.000000,'0.000000'50.000000,"25.000000"-125.000000,0.000000 0.000000,0.000000-50.000000,0.000000 0.000000,-25.000000 25.000000,0.000000 0.000000,-50.000000 50.000000,0.000000 0.000000,-25.000000 100.000000,0.000000 0.000000,25.000000 75.000000,0.000000 0.000000,50.000000 0.000000,0.000000 0.000000,25.000000-100.000000,0.000000 0.000000,0.000000 0.000000,0.000000 0.000000,50.000000-25.000000,0.000000 0.000000,-25.000000-25.000000,0.000000 0.000000,0.000000-25.000000,0.000000 0.000000,-25.000000 25.000000,0.000000 0.000000,25.000000-25.000000,0.000000 0.000000,0.000000 25.000000,0.000000 0.000000,-50.000000 0.000000,0.000000 0.000000,25.000000 25.000000,0.000000 0.000000,0.000000 0.000000,0.000000 0.000000,0.000000 25.000000,0.000000 0.000000,0.000000 0.000000,0.000000 0.000000,0.000000-25.000000,0.000000 0.000000,25.000000 0.000000,0.000000 0.000000,0.000000-50.000000,0.000000 0.000000,-25.000000 0.000000,0.000000 0.000000,0.000000 25.000000,0.000000 0.000000,0.000000 0.000000,0.000000 0.000000,0.000000 25.000000,0.000000 0.000000,0.000000 50.000000,0.000000 0.000000,0.000000-50.000000,0.000000 0.000000,0.000000 25.000000,0.000000 0.000000,0.000000 0.000000,0.000000 0.000000,25.000000-25.000000,0.000000 0.000000,-25.000000 0.000000,0.000000 0.000000,25.000000 0.000000,0.000000 0.000000,0.000000-50.000000,0.000000 0.000000,0.000000-50.000000,0.000000 0.000000,-25.000000 0.000000,0.000000 0.000000,-25.000000 50.000000,0.000000 0.000000,-50.000000 50.000000,0.000000 0.000000,0.000000 50.000000,0.000000 0.000000,25.000000-25.000000,0.000000 0.000000,0.000000 50.000000,0.000000 0.000000,25.000000-50.000000,0.000000 0.000000,0.000000 50.000000,0.000000 0.000000,75.000000-25.000000,0.000000 0.000000,50.000000-25.000000,0.000000 0.000000,-75.000000 0.000000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7:5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70000.000000 40900.000000,'-50.000000'0.000000,"25.000000"100.000000,0.000000 0.000000,-75.000000 100.000000,0.000000 0.000000,50.000000 0.000000,0.000000 0.000000,25.000000-150.000000,0.000000 0.000000,0.000000 0.000000,0.000000 0.000000,25.000000-25.000000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8:0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72100.000000 39900.000000,'-50.000000'0.000000,"50.000000"-25.000000,0.000000 0.000000,-25.000000 0.000000,0.000000 0.000000,25.000000 0.000000,0.000000 0.000000,50.000000 0.000000,0.000000 0.000000,25.000000 0.000000,0.000000 0.000000,25.000000 25.000000,0.000000 0.000000,-25.000000 0.000000,0.000000 0.000000,-50.000000 0.000000,0.000000 0.000000,25.000000 50.000000,0.000000 0.000000,-25.000000 50.000000,0.000000 0.000000,-75.000000-25.000000,0.000000 0.000000,-50.000000 25.000000,0.000000 0.000000,25.000000-50.000000,0.000000 0.000000,50.000000-25.000000,0.000000 0.000000,75.000000 0.000000,0.000000 0.000000,25.000000-25.000000,0.000000 0.000000,-50.000000 0.000000,0.000000 0.000000,25.000000 0.000000,0.000000 0.000000,-25.000000 0.000000,0.000000 0.000000,0.000000 25.000000,0.000000 0.000000,0.000000 0.000000,0.000000 0.000000,-25.000000 75.000000,0.000000 0.000000,-75.000000-25.000000,0.000000 0.000000,0.000000-25.000000,0.000000 0.000000,50.000000-75.000000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8:0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73300.000000 39300.000000,'0.000000'-50.000000,"25.000000"50.000000,0.000000 0.000000,0.000000 25.000000,0.000000 0.000000,-25.000000 75.000000,0.000000 0.000000,25.000000-50.000000,0.000000 0.000000,0.000000-25.000000,0.000000 0.000000,-25.000000-50.000000,0.000000 0.000000,50.000000-125.000000,0.000000 0.000000,-25.000000 25.000000,0.000000 0.000000,50.000000 50.000000,0.000000 0.000000,-75.000000 50.000000,0.000000 0.000000,25.000000 0.000000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8:0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74400.000000 39250.000000,'0.000000'50.000000,"0.000000"-25.000000,0.000000 0.000000,0.000000-50.000000,0.000000 0.000000,0.000000 0.000000,0.000000 0.000000,0.000000-25.000000,0.000000 0.000000,0.000000 25.000000,0.000000 0.000000,0.000000 0.000000,0.000000 0.000000,-25.000000 25.000000,0.000000 0.000000,-25.000000 0.000000,0.000000 0.000000,0.000000 75.000000,0.000000 0.000000,25.000000 25.000000,0.000000 0.000000,75.000000-50.000000,0.000000 0.000000,75.000000-100.000000,0.000000 0.000000,0.000000-75.000000,0.000000 0.000000,-25.000000-75.000000,0.000000 0.000000,-50.000000 75.000000,0.000000 0.000000,-50.000000 100.000000,0.000000 0.000000,25.000000-75.000000,0.000000 0.000000,-25.000000 75.000000,0.000000 0.000000,0.000000 0.000000,0.000000 0.000000,0.000000 75.000000,0.000000 0.000000,0.000000 50.000000,0.000000 0.000000,25.000000 25.000000,0.000000 0.000000,25.000000-25.000000,0.000000 0.000000,0.000000-25.000000,0.000000 0.000000,-25.000000-50.000000,0.000000 0.000000,0.000000 0.000000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8:0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77500.000000 40300.000000,'-50.000000'0.000000,"50.000000"25.000000,0.000000 0.000000,-25.000000-25.000000,0.000000 0.000000,25.000000 25.000000,0.000000 0.000000,25.000000-100.000000,0.000000 0.000000,0.000000-50.000000,0.000000 0.000000,-25.000000 25.000000,0.000000 0.000000,-50.000000 50.000000,0.000000 0.000000,-25.000000 50.000000,0.000000 0.000000,50.000000 25.000000,0.000000 0.000000,-50.000000 75.000000,0.000000 0.000000,75.000000-75.000000,0.000000 0.000000,-25.000000 75.000000,0.000000 0.000000,25.000000-75.000000,0.000000 0.000000,75.000000 0.000000,0.000000 0.000000,75.000000-75.000000,0.000000 0.000000,-50.000000-25.000000,0.000000 0.000000,-50.000000 50.000000,0.000000 0.000000,0.000000 25.000000,0.000000 0.000000,-25.000000 50.000000,0.000000 0.000000,50.000000 0.000000,0.000000 0.000000,-25.000000-25.000000,0.000000 0.000000,-25.000000-25.000000,0.000000 0.000000,0.000000 0.000000,0.000000 0.000000,25.000000-25.000000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60300.000000 29500.000000,'-200.000000'0.000000,"100.000000"0.000000,0.000000 0.000000,100.000000-50.000000,0.000000 0.000000,50.000000 0.000000,0.000000 0.000000,-25.000000 25.000000,0.000000 0.000000,75.000000-25.000000,0.000000 0.000000,-75.000000 25.000000,0.000000 0.000000,75.000000-50.000000,0.000000 0.000000,-75.000000 50.000000,0.000000 0.000000,25.000000-50.000000,0.000000 0.000000,-25.000000 50.000000,0.000000 0.000000,0.000000-25.000000,0.000000 0.000000,-50.000000 25.000000,0.000000 0.000000,-125.000000 200.000000,0.000000 0.000000,25.000000 50.000000,0.000000 0.000000,50.000000-50.000000,0.000000 0.000000,75.000000-125.000000,0.000000 0.000000,0.000000 175.000000,0.000000 0.000000,75.000000-150.000000,0.000000 0.000000,-50.000000-50.000000,0.000000 0.000000,100.000000-25.000000,0.000000 0.000000,-75.000000 0.000000,0.000000 0.000000,125.000000-175.000000,0.000000 0.000000,-50.000000-25.000000,0.000000 0.000000,-25.000000 50.000000,0.000000 0.000000,-50.000000 125.000000,0.000000 0.000000,-50.000000 150.000000,0.000000 0.000000,0.000000 75.000000,0.000000 0.000000,0.000000-75.000000,0.000000 0.000000,25.000000-100.000000,0.000000 0.000000,50.000000 50.000000,0.000000 0.000000,0.000000-75.000000,0.000000 0.000000,-50.000000 0.000000,0.000000 0.000000,100.000000-100.000000,0.000000 0.000000,-50.000000 0.000000,0.000000 0.000000,-25.000000 75.000000,0.000000 0.000000,-25.000000 25.000000,0.000000 0.000000,-25.000000 25.000000,0.000000 0.000000,50.000000 25.000000,0.000000 0.000000,0.000000-50.000000,0.000000 0.000000,-25.000000 0.000000,0.000000 0.000000,0.000000 0.000000,0.000000 0.000000,0.000000-25.000000,0.000000 0.000000,25.000000-25.000000,0.000000 0.000000,-50.000000 25.000000,0.000000 0.000000,25.000000-25.000000,0.000000 0.000000,-25.000000 25.000000,0.000000 0.000000,0.000000-50.000000,0.000000 0.000000,0.000000 50.000000,0.000000 0.000000,0.000000 75.000000,0.000000 0.000000,25.000000 25.000000,0.000000 0.000000,75.000000-25.000000,0.000000 0.000000,0.000000 0.000000,0.000000 0.000000,-50.000000 25.000000,0.000000 0.000000,-25.000000-50.000000,0.000000 0.000000,-25.000000 50.000000,0.000000 0.000000,0.000000-50.000000,0.000000 0.000000,0.000000 75.000000,0.000000 0.000000,-25.000000-75.000000,0.000000 0.000000,25.000000-75.000000,0.000000 0.000000,50.000000-75.000000,0.000000 0.000000,50.000000 25.000000,0.000000 0.000000,0.000000 25.000000,0.000000 0.000000,-50.000000 75.000000,0.000000 0.000000,0.000000-25.000000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8:0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78650.000000 39200.000000,'50.000000'-50.000000,"-50.000000"25.000000,0.000000 0.000000,25.000000 25.000000,0.000000 0.000000,0.000000 0.000000,0.000000 0.000000,0.000000 50.000000,0.000000 0.000000,0.000000 25.000000,0.000000 0.000000,-25.000000 0.000000,0.000000 0.000000,-25.000000 25.000000,0.000000 0.000000,0.000000-25.000000,0.000000 0.000000,25.000000-25.000000,0.000000 0.000000,125.000000-25.000000,0.000000 0.000000,100.000000-50.000000,0.000000 0.000000,-150.000000 0.000000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8:1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25350.000000 24450.000000,'100.000000'-50.000000,"-25.000000"50.000000,0.000000 0.000000,0.000000 25.000000,0.000000 0.000000,50.000000 0.000000,0.000000 0.000000,-25.000000-25.000000,0.000000 0.000000,-50.000000 0.000000,0.000000 0.000000,50.000000-25.000000,0.000000 0.000000,-75.000000 25.000000,0.000000 0.000000,50.000000-25.000000,0.000000 0.000000,-50.000000 25.000000,0.000000 0.000000,75.000000 0.000000,0.000000 0.000000,-25.000000 0.000000,0.000000 0.000000,25.000000 0.000000,0.000000 0.000000,50.000000-25.000000,0.000000 0.000000,25.000000-25.000000,0.000000 0.000000,-25.000000 0.000000,0.000000 0.000000,0.000000 25.000000,0.000000 0.000000,-75.000000 25.000000,0.000000 0.000000,-50.000000 0.000000,0.000000 0.000000,75.000000 0.000000,0.000000 0.000000,-75.000000 0.000000,0.000000 0.000000,100.000000 0.000000,0.000000 0.000000,25.000000-25.000000,0.000000 0.000000,0.000000 25.000000,0.000000 0.000000,-50.000000 0.000000,0.000000 0.000000,-25.000000 0.000000,0.000000 0.000000,0.000000 0.000000,0.000000 0.000000,0.000000 0.000000,0.000000 0.000000,-25.000000 0.000000,0.000000 0.000000,0.000000 0.000000,0.000000 0.000000,-25.000000 0.000000,0.000000 0.000000,50.000000 25.000000,0.000000 0.000000,0.000000 25.000000,0.000000 0.000000,-25.000000-25.000000,0.000000 0.000000,0.000000 0.000000,0.000000 0.000000,0.000000-25.000000,0.000000 0.000000,25.000000 0.000000,0.000000 0.000000,-25.000000-25.000000,0.000000 0.000000,50.000000 0.000000,0.000000 0.000000,-25.000000 0.000000,0.000000 0.000000,-50.000000 25.000000,0.000000 0.000000,75.000000-25.000000,0.000000 0.000000,-50.000000 25.000000,0.000000 0.000000,75.000000 0.000000,0.000000 0.000000,-75.000000 0.000000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8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25900.000000 25100.000000,'-100.000000'0.000000,"25.000000"-50.000000,0.000000 0.000000,50.000000 0.000000,0.000000 0.000000,0.000000 25.000000,0.000000 0.000000,50.000000 25.000000,0.000000 0.000000,0.000000-25.000000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8:2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26950.000000 24200.000000,'-50.000000'0.000000,"25.000000"-25.000000,0.000000 0.000000,0.000000 0.000000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8:2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34850.000000 24400.000000,'150.000000'-50.000000,"-50.000000"25.000000,0.000000 0.000000,50.000000 0.000000,0.000000 0.000000,25.000000 0.000000,0.000000 0.000000,-50.000000-25.000000,0.000000 0.000000,-75.000000 25.000000,0.000000 0.000000,100.000000-25.000000,0.000000 0.000000,-50.000000 0.000000,0.000000 0.000000,-50.000000 50.000000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8:2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35950.000000 21300.000000,'-100.000000'-50.000000,"-25.000000"-100.000000,0.000000 0.000000,25.000000 75.000000,0.000000 0.000000,-50.000000 50.000000,0.000000 0.000000,25.000000 50.000000,0.000000 0.000000,0.000000 125.000000,0.000000 0.000000,25.000000 50.000000,0.000000 0.000000,75.000000-75.000000,0.000000 0.000000,25.000000-100.000000,0.000000 0.000000,-25.000000 75.000000,0.000000 0.000000,25.000000-75.000000,0.000000 0.000000,25.000000 0.000000,0.000000 0.000000,0.000000-25.000000,0.000000 0.000000,-25.000000 25.000000,0.000000 0.000000,-25.000000 75.000000,0.000000 0.000000,0.000000-75.000000,0.000000 0.000000,0.000000 0.000000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8:3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49050.000000 21600.000000,'0.000000'-50.000000,"50.000000"25.000000,0.000000 0.000000,50.000000 25.000000,0.000000 0.000000,25.000000 100.000000,0.000000 0.000000,0.000000-25.000000,0.000000 0.000000,0.000000-75.000000,0.000000 0.000000,75.000000-175.000000,0.000000 0.000000,-50.000000-175.000000,0.000000 0.000000,-75.000000 0.000000,0.000000 0.000000,-75.000000 125.000000,0.000000 0.000000,-25.000000 150.000000,0.000000 0.000000,-25.000000-225.000000,0.000000 0.000000,25.000000 200.000000,0.000000 0.000000,-75.000000-300.000000,0.000000 0.000000,-25.000000 0.000000,0.000000 0.000000,-75.000000 175.000000,0.000000 0.000000,0.000000 250.000000,0.000000 0.000000,-75.000000 275.000000,0.000000 0.000000,-25.000000 200.000000,0.000000 0.000000,75.000000-25.000000,0.000000 0.000000,150.000000-150.000000,0.000000 0.000000,75.000000-225.000000,0.000000 0.000000,0.000000 175.000000,0.000000 0.000000,50.000000-200.000000,0.000000 0.000000,300.000000 125.000000,0.000000 0.000000,125.000000-200.000000,0.000000 0.000000,-350.000000-25.000000,0.000000 0.000000,0.000000-50.000000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8:3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29200.000000 23900.000000,'0.000000'-50.000000,"25.000000"25.000000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8:3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24300.000000 24650.000000,'200.000000'50.000000,"-50.000000"-50.000000,0.000000 0.000000,-75.000000 0.000000,0.000000 0.000000,275.000000-75.000000,0.000000 0.000000,100.000000-100.000000,0.000000 0.000000,0.000000 25.000000,0.000000 0.000000,-250.000000 150.000000,0.000000 0.000000,-125.000000-25.000000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8:4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24900.000000 24200.000000,'-150.000000'0.000000,"75.000000"-25.000000,0.000000 0.000000,0.000000 0.000000,0.000000 0.000000,-25.000000 50.000000,0.000000 0.000000,25.000000 0.000000,0.000000 0.000000,50.000000-25.000000,0.000000 0.000000,-25.000000 0.000000,0.000000 0.000000,50.000000 25.000000,0.000000 0.000000,50.000000 0.000000,0.000000 0.000000,125.000000 0.000000,0.000000 0.000000,25.000000-25.000000,0.000000 0.000000,75.000000 0.000000,0.000000 0.000000,-50.000000 0.000000,0.000000 0.000000,50.000000 25.000000,0.000000 0.000000,-75.000000-25.000000,0.000000 0.000000,-125.000000 0.000000,0.000000 0.000000,150.000000 0.000000,0.000000 0.000000,-150.000000 0.000000,0.000000 0.000000,175.000000-25.000000,0.000000 0.000000,-175.000000 0.000000,0.000000 0.000000,200.000000-50.000000,0.000000 0.000000,-100.000000 75.000000,0.000000 0.000000,0.000000 25.000000,0.000000 0.000000,-25.000000 25.000000,0.000000 0.000000,50.000000-25.000000,0.000000 0.000000,75.000000-25.000000,0.000000 0.000000,-100.000000-25.000000,0.000000 0.000000,-100.000000 25.000000,0.000000 0.000000,50.000000 0.000000,0.000000 0.000000,-100.000000 0.000000,0.000000 0.000000,75.000000 25.000000,0.000000 0.000000,-75.000000-25.000000,0.000000 0.000000,100.000000 50.000000,0.000000 0.000000,0.000000-25.000000,0.000000 0.000000,25.000000-25.000000,0.000000 0.000000,0.000000-25.000000,0.000000 0.000000,-50.000000 0.000000,0.000000 0.000000,-25.000000 25.000000,0.000000 0.000000,-25.000000 0.000000,0.000000 0.000000,0.000000 25.000000,0.000000 0.000000,50.000000-25.000000,0.000000 0.000000,-25.000000 25.000000,0.000000 0.000000,-50.000000-25.000000,0.000000 0.000000,100.000000 75.000000,0.000000 0.000000,-100.000000-50.000000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64200.000000 30300.000000,'50.000000'0.000000,"-25.000000"0.000000,0.000000 0.000000,50.000000-25.000000,0.000000 0.000000,25.000000-25.000000,0.000000 0.000000,-75.000000 25.000000,0.000000 0.000000,50.000000-50.000000,0.000000 0.000000,-50.000000 50.000000,0.000000 0.000000,25.000000-25.000000,0.000000 0.000000,-75.000000 75.000000,0.000000 0.000000,-75.000000 150.000000,0.000000 0.000000,50.000000 0.000000,0.000000 0.000000,50.000000-50.000000,0.000000 0.000000,125.000000-75.000000,0.000000 0.000000,-50.000000-25.000000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8:5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50200.000000 17300.000000,'0.000000'50.000000,"0.000000"0.000000,0.000000 0.000000,-25.000000 50.000000,0.000000 0.000000,-25.000000 25.000000,0.000000 0.000000,25.000000-25.000000,0.000000 0.000000,0.000000-75.000000,0.000000 0.000000,0.000000 50.000000,0.000000 0.000000,-25.000000 50.000000,0.000000 0.000000,-50.000000 75.000000,0.000000 0.000000,75.000000-125.000000,0.000000 0.000000,-225.000000 400.000000,0.000000 0.000000,0.000000-25.000000,0.000000 0.000000,75.000000-100.000000,0.000000 0.000000,125.000000-150.000000,0.000000 0.000000,50.000000-125.000000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22:58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24750.000000 21250.000000,'-50.000000'0.000000,"-25.000000"-75.000000,0.000000 0.000000,75.000000 50.000000,0.000000 0.000000,75.000000 50.000000,0.000000 0.000000,25.000000 25.000000,0.000000 0.000000,0.000000 0.000000,0.000000 0.000000,-75.000000-25.000000,0.000000 0.000000,75.000000 0.000000,0.000000 0.000000,-50.000000 0.000000,0.000000 0.000000,125.000000 0.000000,0.000000 0.000000,75.000000-25.000000,0.000000 0.000000,0.000000 0.000000,0.000000 0.000000,25.000000 0.000000,0.000000 0.000000,-50.000000 0.000000,0.000000 0.000000,-25.000000 0.000000,0.000000 0.000000,-50.000000-25.000000,0.000000 0.000000,-100.000000 25.000000,0.000000 0.000000,150.000000-50.000000,0.000000 0.000000,-75.000000 25.000000,0.000000 0.000000,-100.000000 25.000000,0.000000 0.000000,150.000000-50.000000,0.000000 0.000000,-50.000000 50.000000,0.000000 0.000000,-25.000000 0.000000,0.000000 0.000000,-25.000000 0.000000,0.000000 0.000000,0.000000-25.000000,0.000000 0.000000,-50.000000 25.000000,0.000000 0.000000,50.000000-25.000000,0.000000 0.000000,-25.000000 0.000000,0.000000 0.000000,-25.000000 0.000000,0.000000 0.000000,25.000000 0.000000,0.000000 0.000000,50.000000 25.000000,0.000000 0.000000,-25.000000 0.000000,0.000000 0.000000,0.000000 0.000000,0.000000 0.000000,-25.000000 0.000000,0.000000 0.000000,-25.000000 0.000000,0.000000 0.000000,-50.000000 25.000000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2:58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23850.000000 17600.000000,'0.000000'50.000000,"0.000000"25.000000,0.000000 0.000000,0.000000 200.000000,0.000000 0.000000,0.000000 200.000000,0.000000 0.000000,0.000000 75.000000,0.000000 0.000000,25.000000-175.000000,0.000000 0.000000,-25.000000-275.000000,0.000000 0.000000,50.000000 125.000000,0.000000 0.000000,-50.000000-175.000000,0.000000 0.000000,25.000000 25.000000,0.000000 0.000000,0.000000-25.000000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2:59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25350.000000 17750.000000,'0.000000'-50.000000,"50.000000"0.000000,0.000000 0.000000,50.000000 25.000000,0.000000 0.000000,-75.000000 0.000000,0.000000 0.000000,225.000000 0.000000,0.000000 0.000000,50.000000 25.000000,0.000000 0.000000,0.000000-50.000000,0.000000 0.000000,-200.000000 50.000000,0.000000 0.000000,200.000000-50.000000,0.000000 0.000000,-200.000000 25.000000,0.000000 0.000000,250.000000-25.000000,0.000000 0.000000,-250.000000 50.000000,0.000000 0.000000,200.000000 0.000000,0.000000 0.000000,-250.000000 25.000000,0.000000 0.000000,0.000000 0.000000,0.000000 0.000000,0.000000 25.000000,0.000000 0.000000,25.000000 0.000000,0.000000 0.000000,-25.000000 0.000000,0.000000 0.000000,-25.000000-25.000000,0.000000 0.000000,50.000000 25.000000,0.000000 0.000000,0.000000 25.000000,0.000000 0.000000,-25.000000-25.000000,0.000000 0.000000,-25.000000-25.000000,0.000000 0.000000,0.000000 0.000000,0.000000 0.000000,25.000000 25.000000,0.000000 0.000000,-25.000000-25.000000,0.000000 0.000000,0.000000 25.000000,0.000000 0.000000,0.000000 25.000000,0.000000 0.000000,0.000000 25.000000,0.000000 0.000000,-25.000000-50.000000,0.000000 0.000000,25.000000 0.000000,0.000000 0.000000,-25.000000 0.000000,0.000000 0.000000,0.000000 0.000000,0.000000 0.000000,0.000000 75.000000,0.000000 0.000000,0.000000-25.000000,0.000000 0.000000,0.000000 0.000000,0.000000 0.000000,-25.000000 125.000000,0.000000 0.000000,0.000000-125.000000,0.000000 0.000000,0.000000 0.000000,0.000000 0.000000,0.000000-75.000000,0.000000 0.000000,0.000000 25.000000,0.000000 0.000000,0.000000 0.000000,0.000000 0.000000,25.000000-25.000000,0.000000 0.000000,-25.000000 25.000000,0.000000 0.000000,0.000000 0.000000,0.000000 0.000000,25.000000-25.000000,0.000000 0.000000,-25.000000 0.000000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28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45400.000000 18450.000000,'-50.000000'-100.000000,"50.000000"0.000000,0.000000 0.000000,0.000000-50.000000,0.000000 0.000000,50.000000 50.000000,0.000000 0.000000,0.000000 75.000000,0.000000 0.000000,-50.000000 200.000000,0.000000 0.000000,-25.000000 175.000000,0.000000 0.000000,-50.000000 25.000000,0.000000 0.000000,50.000000-275.000000,0.000000 0.000000,-75.000000 325.000000,0.000000 0.000000,75.000000-300.000000,0.000000 0.000000,50.000000-275.000000,0.000000 0.000000,50.000000-250.000000,0.000000 0.000000,-25.000000-50.000000,0.000000 0.000000,-25.000000 25.000000,0.000000 0.000000,0.000000 175.000000,0.000000 0.000000,25.000000 325.000000,0.000000 0.000000,0.000000 275.000000,0.000000 0.000000,0.000000 100.000000,0.000000 0.000000,0.000000-100.000000,0.000000 0.000000,25.000000-125.000000,0.000000 0.000000,-50.000000-150.000000,0.000000 0.000000,-25.000000-50.000000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3:28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45450.000000 19000.000000,'50.000000'150.000000,"50.000000"-75.000000,0.000000 0.000000,-50.000000-25.000000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28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46500.000000 19100.000000,'-50.000000'100.000000,"50.000000"-50.000000,0.000000 0.000000,0.000000 75.000000,0.000000 0.000000,75.000000 50.000000,0.000000 0.000000,-25.000000-75.000000,0.000000 0.000000,-50.000000-50.000000,0.000000 0.000000,50.000000 25.000000,0.000000 0.000000,-25.000000-75.000000,0.000000 0.000000,-25.000000-25.000000,0.000000 0.000000,50.000000-150.000000,0.000000 0.000000,0.000000-75.000000,0.000000 0.000000,-25.000000 50.000000,0.000000 0.000000,0.000000 150.000000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29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47400.000000 19800.000000,'50.000000'0.000000,"25.000000"-75.000000,0.000000 0.000000,-25.000000-25.000000,0.000000 0.000000,-25.000000 25.000000,0.000000 0.000000,-75.000000 175.000000,0.000000 0.000000,25.000000 0.000000,0.000000 0.000000,25.000000-75.000000,0.000000 0.000000,0.000000 75.000000,0.000000 0.000000,100.000000-75.000000,0.000000 0.000000,50.000000-75.000000,0.000000 0.000000,-25.000000 0.000000,0.000000 0.000000,-50.000000 50.000000,0.000000 0.000000,-50.000000 0.000000,0.000000 0.000000,-25.000000 25.000000,0.000000 0.000000,0.000000 25.000000,0.000000 0.000000,0.000000-25.000000,0.000000 0.000000,-25.000000 25.000000,0.000000 0.000000,50.000000-200.000000,0.000000 0.000000,50.000000-75.000000,0.000000 0.000000,50.000000 25.000000,0.000000 0.000000,-75.000000 150.000000,0.000000 0.000000,-25.000000 0.000000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0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49600.000000 19650.000000,'-50.000000'0.000000,"25.000000"0.000000,0.000000 0.000000,50.000000-50.000000,0.000000 0.000000,-25.000000 0.000000,0.000000 0.000000,0.000000 25.000000,0.000000 0.000000,0.000000-25.000000,0.000000 0.000000,0.000000 25.000000,0.000000 0.000000,-25.000000 0.000000,0.000000 0.000000,-50.000000 25.000000,0.000000 0.000000,75.000000 25.000000,0.000000 0.000000,-75.000000 75.000000,0.000000 0.000000,75.000000 25.000000,0.000000 0.000000,50.000000-50.000000,0.000000 0.000000,50.000000-75.000000,0.000000 0.000000,0.000000-50.000000,0.000000 0.000000,-25.000000 0.000000,0.000000 0.000000,-50.000000 25.000000,0.000000 0.000000,0.000000 0.000000,0.000000 0.000000,0.000000 25.000000,0.000000 0.000000,25.000000 0.000000,0.000000 0.000000,-25.000000 0.000000,0.000000 0.000000,25.000000 0.000000,0.000000 0.000000,0.000000-25.000000,0.000000 0.000000,-25.000000-25.000000,0.000000 0.000000,-50.000000 100.000000,0.000000 0.000000,25.000000-25.000000,0.000000 0.000000,-25.000000 150.000000,0.000000 0.000000,25.000000 50.000000,0.000000 0.000000,25.000000 50.000000,0.000000 0.000000,25.000000-25.000000,0.000000 0.000000,-50.000000-25.000000,0.000000 0.000000,-75.000000-100.000000,0.000000 0.000000,-25.000000-75.000000,0.000000 0.000000,75.000000-50.000000,0.000000 0.000000,-100.000000 0.000000,0.000000 0.000000,100.000000-25.000000,0.000000 0.000000,-25.000000-100.000000,0.000000 0.000000,25.000000 75.000000,0.000000 0.000000,25.000000-150.000000,0.000000 0.000000,25.000000 125.000000,0.000000 0.000000,50.000000-200.000000,0.000000 0.000000,75.000000 75.000000,0.000000 0.000000,50.000000 75.000000,0.000000 0.000000,-25.000000 50.000000,0.000000 0.000000,-75.000000 25.000000,0.000000 0.000000,-50.000000 0.000000,0.000000 0.000000,-25.000000 0.000000,0.000000 0.000000,-25.000000-25.000000,0.000000 0.000000,0.000000 50.000000,0.000000 0.000000,-25.000000 0.000000,0.000000 0.000000,25.000000 0.000000,0.000000 0.000000,-75.000000 25.000000,0.000000 0.000000,50.000000 25.000000,0.000000 0.000000,-50.000000 100.000000,0.000000 0.000000,25.000000 50.000000,0.000000 0.000000,50.000000-25.000000,0.000000 0.000000,150.000000-50.000000,0.000000 0.000000,-25.000000-100.000000,0.000000 0.000000,-50.000000 0.000000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1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54500.000000 20150.000000,'-50.000000'0.000000,"0.000000"0.000000,0.000000 0.000000,50.000000-25.000000,0.000000 0.000000,50.000000-25.000000,0.000000 0.000000,0.000000-25.000000,0.000000 0.000000,-25.000000 0.000000,0.000000 0.000000,0.000000 75.000000,0.000000 0.000000,-25.000000-50.000000,0.000000 0.000000,0.000000 25.000000,0.000000 0.000000,25.000000-25.000000,0.000000 0.000000,-25.000000-25.000000,0.000000 0.000000,0.000000-25.000000,0.000000 0.000000,0.000000 25.000000,0.000000 0.000000,-25.000000 0.000000,0.000000 0.000000,-50.000000 25.000000,0.000000 0.000000,25.000000 25.000000,0.000000 0.000000,0.000000 25.000000,0.000000 0.000000,25.000000 50.000000,0.000000 0.000000,25.000000-25.000000,0.000000 0.000000,0.000000 50.000000,0.000000 0.000000,0.000000 0.000000,0.000000 0.000000,25.000000-50.000000,0.000000 0.000000,0.000000 25.000000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68350.000000 29350.000000,'-50.000000'50.000000,"0.000000"-25.000000,0.000000 0.000000,25.000000 75.000000,0.000000 0.000000,0.000000 50.000000,0.000000 0.000000,25.000000 0.000000,0.000000 0.000000,50.000000-125.000000,0.000000 0.000000,-25.000000-25.000000,0.000000 0.000000,0.000000-25.000000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1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54500.000000 19600.000000,'50.000000'50.000000,"-25.000000"-150.000000,0.000000 0.000000,-25.000000-25.000000,0.000000 0.000000,-25.000000 0.000000,0.000000 0.000000,-100.000000 50.000000,0.000000 0.000000,-75.000000 75.000000,0.000000 0.000000,0.000000 175.000000,0.000000 0.000000,125.000000 25.000000,0.000000 0.000000,75.000000-25.000000,0.000000 0.000000,25.000000-125.000000,0.000000 0.000000,125.000000 50.000000,0.000000 0.000000,-100.000000-75.000000,0.000000 0.000000,175.000000 25.000000,0.000000 0.000000,-50.000000 0.000000,0.000000 0.000000,-100.000000 25.000000,0.000000 0.000000,-50.000000 25.000000,0.000000 0.000000,-50.000000 100.000000,0.000000 0.000000,-25.000000 0.000000,0.000000 0.000000,25.000000-75.000000,0.000000 0.000000,0.000000-100.000000,0.000000 0.000000,-25.000000 50.000000,0.000000 0.000000,-25.000000-75.000000,0.000000 0.000000,50.000000 0.000000,0.000000 0.000000,-75.000000-25.000000,0.000000 0.000000,0.000000-50.000000,0.000000 0.000000,50.000000 25.000000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2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55350.000000 19650.000000,'0.000000'-50.000000,"25.000000"50.000000,0.000000 0.000000,0.000000 150.000000,0.000000 0.000000,-25.000000 100.000000,0.000000 0.000000,0.000000 100.000000,0.000000 0.000000,0.000000 25.000000,0.000000 0.000000,-25.000000-125.000000,0.000000 0.000000,0.000000-225.000000,0.000000 0.000000,0.000000-125.000000,0.000000 0.000000,25.000000-100.000000,0.000000 0.000000,0.000000 125.000000,0.000000 0.000000,0.000000-200.000000,0.000000 0.000000,0.000000 175.000000,0.000000 0.000000,-25.000000-225.000000,0.000000 0.000000,25.000000 50.000000,0.000000 0.000000,75.000000 100.000000,0.000000 0.000000,25.000000 100.000000,0.000000 0.000000,25.000000 75.000000,0.000000 0.000000,-50.000000 25.000000,0.000000 0.000000,-50.000000 25.000000,0.000000 0.000000,0.000000 50.000000,0.000000 0.000000,-25.000000-50.000000,0.000000 0.000000,25.000000 75.000000,0.000000 0.000000,-25.000000-75.000000,0.000000 0.000000,-50.000000 75.000000,0.000000 0.000000,25.000000-100.000000,0.000000 0.000000,-100.000000 75.000000,0.000000 0.000000,-25.000000-50.000000,0.000000 0.000000,50.000000-75.000000,0.000000 0.000000,75.000000-25.000000,0.000000 0.000000,25.000000 0.000000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3:33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57100.000000 19850.000000,'50.000000'50.000000,"-50.000000"0.000000,0.000000 0.000000,25.000000 0.000000,0.000000 0.000000,0.000000-50.000000,0.000000 0.000000,-25.000000-25.000000,0.000000 0.000000,25.000000-75.000000,0.000000 0.000000,-25.000000-25.000000,0.000000 0.000000,-25.000000 0.000000,0.000000 0.000000,-75.000000 75.000000,0.000000 0.000000,-25.000000 100.000000,0.000000 0.000000,50.000000 100.000000,0.000000 0.000000,75.000000-50.000000,0.000000 0.000000,0.000000-50.000000,0.000000 0.000000,75.000000 0.000000,0.000000 0.000000,-50.000000-25.000000,0.000000 0.000000,125.000000-50.000000,0.000000 0.000000,-50.000000-25.000000,0.000000 0.000000,-50.000000 0.000000,0.000000 0.000000,-25.000000 25.000000,0.000000 0.000000,25.000000 100.000000,0.000000 0.000000,0.000000-25.000000,0.000000 0.000000,0.000000-50.000000,0.000000 0.000000,-25.000000 25.000000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3:33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60550.000000 20000.000000,'0.000000'50.000000,"0.000000"-25.000000,0.000000 0.000000,0.000000-50.000000,0.000000 0.000000,25.000000-100.000000,0.000000 0.000000,0.000000-25.000000,0.000000 0.000000,0.000000 75.000000,0.000000 0.000000,-25.000000-75.000000,0.000000 0.000000,0.000000 75.000000,0.000000 0.000000,-50.000000 0.000000,0.000000 0.000000,25.000000 50.000000,0.000000 0.000000,-125.000000 100.000000,0.000000 0.000000,50.000000 175.000000,0.000000 0.000000,100.000000-75.000000,0.000000 0.000000,100.000000-100.000000,0.000000 0.000000,100.000000-250.000000,0.000000 0.000000,-50.000000-50.000000,0.000000 0.000000,-100.000000 125.000000,0.000000 0.000000,75.000000-200.000000,0.000000 0.000000,-100.000000 200.000000,0.000000 0.000000,50.000000-175.000000,0.000000 0.000000,-50.000000 175.000000,0.000000 0.000000,-25.000000 25.000000,0.000000 0.000000,0.000000 175.000000,0.000000 0.000000,0.000000 175.000000,0.000000 0.000000,-25.000000 100.000000,0.000000 0.000000,-25.000000 25.000000,0.000000 0.000000,25.000000-75.000000,0.000000 0.000000,0.000000-200.000000,0.000000 0.000000,0.000000-125.000000,0.000000 0.000000,25.000000-75.000000,0.000000 0.000000,0.000000 50.000000,0.000000 0.000000,0.000000-100.000000,0.000000 0.000000,0.000000 75.000000,0.000000 0.000000,150.000000-175.000000,0.000000 0.000000,0.000000 100.000000,0.000000 0.000000,-75.000000 50.000000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4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64450.000000 20250.000000,'-150.000000'50.000000,"125.000000"-50.000000,0.000000 0.000000,50.000000-100.000000,0.000000 0.000000,25.000000-25.000000,0.000000 0.000000,-50.000000 100.000000,0.000000 0.000000,25.000000-100.000000,0.000000 0.000000,0.000000 75.000000,0.000000 0.000000,-25.000000-50.000000,0.000000 0.000000,0.000000 75.000000,0.000000 0.000000,-50.000000-25.000000,0.000000 0.000000,-50.000000 75.000000,0.000000 0.000000,-25.000000 100.000000,0.000000 0.000000,50.000000 50.000000,0.000000 0.000000,75.000000-75.000000,0.000000 0.000000,25.000000-50.000000,0.000000 0.000000,75.000000-50.000000,0.000000 0.000000,0.000000 0.000000,0.000000 0.000000,-50.000000-25.000000,0.000000 0.000000,25.000000-50.000000,0.000000 0.000000,-50.000000 50.000000,0.000000 0.000000,75.000000-100.000000,0.000000 0.000000,-50.000000 50.000000,0.000000 0.000000,-50.000000 50.000000,0.000000 0.000000,0.000000 150.000000,0.000000 0.000000,0.000000-25.000000,0.000000 0.000000,75.000000-75.000000,0.000000 0.000000,0.000000-50.000000,0.000000 0.000000,-25.000000-25.000000,0.000000 0.000000,75.000000-200.000000,0.000000 0.000000,-50.000000-25.000000,0.000000 0.000000,-50.000000 175.000000,0.000000 0.000000,0.000000 25.000000,0.000000 0.000000,25.000000-50.000000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4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65850.000000 17700.000000,'100.000000'-200.000000,"-100.000000"150.000000,0.000000 0.000000,0.000000 175.000000,0.000000 0.000000,-25.000000 100.000000,0.000000 0.000000,0.000000 25.000000,0.000000 0.000000,0.000000-50.000000,0.000000 0.000000,25.000000-125.000000,0.000000 0.000000,0.000000 100.000000,0.000000 0.000000,0.000000-125.000000,0.000000 0.000000,0.000000 50.000000,0.000000 0.000000,25.000000-100.000000,0.000000 0.000000,50.000000-100.000000,0.000000 0.000000,25.000000-200.000000,0.000000 0.000000,-75.000000 200.000000,0.000000 0.000000,25.000000 0.000000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4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66450.000000 17850.000000,'50.000000'-600.000000,"-50.000000"625.000000,0.000000 0.000000,0.000000 125.000000,0.000000 0.000000,0.000000-75.000000,0.000000 0.000000,-25.000000 125.000000,0.000000 0.000000,25.000000-100.000000,0.000000 0.000000,-25.000000 125.000000,0.000000 0.000000,25.000000-150.000000,0.000000 0.000000,0.000000 200.000000,0.000000 0.000000,25.000000-200.000000,0.000000 0.000000,0.000000-25.000000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5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70750.000000 18150.000000,'0.000000'-50.000000,"-25.000000"0.000000,0.000000 0.000000,-25.000000 0.000000,0.000000 0.000000,0.000000 25.000000,0.000000 0.000000,-125.000000 100.000000,0.000000 0.000000,-25.000000 150.000000,0.000000 0.000000,75.000000 75.000000,0.000000 0.000000,175.000000-75.000000,0.000000 0.000000,125.000000-125.000000,0.000000 0.000000,-125.000000-100.000000,0.000000 0.000000,100.000000 0.000000,0.000000 0.000000,-50.000000 0.000000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5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72100.000000 17800.000000,'0.000000'-150.000000,"-50.000000"125.000000,0.000000 0.000000,-25.000000 0.000000,0.000000 0.000000,-50.000000 75.000000,0.000000 0.000000,25.000000 50.000000,0.000000 0.000000,50.000000 0.000000,0.000000 0.000000,50.000000 0.000000,0.000000 0.000000,0.000000-75.000000,0.000000 0.000000,125.000000 50.000000,0.000000 0.000000,0.000000-25.000000,0.000000 0.000000,-100.000000-50.000000,0.000000 0.000000,75.000000 75.000000,0.000000 0.000000,-50.000000 0.000000,0.000000 0.000000,-75.000000 25.000000,0.000000 0.000000,-75.000000-25.000000,0.000000 0.000000,-25.000000 0.000000,0.000000 0.000000,-25.000000-25.000000,0.000000 0.000000,75.000000 0.000000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6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75250.000000 18450.000000,'-100.000000'-150.000000,"75.000000"125.000000,0.000000 0.000000,-25.000000-25.000000,0.000000 0.000000,25.000000 25.000000,0.000000 0.000000,-100.000000 25.000000,0.000000 0.000000,-75.000000 150.000000,0.000000 0.000000,75.000000 25.000000,0.000000 0.000000,175.000000-50.000000,0.000000 0.000000,150.000000-50.000000,0.000000 0.000000,0.000000 25.000000,0.000000 0.000000,-100.000000 25.000000,0.000000 0.000000,-100.000000 75.000000,0.000000 0.000000,-125.000000-50.000000,0.000000 0.000000,75.000000-100.000000,0.000000 0.000000,-125.000000 25.000000,0.000000 0.000000,100.000000-100.000000,0.000000 0.000000,75.000000-50.000000,0.000000 0.000000,0.000000 0.000000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68550.000000 28450.000000,'-250.000000'-150.000000,"225.000000"150.000000,0.000000 0.000000,25.000000 50.000000,0.000000 0.000000,150.000000 25.000000,0.000000 0.000000,-100.000000-50.000000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6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75100.000000 19100.000000,'250.000000'-300.000000,"-150.000000"175.000000,0.000000 0.000000,-50.000000 100.000000,0.000000 0.000000,75.000000-75.000000,0.000000 0.000000,-25.000000 25.000000,0.000000 0.000000,-75.000000 50.000000,0.000000 0.000000,75.000000-100.000000,0.000000 0.000000,-75.000000 25.000000,0.000000 0.000000,-25.000000 75.000000,0.000000 0.000000,-75.000000 75.000000,0.000000 0.000000,0.000000 100.000000,0.000000 0.000000,0.000000 50.000000,0.000000 0.000000,25.000000-25.000000,0.000000 0.000000,50.000000-125.000000,0.000000 0.000000,-25.000000 125.000000,0.000000 0.000000,25.000000-125.000000,0.000000 0.000000,-25.000000 125.000000,0.000000 0.000000,25.000000-150.000000,0.000000 0.000000,50.000000 50.000000,0.000000 0.000000,-25.000000-75.000000,0.000000 0.000000,0.000000 0.000000,0.000000 0.000000,25.000000 0.000000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7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76450.000000 19100.000000,'0.000000'50.000000,"0.000000"-25.000000,0.000000 0.000000,0.000000 0.000000,0.000000 0.000000,-25.000000 0.000000,0.000000 0.000000,25.000000 75.000000,0.000000 0.000000,0.000000-25.000000,0.000000 0.000000,50.000000-50.000000,0.000000 0.000000,25.000000-75.000000,0.000000 0.000000,25.000000-75.000000,0.000000 0.000000,-50.000000 0.000000,0.000000 0.000000,-25.000000 100.000000,0.000000 0.000000,-25.000000 50.000000,0.000000 0.000000,0.000000 50.000000,0.000000 0.000000,0.000000 0.000000,0.000000 0.000000,50.000000-50.000000,0.000000 0.000000,-25.000000-25.000000,0.000000 0.000000,75.000000-25.000000,0.000000 0.000000,-75.000000 0.000000,0.000000 0.000000,0.000000 0.000000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7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78000.000000 19300.000000,'50.000000'50.000000,"0.000000"-100.000000,0.000000 0.000000,0.000000-100.000000,0.000000 0.000000,-50.000000 0.000000,0.000000 0.000000,-25.000000 75.000000,0.000000 0.000000,-125.000000 100.000000,0.000000 0.000000,50.000000 125.000000,0.000000 0.000000,75.000000-100.000000,0.000000 0.000000,-25.000000 125.000000,0.000000 0.000000,50.000000-125.000000,0.000000 0.000000,25.000000 75.000000,0.000000 0.000000,125.000000-150.000000,0.000000 0.000000,25.000000-150.000000,0.000000 0.000000,-25.000000-125.000000,0.000000 0.000000,-50.000000 0.000000,0.000000 0.000000,-25.000000 0.000000,0.000000 0.000000,-50.000000 150.000000,0.000000 0.000000,-50.000000 175.000000,0.000000 0.000000,-50.000000 175.000000,0.000000 0.000000,25.000000 50.000000,0.000000 0.000000,0.000000-25.000000,0.000000 0.000000,50.000000 0.000000,0.000000 0.000000,0.000000-75.000000,0.000000 0.000000,25.000000-100.000000,0.000000 0.000000,0.000000-50.000000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8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79200.000000 18850.000000,'-100.000000'0.000000,"125.000000"-25.000000,0.000000 0.000000,75.000000-50.000000,0.000000 0.000000,-50.000000 0.000000,0.000000 0.000000,-25.000000 25.000000,0.000000 0.000000,-25.000000 25.000000,0.000000 0.000000,-25.000000 25.000000,0.000000 0.000000,-25.000000 25.000000,0.000000 0.000000,25.000000 0.000000,0.000000 0.000000,-25.000000 125.000000,0.000000 0.000000,25.000000-25.000000,0.000000 0.000000,25.000000-25.000000,0.000000 0.000000,75.000000-50.000000,0.000000 0.000000,25.000000-50.000000,0.000000 0.000000,0.000000-125.000000,0.000000 0.000000,-25.000000 50.000000,0.000000 0.000000,-50.000000 25.000000,0.000000 0.000000,25.000000-25.000000,0.000000 0.000000,-25.000000 50.000000,0.000000 0.000000,0.000000 50.000000,0.000000 0.000000,-25.000000 50.000000,0.000000 0.000000,25.000000 0.000000,0.000000 0.000000,25.000000-75.000000,0.000000 0.000000,25.000000 0.000000,0.000000 0.000000,0.000000-25.000000,0.000000 0.000000,0.000000 0.000000,0.000000 0.000000,-25.000000 0.000000,0.000000 0.000000,-25.000000 25.000000,0.000000 0.000000,25.000000-25.000000,0.000000 0.000000,25.000000 25.000000,0.000000 0.000000,-25.000000 0.000000,0.000000 0.000000,-25.000000-50.000000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8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80950.000000 17850.000000,'-100.000000'-150.000000,"100.000000"75.000000,0.000000 0.000000,0.000000 25.000000,0.000000 0.000000,25.000000 25.000000,0.000000 0.000000,100.000000-25.000000,0.000000 0.000000,-25.000000 25.000000,0.000000 0.000000,-25.000000 25.000000,0.000000 0.000000,-50.000000 25.000000,0.000000 0.000000,-50.000000 125.000000,0.000000 0.000000,-25.000000 50.000000,0.000000 0.000000,0.000000-50.000000,0.000000 0.000000,50.000000-100.000000,0.000000 0.000000,-25.000000 50.000000,0.000000 0.000000,25.000000-50.000000,0.000000 0.000000,0.000000 25.000000,0.000000 0.000000,25.000000-75.000000,0.000000 0.000000,0.000000 25.000000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38"/>
    </inkml:context>
    <inkml:brush xml:id="br0">
      <inkml:brushProperty name="width" value="0.0730158761143684" units="cm"/>
      <inkml:brushProperty name="height" value="0.0730158761143684" units="cm"/>
      <inkml:brushProperty name="color" value="#FED406"/>
      <inkml:brushProperty name="ignorePressure" value="0"/>
    </inkml:brush>
  </inkml:definitions>
  <inkml:trace contextRef="#ctx0" brushRef="#br0">82550.000000 18100.000000,'100.000000'-50.000000,"-75.000000"25.000000,0.000000 0.000000,0.000000-25.000000,0.000000 0.000000,-25.000000 25.000000,0.000000 0.000000,25.000000-25.000000,0.000000 0.000000,-50.000000 50.000000,0.000000 0.000000,-50.000000 0.000000,0.000000 0.000000,-50.000000 100.000000,0.000000 0.000000,75.000000-25.000000,0.000000 0.000000,25.000000 25.000000,0.000000 0.000000,50.000000-25.000000,0.000000 0.000000,0.000000-50.000000,0.000000 0.000000,75.000000 50.000000,0.000000 0.000000,-75.000000-50.000000,0.000000 0.000000,50.000000 50.000000,0.000000 0.000000,-50.000000-50.000000,0.000000 0.000000,50.000000 75.000000,0.000000 0.000000,-75.000000-25.000000,0.000000 0.000000,-25.000000 0.000000,0.000000 0.000000,-125.000000-25.000000,0.000000 0.000000,50.000000-25.000000,0.000000 0.000000,25.000000 0.000000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3:58"/>
    </inkml:context>
    <inkml:brush xml:id="br0">
      <inkml:brushProperty name="width" value="0.0730158761143684" units="cm"/>
      <inkml:brushProperty name="height" value="0.0730158761143684" units="cm"/>
      <inkml:brushProperty name="color" value="#00BFF3"/>
      <inkml:brushProperty name="ignorePressure" value="0"/>
    </inkml:brush>
  </inkml:definitions>
  <inkml:trace contextRef="#ctx0" brushRef="#br0">42450.000000 34750.000000,'-100.000000'-50.000000,"50.000000"25.000000,0.000000 0.000000,125.000000 25.000000,0.000000 0.000000,75.000000 25.000000,0.000000 0.000000,25.000000 0.000000,0.000000 0.000000,0.000000-25.000000,0.000000 0.000000,-100.000000 0.000000,0.000000 0.000000,175.000000 25.000000,0.000000 0.000000,-175.000000-25.000000,0.000000 0.000000,225.000000 0.000000,0.000000 0.000000,-200.000000 0.000000,0.000000 0.000000,275.000000 25.000000,0.000000 0.000000,0.000000-25.000000,0.000000 0.000000,25.000000-25.000000,0.000000 0.000000,-50.000000-25.000000,0.000000 0.000000,25.000000 25.000000,0.000000 0.000000,-100.000000 0.000000,0.000000 0.000000,0.000000 25.000000,0.000000 0.000000,-25.000000 25.000000,0.000000 0.000000,-75.000000 0.000000,0.000000 0.000000,-100.000000-25.000000,0.000000 0.000000,175.000000 0.000000,0.000000 0.000000,0.000000 0.000000,0.000000 0.000000,-25.000000 0.000000,0.000000 0.000000,0.000000 0.000000,0.000000 0.000000,0.000000 0.000000,0.000000 0.000000,25.000000 0.000000,0.000000 0.000000,25.000000-25.000000,0.000000 0.000000,0.000000 0.000000,0.000000 0.000000,-25.000000 0.000000,0.000000 0.000000,0.000000 25.000000,0.000000 0.000000,25.000000 0.000000,0.000000 0.000000,-50.000000 0.000000,0.000000 0.000000,50.000000 0.000000,0.000000 0.000000,25.000000 0.000000,0.000000 0.000000,-25.000000 0.000000,0.000000 0.000000,-25.000000-25.000000,0.000000 0.000000,0.000000 25.000000,0.000000 0.000000,-100.000000 0.000000,0.000000 0.000000,-100.000000 0.000000,0.000000 0.000000,175.000000 0.000000,0.000000 0.000000,-25.000000 0.000000,0.000000 0.000000,-50.000000 25.000000,0.000000 0.000000,25.000000-25.000000,0.000000 0.000000,-25.000000 0.000000,0.000000 0.000000,0.000000-25.000000,0.000000 0.000000,-50.000000 0.000000,0.000000 0.000000,-50.000000 25.000000,0.000000 0.000000,50.000000-25.000000,0.000000 0.000000,-50.000000 25.000000,0.000000 0.000000,75.000000-25.000000,0.000000 0.000000,-25.000000 25.000000,0.000000 0.000000,0.000000 0.000000,0.000000 0.000000,-25.000000 0.000000,0.000000 0.000000,25.000000 0.000000,0.000000 0.000000,0.000000 0.000000,0.000000 0.000000,-25.000000 0.000000,0.000000 0.000000,-25.000000 0.000000,0.000000 0.000000,-25.000000 0.000000,0.000000 0.000000,25.000000 0.000000,0.000000 0.000000,-25.000000 0.000000,0.000000 0.000000,0.000000-25.000000,0.000000 0.000000,0.000000 0.000000,0.000000 0.000000,-25.000000 0.000000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3:59"/>
    </inkml:context>
    <inkml:brush xml:id="br0">
      <inkml:brushProperty name="width" value="0.0730158761143684" units="cm"/>
      <inkml:brushProperty name="height" value="0.0730158761143684" units="cm"/>
      <inkml:brushProperty name="color" value="#00BFF3"/>
      <inkml:brushProperty name="ignorePressure" value="0"/>
    </inkml:brush>
  </inkml:definitions>
  <inkml:trace contextRef="#ctx0" brushRef="#br0">85200.000000 35100.000000,'50.000000'0.000000,"-25.000000"0.000000,0.000000 0.000000,0.000000 0.000000,0.000000 0.000000,75.000000 0.000000,0.000000 0.000000,125.000000-25.000000,0.000000 0.000000,100.000000 0.000000,0.000000 0.000000,75.000000 0.000000,0.000000 0.000000,0.000000-25.000000,0.000000 0.000000,-125.000000 25.000000,0.000000 0.000000,-175.000000 25.000000,0.000000 0.000000,125.000000-25.000000,0.000000 0.000000,-175.000000 25.000000,0.000000 0.000000,175.000000-25.000000,0.000000 0.000000,-25.000000 25.000000,0.000000 0.000000,-100.000000 0.000000,0.000000 0.000000,-25.000000 0.000000,0.000000 0.000000,-25.000000 0.000000,0.000000 0.000000,-50.000000 25.000000,0.000000 0.000000,-25.000000-25.000000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4:01"/>
    </inkml:context>
    <inkml:brush xml:id="br0">
      <inkml:brushProperty name="width" value="0.0730158761143684" units="cm"/>
      <inkml:brushProperty name="height" value="0.0730158761143684" units="cm"/>
      <inkml:brushProperty name="color" value="#00BFF3"/>
      <inkml:brushProperty name="ignorePressure" value="0"/>
    </inkml:brush>
  </inkml:definitions>
  <inkml:trace contextRef="#ctx0" brushRef="#br0">14200.000000 38650.000000,'-200.000000'-150.000000,"200.000000"125.000000,0.000000 0.000000,75.000000-25.000000,0.000000 0.000000,150.000000 0.000000,0.000000 0.000000,75.000000 25.000000,0.000000 0.000000,125.000000 25.000000,0.000000 0.000000,-50.000000 25.000000,0.000000 0.000000,-250.000000 0.000000,0.000000 0.000000,300.000000 25.000000,0.000000 0.000000,-300.000000-50.000000,0.000000 0.000000,500.000000 50.000000,0.000000 0.000000,50.000000-50.000000,0.000000 0.000000,-75.000000 0.000000,0.000000 0.000000,25.000000 25.000000,0.000000 0.000000,-75.000000 25.000000,0.000000 0.000000,0.000000-50.000000,0.000000 0.000000,-125.000000 0.000000,0.000000 0.000000,-275.000000 0.000000,0.000000 0.000000,275.000000-25.000000,0.000000 0.000000,-250.000000 25.000000,0.000000 0.000000,200.000000-25.000000,0.000000 0.000000,-250.000000 25.000000,0.000000 0.000000,275.000000 0.000000,0.000000 0.000000,-300.000000 0.000000,0.000000 0.000000,400.000000 0.000000,0.000000 0.000000,0.000000 0.000000,0.000000 0.000000,-75.000000 0.000000,0.000000 0.000000,50.000000 0.000000,0.000000 0.000000,-25.000000-50.000000,0.000000 0.000000,-125.000000 25.000000,0.000000 0.000000,-200.000000 25.000000,0.000000 0.000000,200.000000-50.000000,0.000000 0.000000,-200.000000 50.000000,0.000000 0.000000,150.000000-25.000000,0.000000 0.000000,-200.000000 25.000000,0.000000 0.000000,275.000000-25.000000,0.000000 0.000000,-50.000000 25.000000,0.000000 0.000000,-50.000000 0.000000,0.000000 0.000000,0.000000 0.000000,0.000000 0.000000,0.000000 25.000000,0.000000 0.000000,25.000000-25.000000,0.000000 0.000000,-50.000000 0.000000,0.000000 0.000000,-175.000000 0.000000,0.000000 0.000000,150.000000-25.000000,0.000000 0.000000,-100.000000 25.000000,0.000000 0.000000,125.000000-25.000000,0.000000 0.000000,-150.000000 0.000000,0.000000 0.000000,225.000000 25.000000,0.000000 0.000000,-25.000000 0.000000,0.000000 0.000000,-25.000000 0.000000,0.000000 0.000000,0.000000 0.000000,0.000000 0.000000,-25.000000 0.000000,0.000000 0.000000,-50.000000 0.000000,0.000000 0.000000,-25.000000 0.000000,0.000000 0.000000,-50.000000 25.000000,0.000000 0.000000,-75.000000-25.000000,0.000000 0.000000,75.000000 0.000000,0.000000 0.000000,-75.000000 0.000000,0.000000 0.000000,50.000000 0.000000,0.000000 0.000000,-75.000000-25.000000,0.000000 0.000000,25.000000 0.000000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4:11"/>
    </inkml:context>
    <inkml:brush xml:id="br0">
      <inkml:brushProperty name="width" value="0.0730158761143684" units="cm"/>
      <inkml:brushProperty name="height" value="0.0730158761143684" units="cm"/>
      <inkml:brushProperty name="color" value="#00BFF3"/>
      <inkml:brushProperty name="ignorePressure" value="0"/>
    </inkml:brush>
  </inkml:definitions>
  <inkml:trace contextRef="#ctx0" brushRef="#br0">34550.000000 49250.000000,'-100.000000'0.000000,"75.000000"0.000000,0.000000 0.000000,-50.000000 0.000000,0.000000 0.000000,50.000000 0.000000,0.000000 0.000000,-25.000000 0.000000,0.000000 0.000000,25.000000 0.000000,0.000000 0.000000,-25.000000 0.000000,0.000000 0.000000,25.000000 0.000000,0.000000 0.000000,25.000000 25.000000,0.000000 0.000000,50.000000 25.000000,0.000000 0.000000,25.000000-25.000000,0.000000 0.000000,0.000000-25.000000,0.000000 0.000000,-50.000000 0.000000,0.000000 0.000000,75.000000 25.000000,0.000000 0.000000,-50.000000-25.000000,0.000000 0.000000,75.000000 0.000000,0.000000 0.000000,-75.000000 0.000000,0.000000 0.000000,150.000000 0.000000,0.000000 0.000000,25.000000-25.000000,0.000000 0.000000,0.000000 0.000000,0.000000 0.000000,-50.000000 0.000000,0.000000 0.000000,0.000000 0.000000,0.000000 0.000000,-25.000000 25.000000,0.000000 0.000000,-50.000000 25.000000,0.000000 0.000000,-75.000000-25.000000,0.000000 0.000000,75.000000 25.000000,0.000000 0.000000,-50.000000-25.000000,0.000000 0.000000,50.000000 0.000000,0.000000 0.000000,-75.000000 0.000000,0.000000 0.000000,100.000000 0.000000,0.000000 0.000000,-25.000000-25.000000,0.000000 0.000000,-25.000000 0.000000,0.000000 0.000000,25.000000 25.000000,0.000000 0.000000,-25.000000 0.000000,0.000000 0.000000,-25.000000 0.000000,0.000000 0.000000,-25.000000 0.000000,0.000000 0.000000,-25.000000 25.000000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69550.000000 28900.000000,'100.000000'50.000000,"-100.000000"-25.000000,0.000000 0.000000,-125.000000 25.000000,0.000000 0.000000,-50.000000 25.000000,0.000000 0.000000,75.000000 25.000000,0.000000 0.000000,75.000000-50.000000,0.000000 0.000000,25.000000-25.000000,0.000000 0.000000,50.000000 50.000000,0.000000 0.000000,0.000000-50.000000,0.000000 0.000000,100.000000 50.000000,0.000000 0.000000,-125.000000-75.000000,0.000000 0.000000,150.000000 75.000000,0.000000 0.000000,-100.000000 0.000000,0.000000 0.000000,-125.000000 25.000000,0.000000 0.000000,-125.000000-25.000000,0.000000 0.000000,0.000000-25.000000,0.000000 0.000000,75.000000-50.000000,0.000000 0.000000,75.000000 25.000000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4:12"/>
    </inkml:context>
    <inkml:brush xml:id="br0">
      <inkml:brushProperty name="width" value="0.0730158761143684" units="cm"/>
      <inkml:brushProperty name="height" value="0.0730158761143684" units="cm"/>
      <inkml:brushProperty name="color" value="#00BFF3"/>
      <inkml:brushProperty name="ignorePressure" value="0"/>
    </inkml:brush>
  </inkml:definitions>
  <inkml:trace contextRef="#ctx0" brushRef="#br0">41700.000000 49450.000000,'-100.000000'-50.000000,"25.000000"50.000000,0.000000 0.000000,50.000000-25.000000,0.000000 0.000000,150.000000 25.000000,0.000000 0.000000,25.000000 0.000000,0.000000 0.000000,-100.000000 0.000000,0.000000 0.000000,100.000000 0.000000,0.000000 0.000000,-100.000000 0.000000,0.000000 0.000000,150.000000-25.000000,0.000000 0.000000,-150.000000 25.000000,0.000000 0.000000,250.000000-25.000000,0.000000 0.000000,-25.000000 0.000000,0.000000 0.000000,0.000000 0.000000,0.000000 0.000000,-25.000000 0.000000,0.000000 0.000000,-50.000000 0.000000,0.000000 0.000000,25.000000-25.000000,0.000000 0.000000,-25.000000 25.000000,0.000000 0.000000,-150.000000 25.000000,0.000000 0.000000,100.000000-25.000000,0.000000 0.000000,-75.000000 25.000000,0.000000 0.000000,100.000000-25.000000,0.000000 0.000000,-125.000000 25.000000,0.000000 0.000000,200.000000 0.000000,0.000000 0.000000,-50.000000 0.000000,0.000000 0.000000,-25.000000-25.000000,0.000000 0.000000,-25.000000 0.000000,0.000000 0.000000,-75.000000 25.000000,0.000000 0.000000,25.000000 25.000000,0.000000 0.000000,-50.000000-25.000000,0.000000 0.000000,0.000000 0.000000,0.000000 0.000000,-25.000000 0.000000,0.000000 0.000000,-25.000000-25.000000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4:13"/>
    </inkml:context>
    <inkml:brush xml:id="br0">
      <inkml:brushProperty name="width" value="0.0730158761143684" units="cm"/>
      <inkml:brushProperty name="height" value="0.0730158761143684" units="cm"/>
      <inkml:brushProperty name="color" value="#00BFF3"/>
      <inkml:brushProperty name="ignorePressure" value="0"/>
    </inkml:brush>
  </inkml:definitions>
  <inkml:trace contextRef="#ctx0" brushRef="#br0">52750.000000 49350.000000,'-100.000000'0.000000,"75.000000"-25.000000,0.000000 0.000000,0.000000 25.000000,0.000000 0.000000,50.000000 0.000000,0.000000 0.000000,100.000000 0.000000,0.000000 0.000000,50.000000 0.000000,0.000000 0.000000,25.000000 0.000000,0.000000 0.000000,25.000000 0.000000,0.000000 0.000000,50.000000 0.000000,0.000000 0.000000,-75.000000 0.000000,0.000000 0.000000,-125.000000 0.000000,0.000000 0.000000,100.000000 0.000000,0.000000 0.000000,-100.000000 0.000000,0.000000 0.000000,100.000000 0.000000,0.000000 0.000000,-125.000000 0.000000,0.000000 0.000000,125.000000 0.000000,0.000000 0.000000,-50.000000 0.000000,0.000000 0.000000,0.000000 0.000000,0.000000 0.000000,-25.000000 0.000000,0.000000 0.000000,-25.000000 0.000000,0.000000 0.000000,-50.000000 0.000000,0.000000 0.000000,-25.000000 25.000000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4:14"/>
    </inkml:context>
    <inkml:brush xml:id="br0">
      <inkml:brushProperty name="width" value="0.0730158761143684" units="cm"/>
      <inkml:brushProperty name="height" value="0.0730158761143684" units="cm"/>
      <inkml:brushProperty name="color" value="#00BFF3"/>
      <inkml:brushProperty name="ignorePressure" value="0"/>
    </inkml:brush>
  </inkml:definitions>
  <inkml:trace contextRef="#ctx0" brushRef="#br0">58550.000000 49400.000000,'150.000000'-50.000000,"-125.000000"50.000000,0.000000 0.000000,50.000000-25.000000,0.000000 0.000000,-50.000000 25.000000,0.000000 0.000000,200.000000-50.000000,0.000000 0.000000,50.000000 25.000000,0.000000 0.000000,75.000000 0.000000,0.000000 0.000000,25.000000 0.000000,0.000000 0.000000,25.000000 0.000000,0.000000 0.000000,25.000000-25.000000,0.000000 0.000000,-125.000000 25.000000,0.000000 0.000000,-225.000000 25.000000,0.000000 0.000000,150.000000-25.000000,0.000000 0.000000,-175.000000 25.000000,0.000000 0.000000,125.000000 0.000000,0.000000 0.000000,-150.000000 0.000000,0.000000 0.000000,125.000000 0.000000,0.000000 0.000000,-75.000000 0.000000,0.000000 0.000000,-50.000000 0.000000,0.000000 0.000000,0.000000 0.000000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1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78302.000000 53375.000000,'-40.000000'40.000000,"40.000000"19.000000,0.000000 1.000000,0.000000 59.000000,0.000000 0.000000,0.000000-59.000000,0.000000 0.000000,0.000000 158.000000,0.000000 1.000000,0.000000-160.000000,0.000000 1.000000,0.000000 99.000000,0.000000 0.000000,0.000000-119.000000,0.000000-1.000000,0.000000 1.000000,0.000000 0.000000,0.000000-120.000000,0.000000 1.000000,0.000000-179.000000,0.000000-1.000000,0.000000 1.000000,0.000000 0.000000,0.000000 59.000000,0.000000 0.000000,20.000000 120.000000,0.000000-1.000000,39.000000 80.000000,1.000000 0.000000,-40.000000 0.000000,0.000000 0.000000,79.000000 80.000000,0.000000-1.000000,-59.000000-39.000000,0.000000 0.000000,39.000000 79.000000,1.000000 0.000000,-41.000000-79.000000,1.000000 0.000000,60.000000 119.000000,-1.000000-1.000000,-39.000000-18.000000,-1.000000-1.000000,-39.000000-80.000000,0.000000 1.000000,-40.000000-20.000000,0.000000-1.000000,-99.000000 1.000000,0.000000 0.000000,-40.000000 0.000000,0.000000-1.000000,40.000000 1.000000,-1.000000 0.000000,81.000000-40.000000,-1.000000 0.000000,-40.000000 20.000000,1.000000 0.000000,59.000000-1.000000,0.000000 1.000000,0.000000-20.000000,0.000000 0.000000,60.000000 0.000000,0.000000 0.000000,0.000000-20.000000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1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79891.000000 54050.000000,'0.000000'40.000000,"0.000000"0.000000,0.000000 0.000000,0.000000-20.000000,0.000000-1.000000,0.000000 61.000000,0.000000-1.000000,0.000000-39.000000,0.000000 0.000000,0.000000 99.000000,0.000000 0.000000,0.000000-40.000000,0.000000 1.000000,0.000000-80.000000,0.000000 0.000000,0.000000-1.000000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6:1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79852.000000 53733.000000,'-80.000000'0.000000,"60.000000"0.000000,0.000000 0.000000,0.000000 0.000000,1.000000 0.000000,78.000000 59.000000,1.000000 1.000000,-20.000000-40.000000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26:1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80845.000000 54329.000000,'0.000000'-80.000000,"0.000000"60.000000,0.000000 0.000000,0.000000-19.000000,0.000000-1.000000,-20.000000 0.000000,0.000000 0.000000,-39.000000 21.000000,-1.000000-1.000000,-59.000000 79.000000,0.000000 1.000000,59.000000 39.000000,0.000000 1.000000,41.000000-1.000000,-1.000000 0.000000,99.000000-39.000000,1.000000 0.000000,-41.000000-60.000000,1.000000 0.000000,99.000000 39.000000,0.000000 1.000000,-59.000000-20.000000,-1.000000 0.000000,-59.000000-20.000000,0.000000 0.000000,0.000000 40.000000,0.000000-1.000000,-60.000000 21.000000,0.000000 0.000000,-59.000000-21.000000,0.000000 1.000000,-1.000000-20.000000,1.000000 0.000000,59.000000-20.000000,0.000000 0.000000,21.000000-20.000000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1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81481.000000 53892.000000,'-79.000000'0.000000,"59.000000"-20.000000,0.000000 0.000000,79.000000 20.000000,1.000000 0.000000,59.000000 0.000000,1.000000 0.000000,-1.000000-40.000000,0.000000 0.000000,-40.000000-39.000000,1.000000-1.000000,-40.000000 1.000000,-1.000000-1.000000,-39.000000 60.000000,0.000000 1.000000,0.000000-1.000000,0.000000 0.000000,-39.000000 20.000000,-1.000000 0.000000,20.000000 20.000000,0.000000 0.000000,-59.000000 119.000000,-1.000000 0.000000,21.000000 40.000000,-1.000000-1.000000,40.000000 1.000000,0.000000 0.000000,60.000000-40.000000,0.000000 0.000000,59.000000-139.000000,0.000000 0.000000,-59.000000-39.000000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1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82554.000000 53971.000000,'0.000000'79.000000,"0.000000"-19.000000,0.000000 0.000000,-20.000000 19.000000,0.000000 1.000000,20.000000-1.000000,0.000000 1.000000,0.000000-60.000000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1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82753.000000 53613.000000,'0.000000'80.000000,"0.000000"-60.000000,0.000000 0.000000,0.000000 19.000000,0.000000 1.000000,20.000000-20.000000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73150.000000 28600.000000,'0.000000'-350.000000,"0.000000"225.000000,0.000000 0.000000,0.000000 25.000000,0.000000 0.000000,-75.000000 50.000000,0.000000 0.000000,-75.000000 125.000000,0.000000 0.000000,-125.000000 275.000000,0.000000 0.000000,50.000000 125.000000,0.000000 0.000000,150.000000-175.000000,0.000000 0.000000,75.000000-200.000000,0.000000 0.000000,0.000000 100.000000,0.000000 0.000000,50.000000-175.000000,0.000000 0.000000,100.000000 25.000000,0.000000 0.000000,-75.000000-50.000000,0.000000 0.000000,150.000000-75.000000,0.000000 0.000000,-175.000000 25.000000,0.000000 0.000000,25.000000 25.000000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1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83111.000000 54209.000000,'-40.000000'0.000000,"20.000000"40.000000,0.000000 0.000000,20.000000 39.000000,0.000000 1.000000,0.000000-20.000000,0.000000-1.000000,60.000000-19.000000,-1.000000 0.000000,1.000000-40.000000,0.000000 0.000000,-1.000000-80.000000,1.000000 1.000000,-21.000000-1.000000,1.000000 1.000000,-20.000000 59.000000,0.000000 0.000000,0.000000 0.000000,0.000000 0.000000,0.000000 0.000000,-1.000000 0.000000,1.000000 20.000000,0.000000 0.000000,-20.000000 40.000000,0.000000 0.000000,0.000000-20.000000,0.000000 0.000000,20.000000 59.000000,0.000000 1.000000,0.000000-41.000000,0.000000 1.000000,19.000000-40.000000,1.000000 0.000000,-20.000000 0.000000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1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84541.000000 54011.000000,'120.000000'0.000000,"-101.000000"0.000000,1.000000 0.000000,0.000000-20.000000,0.000000 0.000000,-40.000000 20.000000,0.000000 0.000000,-19.000000 20.000000,-1.000000 0.000000,-60.000000 39.000000,1.000000 1.000000,20.000000 59.000000,-1.000000 0.000000,40.000000 1.000000,1.000000-1.000000,39.000000-59.000000,0.000000-1.000000,0.000000-19.000000,0.000000 0.000000,19.000000-1.000000,1.000000 1.000000,20.000000-20.000000,0.000000 0.000000,39.000000-20.000000,1.000000 0.000000,-40.000000 0.000000,-1.000000 0.000000,100.000000-80.000000,0.000000 1.000000,-99.000000 39.000000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1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85058.000000 53852.000000,'-40.000000'0.000000,"100.000000"-40.000000,-1.000000 0.000000,61.000000-39.000000,-1.000000-1.000000,0.000000-39.000000,0.000000 0.000000,-39.000000 19.000000,-1.000000 1.000000,-79.000000 59.000000,0.000000 1.000000,-39.000000 118.000000,-1.000000 1.000000,-20.000000 59.000000,1.000000 0.000000,19.000000-80.000000,0.000000 1.000000,0.000000 119.000000,1.000000 0.000000,39.000000-120.000000,0.000000 1.000000,-20.000000 139.000000,0.000000-1.000000,20.000000-158.000000,0.000000 0.000000,40.000000 99.000000,-1.000000 0.000000,-19.000000-119.000000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2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87641.000000 54090.000000,'-39.000000'0.000000,"39.000000"60.000000,0.000000-1.000000,0.000000 61.000000,0.000000-1.000000,0.000000-40.000000,0.000000 1.000000,0.000000-40.000000,0.000000-1.000000,19.000000-39.000000,1.000000 0.000000,-20.000000-19.000000,0.000000-1.000000,60.000000-60.000000,0.000000 1.000000,-41.000000 39.000000,1.000000 0.000000,60.000000-119.000000,-1.000000 0.000000,-19.000000 80.000000,-1.000000-1.000000,-19.000000 60.000000,0.000000 1.000000,-40.000000 78.000000,0.000000 1.000000,0.000000 59.000000,0.000000 0.000000,0.000000-39.000000,0.000000-1.000000,40.000000-19.000000,-1.000000-1.000000,1.000000-39.000000,0.000000 0.000000,0.000000-40.000000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2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88993.000000 54329.000000,'-80.000000'39.000000,"80.000000"-58.000000,0.000000-1.000000,40.000000-60.000000,0.000000 1.000000,-21.000000-1.000000,1.000000 1.000000,0.000000-1.000000,0.000000 1.000000,-40.000000 59.000000,0.000000 0.000000,-59.000000 60.000000,-1.000000 0.000000,1.000000 59.000000,-1.000000 0.000000,41.000000 1.000000,-1.000000-1.000000,40.000000-59.000000,0.000000-1.000000,0.000000 21.000000,0.000000 0.000000,0.000000-40.000000,0.000000-1.000000,59.000000-19.000000,1.000000 0.000000,-20.000000 0.000000,0.000000 0.000000,79.000000-59.000000,0.000000-1.000000,-79.000000 40.000000,0.000000 0.000000,-21.000000-19.000000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2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89946.000000 53812.000000,'-39.000000'40.000000,"19.000000"-40.000000,0.000000 0.000000,20.000000 20.000000,0.000000 0.000000,-20.000000-1.000000,0.000000 1.000000,0.000000 0.000000,0.000000 0.000000,1.000000 59.000000,-1.000000 1.000000,20.000000-1.000000,0.000000 1.000000,0.000000-40.000000,0.000000-1.000000,59.000000-98.000000,1.000000-1.000000,19.000000-59.000000,1.000000 0.000000,-40.000000 59.000000,-1.000000 1.000000,-19.000000 39.000000,0.000000 0.000000,20.000000-20.000000,0.000000 0.000000,-21.000000 40.000000,1.000000 0.000000,-20.000000 60.000000,0.000000 0.000000,0.000000-1.000000,0.000000 1.000000,20.000000-1.000000,0.000000 1.000000,20.000000-60.000000,0.000000 0.000000,-1.000000-20.000000,1.000000 0.000000,40.000000-59.000000,-1.000000-1.000000,-19.000000 21.000000,-1.000000-1.000000,-59.000000 40.000000,0.000000 0.000000,40.000000 0.000000,0.000000 1.000000,-40.000000-1.000000,0.000000 0.000000,20.000000 20.000000,-1.000000 0.000000,-19.000000 20.000000,0.000000 0.000000,20.000000 59.000000,0.000000 1.000000,-20.000000-21.000000,0.000000 1.000000,40.000000-21.000000,0.000000 1.000000,19.000000-40.000000,1.000000 0.000000,0.000000-40.000000,-1.000000 1.000000,1.000000-21.000000,-1.000000 1.000000,1.000000-1.000000,0.000000 0.000000,-40.000000 60.000000,-1.000000 0.000000,21.000000-59.000000,0.000000-1.000000,-20.000000 40.000000,0.000000 0.000000,19.000000-39.000000,1.000000-1.000000,-40.000000 20.000000,0.000000 1.000000,-40.000000 58.000000,1.000000 1.000000,-21.000000 60.000000,0.000000-1.000000,1.000000 41.000000,-1.000000-1.000000,20.000000-40.000000,1.000000 1.000000,39.000000-60.000000,0.000000-1.000000,0.000000 81.000000,0.000000-1.000000,59.000000-39.000000,1.000000-1.000000,-20.000000-39.000000,-1.000000 0.000000,120.000000-20.000000,0.000000 0.000000,-20.000000-59.000000,1.000000-1.000000,-101.000000 20.000000,1.000000 0.000000,40.000000-39.000000,-1.000000-1.000000,-19.000000 21.000000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6:4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81680.000000 58661.000000,'-40.000000'-159.000000,"20.000000"119.000000,0.000000 0.000000,20.000000 20.000000,0.000000 1.000000,20.000000 19.000000,0.000000 0.000000,20.000000 59.000000,0.000000 1.000000,-40.000000-21.000000,0.000000 1.000000,19.000000 119.000000,1.000000 0.000000,0.000000-20.000000,0.000000 0.000000,-20.000000-99.000000,0.000000 0.000000,-20.000000 139.000000,0.000000 0.000000,20.000000-100.000000,0.000000 1.000000,40.000000-120.000000,0.000000 0.000000,59.000000-198.000000,0.000000-1.000000,21.000000 21.000000,-1.000000-1.000000,-40.000000 120.000000,1.000000-1.000000,-60.000000 100.000000,0.000000 0.000000,-20.000000 20.000000,0.000000 0.000000,0.000000 79.000000,0.000000 1.000000,0.000000-80.000000,0.000000-1.000000,39.000000 101.000000,1.000000-1.000000,-20.000000-20.000000,0.000000 1.000000,39.000000-61.000000,1.000000 1.000000,-20.000000-40.000000,0.000000 0.000000,-1.000000-20.000000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4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83587.000000 59138.000000,'-39.000000'119.000000,"39.000000"-179.000000,0.000000 1.000000,0.000000-21.000000,0.000000 1.000000,0.000000-1.000000,0.000000 1.000000,-60.000000 19.000000,0.000000 0.000000,1.000000 60.000000,-1.000000 0.000000,40.000000 0.000000,1.000000 0.000000,-61.000000 60.000000,1.000000 0.000000,59.000000-40.000000,0.000000-1.000000,0.000000 140.000000,0.000000 0.000000,119.000000-39.000000,1.000000-1.000000,59.000000-99.000000,0.000000 0.000000,-100.000000-20.000000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6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86052.000000 59138.000000,'-40.000000'0.000000,"0.000000"0.000000,0.000000 0.000000,20.000000 0.000000,1.000000 0.000000,19.000000-20.000000,0.000000 0.000000,0.000000 0.000000,0.000000 0.000000,0.000000-39.000000,0.000000-1.000000,0.000000 20.000000,0.000000 0.000000,0.000000-79.000000,0.000000 0.000000,-60.000000 39.000000,0.000000 1.000000,-79.000000 59.000000,0.000000 0.000000,20.000000 120.000000,0.000000-1.000000,59.000000 80.000000,0.000000 0.000000,80.000000-80.000000,0.000000 0.000000,99.000000-59.000000,1.000000 0.000000,-1.000000-159.000000,0.000000-1.000000,-79.000000 81.000000,0.000000-1.000000,138.000000-238.000000,1.000000 0.000000,-79.000000 59.000000,-1.000000 0.000000,-59.000000 140.000000,-1.000000-1.000000,1.000000-158.000000,0.000000-1.000000,-20.000000 160.000000,0.000000-1.000000,-60.000000 120.000000,0.000000 0.000000,0.000000 139.000000,1.000000 0.000000,-1.000000 59.000000,0.000000 1.000000,40.000000-21.000000,0.000000 1.000000,0.000000-80.000000,0.000000 0.000000,20.000000-99.000000,0.000000-1.000000,40.000000 21.000000,-1.000000 0.000000,-19.000000-40.000000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86966.000000 58541.000000,'-40.000000'40.000000,"20.000000"-20.000000,0.000000 0.000000,0.000000 40.000000,0.000000-1.000000,20.000000 1.000000,0.000000-1.000000,0.000000-39.000000,0.000000 0.000000,0.000000 0.000000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38550.000000 31200.000000,'100.000000'250.000000,"-100.000000"-200.000000,0.000000 0.000000,0.000000-25.000000,0.000000 0.000000,0.000000-75.000000,0.000000 0.000000,25.000000-75.000000,0.000000 0.000000,-25.000000-50.000000,0.000000 0.000000,-25.000000 75.000000,0.000000 0.000000,0.000000 75.000000,0.000000 0.000000,-50.000000-25.000000,0.000000 0.000000,0.000000 75.000000,0.000000 0.000000,50.000000 0.000000,0.000000 0.000000,-25.000000 150.000000,0.000000 0.000000,25.000000-50.000000,0.000000 0.000000,50.000000-75.000000,0.000000 0.000000,75.000000-75.000000,0.000000 0.000000,0.000000-25.000000,0.000000 0.000000,-50.000000 50.000000,0.000000 0.000000,-25.000000 0.000000,0.000000 0.000000,25.000000 0.000000,0.000000 0.000000,-50.000000 25.000000,0.000000 0.000000,50.000000 0.000000,0.000000 0.000000,-50.000000 0.000000,0.000000 0.000000,25.000000 0.000000,0.000000 0.000000,0.000000-25.000000,0.000000 0.000000,25.000000-25.000000,0.000000 0.000000,-25.000000 25.000000,0.000000 0.000000,-25.000000-25.000000,0.000000 0.000000,25.000000-25.000000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73400.000000 30200.000000,'50.000000'0.000000,"-50.000000"-25.000000,0.000000 0.000000,0.000000-75.000000,0.000000 0.000000,-25.000000-25.000000,0.000000 0.000000,-25.000000 75.000000,0.000000 0.000000,-75.000000 75.000000,0.000000 0.000000,0.000000 75.000000,0.000000 0.000000,100.000000-50.000000,0.000000 0.000000,-25.000000 50.000000,0.000000 0.000000,25.000000-75.000000,0.000000 0.000000,25.000000 50.000000,0.000000 0.000000,25.000000-75.000000,0.000000 0.000000,75.000000 0.000000,0.000000 0.000000,-25.000000-25.000000,0.000000 0.000000,75.000000-75.000000,0.000000 0.000000,-100.000000 50.000000,0.000000 0.000000,100.000000-50.000000,0.000000 0.000000,-100.000000 50.000000,0.000000 0.000000,-50.000000 100.000000,0.000000 0.000000,-25.000000 50.000000,0.000000 0.000000,25.000000-25.000000,0.000000 0.000000,50.000000-75.000000,0.000000 0.000000,0.000000 0.000000,0.000000 0.000000,-25.000000 0.000000,0.000000 0.000000,25.000000-25.000000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87085.000000 58184.000000,'-80.000000'-119.000000,"120.000000"119.000000,0.000000 0.000000,0.000000-20.000000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87880.000000 57747.000000,'39.000000'-199.000000,"-39.000000"100.000000,0.000000-1.000000,20.000000 1.000000,0.000000-1.000000,-20.000000-19.000000,0.000000 0.000000,0.000000 40.000000,0.000000-1.000000,0.000000 60.000000,0.000000 0.000000,0.000000 0.000000,0.000000 1.000000,-20.000000 19.000000,0.000000 0.000000,-19.000000 99.000000,-1.000000 0.000000,40.000000-59.000000,0.000000 0.000000,-60.000000 139.000000,1.000000-1.000000,59.000000-98.000000,0.000000-1.000000,-20.000000 200.000000,0.000000-1.000000,0.000000 20.000000,0.000000 0.000000,20.000000-79.000000,0.000000-1.000000,0.000000-99.000000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87959.000000 58184.000000,'159.000000'-596.000000,"-99.000000"437.000000,-1.000000 0.000000,21.000000 0.000000,-1.000000 0.000000,-19.000000 59.000000,0.000000 1.000000,-40.000000 59.000000,-1.000000 1.000000,-38.000000 98.000000,-1.000000 1.000000,-20.000000 39.000000,0.000000 0.000000,40.000000-59.000000,0.000000 0.000000,-20.000000 99.000000,0.000000 0.000000,1.000000-79.000000,-1.000000-1.000000,20.000000 100.000000,0.000000 0.000000,-20.000000-99.000000,0.000000 0.000000,20.000000 138.000000,0.000000 1.000000,0.000000-40.000000,0.000000 0.000000,40.000000-40.000000,-1.000000 0.000000,-19.000000-59.000000,0.000000 0.000000,0.000000-40.000000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88834.000000 58422.000000,'-80.000000'40.000000,"60.000000"-20.000000,0.000000 0.000000,80.000000-20.000000,0.000000 0.000000,-1.000000 0.000000,1.000000 0.000000,19.000000-60.000000,1.000000 1.000000,-1.000000-21.000000,1.000000 1.000000,-41.000000-1.000000,1.000000 1.000000,-40.000000 59.000000,0.000000 0.000000,20.000000-40.000000,0.000000 1.000000,-20.000000 39.000000,0.000000 0.000000,-20.000000 0.000000,0.000000 0.000000,0.000000 20.000000,0.000000 0.000000,-59.000000 60.000000,0.000000-1.000000,39.000000 41.000000,0.000000-1.000000,20.000000 0.000000,0.000000 1.000000,20.000000-21.000000,0.000000 1.000000,80.000000-21.000000,-1.000000 1.000000,1.000000-60.000000,-1.000000 0.000000,-19.000000-20.000000,-1.000000 0.000000,-39.000000 0.000000,0.000000 0.000000,60.000000-39.000000,-1.000000-1.000000,-39.000000 40.000000,0.000000 1.000000,-20.000000 19.000000,-1.000000 0.000000,21.000000 0.000000,0.000000 0.000000,-40.000000 79.000000,0.000000 0.000000,-20.000000 1.000000,0.000000-1.000000,-20.000000-19.000000,1.000000 0.000000,59.000000-140.000000,-1.000000 1.000000,21.000000-41.000000,0.000000 1.000000,-20.000000 80.000000,0.000000-1.000000,39.000000-79.000000,1.000000-1.000000,-40.000000 81.000000,0.000000-1.000000,39.000000-40.000000,1.000000 1.000000,-40.000000 39.000000,0.000000 0.000000,-1.000000 20.000000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6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90225.000000 58065.000000,'0.000000'39.000000,"0.000000"-19.000000,0.000000 0.000000,19.000000 0.000000,1.000000 0.000000,-20.000000 0.000000,0.000000 0.000000,20.000000-20.000000,0.000000 0.000000,0.000000 19.000000,0.000000 1.000000,-20.000000 0.000000,0.000000 0.000000,40.000000-20.000000,-1.000000 0.000000,1.000000 0.000000,0.000000 0.000000,-20.000000-40.000000,0.000000 1.000000,-20.000000 19.000000,0.000000 0.000000,-20.000000 20.000000,0.000000 0.000000,0.000000 40.000000,0.000000-1.000000,20.000000 1.000000,0.000000 0.000000,0.000000 19.000000,0.000000 1.000000,20.000000-40.000000,0.000000 0.000000,20.000000 0.000000,-1.000000-1.000000,-19.000000-19.000000,0.000000 0.000000,40.000000-19.000000,-1.000000-1.000000,21.000000-60.000000,-1.000000 1.000000,1.000000-21.000000,-1.000000 1.000000,-19.000000 59.000000,-1.000000 1.000000,-19.000000 19.000000,0.000000 0.000000,-40.000000 40.000000,0.000000 0.000000,20.000000 19.000000,0.000000 1.000000,0.000000 0.000000,-1.000000 0.000000,21.000000-40.000000,0.000000 0.000000,20.000000 0.000000,-1.000000 0.000000,-19.000000-40.000000,0.000000 0.000000,19.000000-39.000000,1.000000-1.000000,-40.000000 1.000000,0.000000-1.000000,-1.000000 40.000000,1.000000 1.000000,-40.000000 19.000000,1.000000 0.000000,-21.000000 40.000000,0.000000 0.000000,20.000000-1.000000,0.000000 1.000000,-19.000000 20.000000,-1.000000 0.000000,40.000000-20.000000,0.000000 0.000000,-40.000000 19.000000,0.000000 1.000000,21.000000-20.000000,-1.000000 0.000000,20.000000 39.000000,0.000000 1.000000,-20.000000 0.000000,0.000000-1.000000,40.000000 1.000000,0.000000 0.000000,59.000000-21.000000,1.000000 1.000000,-1.000000-20.000000,1.000000 0.000000,19.000000-20.000000,0.000000 0.000000,-19.000000-20.000000,-1.000000 0.000000,-19.000000-20.000000,0.000000 1.000000,-41.000000 39.000000,1.000000 0.000000,20.000000-40.000000,0.000000 0.000000,-40.000000 20.000000,0.000000 0.000000,20.000000-39.000000,-1.000000-1.000000,-38.000000 20.000000,-1.000000 1.000000,-20.000000 39.000000,0.000000 0.000000,-19.000000 79.000000,-1.000000 1.000000,40.000000 19.000000,0.000000 0.000000,20.000000 1.000000,0.000000-1.000000,80.000000-59.000000,-1.000000-1.000000,-39.000000-39.000000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39950.000000 23550.000000,'0.000000'-200.000000,"-25.000000"175.000000,0.000000 0.000000,25.000000 75.000000,0.000000 0.000000,0.000000 150.000000,0.000000 0.000000,0.000000 75.000000,0.000000 0.000000,0.000000-25.000000,0.000000 0.000000,0.000000-75.000000,0.000000 0.000000,0.000000-150.000000,0.000000 0.000000,0.000000 0.000000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40050.000000 23600.000000,'0.000000'-200.000000,"0.000000"175.000000,0.000000 0.000000,0.000000 0.000000,0.000000 0.000000,100.000000 0.000000,0.000000 0.000000,0.000000 0.000000,0.000000 0.000000,-50.000000 50.000000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40200.000000 24400.000000,'-100.000000'50.000000,"75.000000"-50.000000,0.000000 0.000000,150.000000 0.000000,0.000000 0.000000,-50.000000 0.000000,0.000000 0.000000,-25.000000-25.000000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41500.000000 24200.000000,'-100.000000'100.000000,"100.000000"-25.000000,0.000000 0.000000,0.000000 50.000000,0.000000 0.000000,25.000000 0.000000,0.000000 0.000000,0.000000-100.000000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41600.000000 23600.000000,'-100.000000'0.000000,"75.000000"0.000000,0.000000 0.000000,50.000000 0.000000,0.000000 0.000000,0.000000 25.000000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75350.000000 29100.000000,'-50.000000'0.000000,"25.000000"25.000000,0.000000 0.000000,0.000000-25.000000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42400.000000 24650.000000,'-50.000000'150.000000,"0.000000"-25.000000,0.000000 0.000000,50.000000-50.000000,0.000000 0.000000,0.000000-25.000000,0.000000 0.000000,25.000000-125.000000,0.000000 0.000000,50.000000-100.000000,0.000000 0.000000,0.000000-50.000000,0.000000 0.000000,-25.000000 100.000000,0.000000 0.000000,-50.000000 100.000000,0.000000 0.000000,50.000000-100.000000,0.000000 0.000000,0.000000 125.000000,0.000000 0.000000,-25.000000 0.000000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43650.000000 24300.000000,'0.000000'-50.000000,"25.000000"0.000000,0.000000 0.000000,0.000000-25.000000,0.000000 0.000000,-50.000000 25.000000,0.000000 0.000000,-50.000000 75.000000,0.000000 0.000000,0.000000 75.000000,0.000000 0.000000,75.000000 0.000000,0.000000 0.000000,0.000000-75.000000,0.000000 0.000000,75.000000 100.000000,0.000000 0.000000,75.000000-50.000000,0.000000 0.000000,-125.000000-50.000000,0.000000 0.000000,125.000000 75.000000,0.000000 0.000000,-75.000000 0.000000,0.000000 0.000000,-100.000000-25.000000,0.000000 0.000000,-75.000000-25.000000,0.000000 0.000000,75.000000-50.000000,0.000000 0.000000,-25.000000 0.000000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43650.000000 24800.000000,'0.000000'-200.000000,"0.000000"175.000000,0.000000 0.000000,50.000000-25.000000,0.000000 0.000000,-25.000000 50.000000,0.000000 0.000000,100.000000-75.000000,0.000000 0.000000,50.000000 0.000000,0.000000 0.000000,25.000000-100.000000,0.000000 0.000000,-25.000000 0.000000,0.000000 0.000000,-125.000000 125.000000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45100.000000 23550.000000,'-100.000000'100.000000,"75.000000"-75.000000,0.000000 0.000000,-25.000000 100.000000,0.000000 0.000000,25.000000-75.000000,0.000000 0.000000,0.000000 100.000000,0.000000 0.000000,25.000000-100.000000,0.000000 0.000000,0.000000 225.000000,0.000000 0.000000,125.000000-75.000000,0.000000 0.000000,-25.000000-75.000000,0.000000 0.000000,-50.000000-75.000000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48100.000000 25050.000000,'-50.000000'0.000000,"25.000000"-50.000000,0.000000 0.000000,0.000000-50.000000,0.000000 0.000000,0.000000 0.000000,0.000000 0.000000,-25.000000 75.000000,0.000000 0.000000,25.000000 25.000000,0.000000 0.000000,-50.000000 50.000000,0.000000 0.000000,50.000000 0.000000,0.000000 0.000000,25.000000 75.000000,0.000000 0.000000,0.000000-75.000000,0.000000 0.000000,125.000000 125.000000,0.000000 0.000000,100.000000 0.000000,0.000000 0.000000,-50.000000 25.000000,0.000000 0.000000,-150.000000-50.000000,0.000000 0.000000,-125.000000 0.000000,0.000000 0.000000,-25.000000-100.000000,0.000000 0.000000,25.000000-50.000000,0.000000 0.000000,100.000000-25.000000,0.000000 0.000000,-75.000000-75.000000,0.000000 0.000000,75.000000 50.000000,0.000000 0.000000,0.000000-175.000000,0.000000 0.000000,100.000000-25.000000,0.000000 0.000000,50.000000 25.000000,0.000000 0.000000,25.000000 100.000000,0.000000 0.000000,-50.000000 100.000000,0.000000 0.000000,-50.000000 75.000000,0.000000 0.000000,-75.000000 50.000000,0.000000 0.000000,0.000000-75.000000,0.000000 0.000000,-25.000000 75.000000,0.000000 0.000000,0.000000-25.000000,0.000000 0.000000,0.000000-50.000000,0.000000 0.000000,25.000000-100.000000,0.000000 0.000000,0.000000-100.000000,0.000000 0.000000,75.000000 0.000000,0.000000 0.000000,-75.000000 100.000000,0.000000 0.000000,125.000000-125.000000,0.000000 0.000000,-75.000000 125.000000,0.000000 0.000000,-25.000000 50.000000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50000.000000 25000.000000,'0.000000'50.000000,"25.000000"-75.000000,0.000000 0.000000,0.000000 25.000000,0.000000 0.000000,0.000000-100.000000,0.000000 0.000000,-25.000000 75.000000,0.000000 0.000000,25.000000-50.000000,0.000000 0.000000,-25.000000 50.000000,0.000000 0.000000,-25.000000-50.000000,0.000000 0.000000,0.000000 50.000000,0.000000 0.000000,-75.000000 25.000000,0.000000 0.000000,0.000000 150.000000,0.000000 0.000000,25.000000 25.000000,0.000000 0.000000,100.000000-50.000000,0.000000 0.000000,100.000000-75.000000,0.000000 0.000000,-50.000000-75.000000,0.000000 0.000000,-25.000000-25.000000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50450.000000 24650.000000,'0.000000'100.000000,"-25.000000"-75.000000,0.000000 0.000000,25.000000 50.000000,0.000000 0.000000,0.000000-25.000000,0.000000 0.000000,25.000000 0.000000,0.000000 0.000000,0.000000-25.000000,0.000000 0.000000,50.000000-25.000000,0.000000 0.000000,-50.000000 0.000000,0.000000 0.000000,0.000000 0.000000,0.000000 0.000000,25.000000-25.000000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51300.000000 24300.000000,'0.000000'100.000000,"0.000000"0.000000,0.000000 0.000000,0.000000-25.000000,0.000000 0.000000,25.000000 0.000000,0.000000 0.000000,25.000000-50.000000,0.000000 0.000000,0.000000-50.000000,0.000000 0.000000,25.000000-100.000000,0.000000 0.000000,-25.000000-25.000000,0.000000 0.000000,0.000000 25.000000,0.000000 0.000000,0.000000 50.000000,0.000000 0.000000,-25.000000 75.000000,0.000000 0.000000,-25.000000 25.000000,0.000000 0.000000,0.000000 50.000000,0.000000 0.000000,0.000000-50.000000,0.000000 0.000000,0.000000 100.000000,0.000000 0.000000,0.000000 0.000000,0.000000 0.000000,25.000000 50.000000,0.000000 0.000000,-25.000000 100.000000,0.000000 0.000000,0.000000 0.000000,0.000000 0.000000,0.000000-25.000000,0.000000 0.000000,-25.000000-125.000000,0.000000 0.000000,0.000000-75.000000,0.000000 0.000000,25.000000-25.000000,0.000000 0.000000,0.000000-75.000000,0.000000 0.000000,0.000000-175.000000,0.000000 0.000000,0.000000-75.000000,0.000000 0.000000,50.000000-50.000000,0.000000 0.000000,50.000000 25.000000,0.000000 0.000000,0.000000 125.000000,0.000000 0.000000,25.000000 100.000000,0.000000 0.000000,-25.000000 100.000000,0.000000 0.000000,-75.000000 0.000000,0.000000 0.000000,25.000000 50.000000,0.000000 0.000000,-25.000000-25.000000,0.000000 0.000000,0.000000 50.000000,0.000000 0.000000,0.000000-50.000000,0.000000 0.000000,-25.000000 75.000000,0.000000 0.000000,-50.000000 0.000000,0.000000 0.000000,-75.000000 0.000000,0.000000 0.000000,-75.000000-25.000000,0.000000 0.000000,25.000000-25.000000,0.000000 0.000000,100.000000-50.000000,0.000000 0.000000,50.000000 0.000000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9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56850.000000 24100.000000,'-250.000000'50.000000,"175.000000"-25.000000,0.000000 0.000000,50.000000 0.000000,0.000000 0.000000,75.000000 0.000000,0.000000 0.000000,-25.000000-25.000000,0.000000 0.000000,125.000000-25.000000,0.000000 0.000000,-100.000000 0.000000,0.000000 0.000000,100.000000-50.000000,0.000000 0.000000,-100.000000 25.000000,0.000000 0.000000,100.000000-75.000000,0.000000 0.000000,-100.000000 25.000000,0.000000 0.000000,-100.000000 50.000000,0.000000 0.000000,-50.000000 150.000000,0.000000 0.000000,-25.000000 100.000000,0.000000 0.000000,75.000000 50.000000,0.000000 0.000000,50.000000-125.000000,0.000000 0.000000,0.000000-75.000000,0.000000 0.000000,75.000000 25.000000,0.000000 0.000000,-50.000000-75.000000,0.000000 0.000000,200.000000-125.000000,0.000000 0.000000,-50.000000-100.000000,0.000000 0.000000,-125.000000 50.000000,0.000000 0.000000,-75.000000 125.000000,0.000000 0.000000,-50.000000 125.000000,0.000000 0.000000,50.000000 75.000000,0.000000 0.000000,25.000000-50.000000,0.000000 0.000000,25.000000-50.000000,0.000000 0.000000,50.000000 50.000000,0.000000 0.000000,0.000000-75.000000,0.000000 0.000000,-25.000000-25.000000,0.000000 0.000000,50.000000-25.000000,0.000000 0.000000,0.000000-50.000000,0.000000 0.000000,-50.000000 0.000000,0.000000 0.000000,0.000000 50.000000,0.000000 0.000000,-25.000000 0.000000,0.000000 0.000000,25.000000 50.000000,0.000000 0.000000,-25.000000 0.000000,0.000000 0.000000,0.000000-25.000000,0.000000 0.000000,25.000000 0.000000,0.000000 0.000000,-25.000000 0.000000,0.000000 0.000000,25.000000-25.000000,0.000000 0.000000,-50.000000 0.000000,0.000000 0.000000,25.000000-25.000000,0.000000 0.000000,-25.000000 25.000000,0.000000 0.000000,0.000000 50.000000,0.000000 0.000000,-25.000000 50.000000,0.000000 0.000000,25.000000 25.000000,0.000000 0.000000,50.000000-50.000000,0.000000 0.000000,25.000000-25.000000,0.000000 0.000000,-25.000000-25.000000,0.000000 0.000000,100.000000-25.000000,0.000000 0.000000,-75.000000 0.000000,0.000000 0.000000,-50.000000 0.000000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60450.000000 24450.000000,'50.000000'-50.000000,"-25.000000"25.000000,0.000000 0.000000,0.000000 25.000000,0.000000 0.000000,-25.000000 25.000000,0.000000 0.000000,25.000000 25.000000,0.000000 0.000000,0.000000 0.000000,0.000000 0.000000,0.000000-25.000000,0.000000 0.000000,0.000000-25.000000,0.000000 0.000000,25.000000 0.000000,0.000000 0.000000,-25.000000-25.000000,0.000000 0.000000,50.000000-50.000000,0.000000 0.000000,0.000000-50.000000,0.000000 0.000000,-25.000000 75.000000,0.000000 0.000000,-25.000000 50.000000,0.000000 0.000000,0.000000 100.000000,0.000000 0.000000,25.000000-25.000000,0.000000 0.000000,0.000000-25.000000,0.000000 0.000000,-25.000000-50.000000,0.000000 0.000000,0.000000 0.000000,0.000000 0.000000,25.000000 0.000000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75300.000000 29050.000000,'0.000000'50.000000,"0.000000"-25.000000,0.000000 0.000000,0.000000 0.000000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9:4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64500.000000 24450.000000,'-50.000000'0.000000,"25.000000"-25.000000,0.000000 0.000000,25.000000-50.000000,0.000000 0.000000,0.000000 50.000000,0.000000 0.000000,25.000000-100.000000,0.000000 0.000000,-25.000000 100.000000,0.000000 0.000000,-25.000000-100.000000,0.000000 0.000000,25.000000 100.000000,0.000000 0.000000,-125.000000 25.000000,0.000000 0.000000,-25.000000 125.000000,0.000000 0.000000,75.000000 100.000000,0.000000 0.000000,75.000000-50.000000,0.000000 0.000000,100.000000-125.000000,0.000000 0.000000,75.000000-100.000000,0.000000 0.000000,-75.000000-100.000000,0.000000 0.000000,-50.000000 75.000000,0.000000 0.000000,-25.000000 50.000000,0.000000 0.000000,-25.000000-25.000000,0.000000 0.000000,0.000000 125.000000,0.000000 0.000000,75.000000 0.000000,0.000000 0.000000,25.000000-50.000000,0.000000 0.000000,50.000000-75.000000,0.000000 0.000000,-125.000000 0.000000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65550.000000 23650.000000,'50.000000'-50.000000,"-25.000000"50.000000,0.000000 0.000000,-25.000000 25.000000,0.000000 0.000000,0.000000 175.000000,0.000000 0.000000,25.000000 175.000000,0.000000 0.000000,-25.000000 0.000000,0.000000 0.000000,25.000000-100.000000,0.000000 0.000000,-25.000000-225.000000,0.000000 0.000000,25.000000-125.000000,0.000000 0.000000,0.000000 25.000000,0.000000 0.000000,-25.000000-150.000000,0.000000 0.000000,0.000000 125.000000,0.000000 0.000000,25.000000-125.000000,0.000000 0.000000,-25.000000 125.000000,0.000000 0.000000,0.000000-200.000000,0.000000 0.000000,-25.000000 0.000000,0.000000 0.000000,50.000000 75.000000,0.000000 0.000000,50.000000 100.000000,0.000000 0.000000,50.000000 100.000000,0.000000 0.000000,-50.000000 100.000000,0.000000 0.000000,-25.000000 0.000000,0.000000 0.000000,-25.000000-75.000000,0.000000 0.000000,25.000000 100.000000,0.000000 0.000000,-50.000000-25.000000,0.000000 0.000000,-75.000000-25.000000,0.000000 0.000000,-100.000000 25.000000,0.000000 0.000000,-25.000000-75.000000,0.000000 0.000000,75.000000 0.000000,0.000000 0.000000,150.000000-75.000000,0.000000 0.000000,25.000000 0.000000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9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67250.000000 23700.000000,'0.000000'300.000000,"0.000000"-100.000000,0.000000 0.000000,0.000000 75.000000,0.000000 0.000000,0.000000 0.000000,0.000000 0.000000,0.000000-100.000000,0.000000 0.000000,0.000000-125.000000,0.000000 0.000000,0.000000 75.000000,0.000000 0.000000,0.000000-100.000000,0.000000 0.000000,0.000000-150.000000,0.000000 0.000000,0.000000-125.000000,0.000000 0.000000,0.000000-50.000000,0.000000 0.000000,50.000000 0.000000,0.000000 0.000000,0.000000 25.000000,0.000000 0.000000,50.000000 125.000000,0.000000 0.000000,-25.000000 100.000000,0.000000 0.000000,-50.000000 50.000000,0.000000 0.000000,100.000000-25.000000,0.000000 0.000000,-75.000000 100.000000,0.000000 0.000000,-25.000000-50.000000,0.000000 0.000000,0.000000 150.000000,0.000000 0.000000,-25.000000 25.000000,0.000000 0.000000,-75.000000-25.000000,0.000000 0.000000,-75.000000-50.000000,0.000000 0.000000,-75.000000-75.000000,0.000000 0.000000,50.000000-75.000000,0.000000 0.000000,175.000000-200.000000,0.000000 0.000000,100.000000 75.000000,0.000000 0.000000,-50.000000 50.000000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9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68800.000000 22350.000000,'100.000000'0.000000,"-75.000000"25.000000,0.000000 0.000000,-25.000000 200.000000,0.000000 0.000000,25.000000 25.000000,0.000000 0.000000,-25.000000-150.000000,0.000000 0.000000,0.000000 175.000000,0.000000 0.000000,25.000000-200.000000,0.000000 0.000000,0.000000 75.000000,0.000000 0.000000,75.000000-225.000000,0.000000 0.000000,-75.000000 25.000000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69650.000000 23700.000000,'150.000000'-100.000000,"-125.000000"100.000000,0.000000 0.000000,25.000000 25.000000,0.000000 0.000000,-25.000000 50.000000,0.000000 0.000000,0.000000-75.000000,0.000000 0.000000,0.000000 75.000000,0.000000 0.000000,0.000000-75.000000,0.000000 0.000000,25.000000 25.000000,0.000000 0.000000,-25.000000-25.000000,0.000000 0.000000,50.000000-25.000000,0.000000 0.000000,-50.000000 0.000000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70750.000000 23200.000000,'-100.000000'150.000000,"25.000000"25.000000,0.000000 0.000000,-25.000000 200.000000,0.000000 0.000000,75.000000-75.000000,0.000000 0.000000,25.000000-225.000000,0.000000 0.000000,25.000000 150.000000,0.000000 0.000000,50.000000-175.000000,0.000000 0.000000,-25.000000-50.000000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29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72250.000000 23850.000000,'-100.000000'0.000000,"75.000000"0.000000,0.000000 0.000000,50.000000-75.000000,0.000000 0.000000,175.000000-100.000000,0.000000 0.000000,50.000000-100.000000,0.000000 0.000000,-100.000000 25.000000,0.000000 0.000000,-100.000000 125.000000,0.000000 0.000000,-150.000000 125.000000,0.000000 0.000000,-50.000000 200.000000,0.000000 0.000000,25.000000 150.000000,0.000000 0.000000,50.000000-50.000000,0.000000 0.000000,75.000000-175.000000,0.000000 0.000000,-25.000000 150.000000,0.000000 0.000000,50.000000-225.000000,0.000000 0.000000,100.000000 75.000000,0.000000 0.000000,75.000000-225.000000,0.000000 0.000000,-25.000000-175.000000,0.000000 0.000000,-50.000000 0.000000,0.000000 0.000000,-125.000000 125.000000,0.000000 0.000000,0.000000 125.000000,0.000000 0.000000,-25.000000 100.000000,0.000000 0.000000,25.000000-50.000000,0.000000 0.000000,-25.000000 125.000000,0.000000 0.000000,25.000000-75.000000,0.000000 0.000000,0.000000 75.000000,0.000000 0.000000,25.000000-50.000000,0.000000 0.000000,100.000000-75.000000,0.000000 0.000000,-25.000000-150.000000,0.000000 0.000000,0.000000 25.000000,0.000000 0.000000,-50.000000 75.000000,0.000000 0.000000,-25.000000 0.000000,0.000000 0.000000,0.000000 75.000000,0.000000 0.000000,25.000000 0.000000,0.000000 0.000000,-25.000000-25.000000,0.000000 0.000000,25.000000 50.000000,0.000000 0.000000,-25.000000-75.000000,0.000000 0.000000,75.000000 50.000000,0.000000 0.000000,-25.000000-50.000000,0.000000 0.000000,25.000000-100.000000,0.000000 0.000000,-25.000000-50.000000,0.000000 0.000000,-50.000000 25.000000,0.000000 0.000000,-50.000000 100.000000,0.000000 0.000000,-50.000000 125.000000,0.000000 0.000000,25.000000 75.000000,0.000000 0.000000,75.000000-25.000000,0.000000 0.000000,150.000000-100.000000,0.000000 0.000000,-100.000000-50.000000,0.000000 0.000000,25.000000-50.000000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4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78350.000000 22400.000000,'0.000000'-350.000000,"0.000000"225.000000,0.000000 0.000000,0.000000 100.000000,0.000000 0.000000,0.000000 0.000000,0.000000 0.000000,0.000000 225.000000,0.000000 0.000000,0.000000 225.000000,0.000000 0.000000,-50.000000 75.000000,0.000000 0.000000,-50.000000-25.000000,0.000000 0.000000,50.000000-250.000000,0.000000 0.000000,50.000000-275.000000,0.000000 0.000000,50.000000-175.000000,0.000000 0.000000,-50.000000 125.000000,0.000000 0.000000,75.000000-300.000000,0.000000 0.000000,-50.000000 25.000000,0.000000 0.000000,0.000000 100.000000,0.000000 0.000000,-25.000000 225.000000,0.000000 0.000000,0.000000 200.000000,0.000000 0.000000,75.000000 125.000000,0.000000 0.000000,25.000000 0.000000,0.000000 0.000000,-25.000000-50.000000,0.000000 0.000000,-50.000000-175.000000,0.000000 0.000000,0.000000 75.000000,0.000000 0.000000,-25.000000-75.000000,0.000000 0.000000,0.000000 0.000000,0.000000 0.000000,-50.000000-50.000000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4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78450.000000 24650.000000,'-250.000000'50.000000,"175.000000"-75.000000,0.000000 0.000000,50.000000-25.000000,0.000000 0.000000,75.000000-25.000000,0.000000 0.000000,125.000000 0.000000,0.000000 0.000000,-25.000000 25.000000,0.000000 0.000000,-100.000000 50.000000,0.000000 0.000000,0.000000 0.000000,0.000000 0.000000,25.000000-25.000000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4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80200.000000 24550.000000,'50.000000'0.000000,"-25.000000"-75.000000,0.000000 0.000000,0.000000-75.000000,0.000000 0.000000,-25.000000 50.000000,0.000000 0.000000,-125.000000 75.000000,0.000000 0.000000,-50.000000 200.000000,0.000000 0.000000,75.000000 25.000000,0.000000 0.000000,100.000000-25.000000,0.000000 0.000000,25.000000-150.000000,0.000000 0.000000,175.000000 100.000000,0.000000 0.000000,-75.000000-25.000000,0.000000 0.000000,-75.000000 25.000000,0.000000 0.000000,-75.000000 50.000000,0.000000 0.000000,-75.000000-50.000000,0.000000 0.000000,-25.000000-75.000000,0.000000 0.000000,-25.000000-50.000000,0.000000 0.000000,100.000000-100.000000,0.000000 0.000000,50.000000 50.000000,0.000000 0.000000,50.000000-175.000000,0.000000 0.000000,-25.000000 175.000000,0.000000 0.000000,25.000000-50.000000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73950.000000 28550.000000,'150.000000'-100.000000,"-100.000000"50.000000,0.000000 0.000000,0.000000-25.000000,0.000000 0.000000,0.000000 0.000000,0.000000 0.000000,-25.000000 75.000000,0.000000 0.000000,0.000000-25.000000,0.000000 0.000000,-25.000000 0.000000,0.000000 0.000000,-25.000000 50.000000,0.000000 0.000000,25.000000 0.000000,0.000000 0.000000,-125.000000 150.000000,0.000000 0.000000,100.000000-100.000000,0.000000 0.000000,-200.000000 350.000000,0.000000 0.000000,-25.000000 100.000000,0.000000 0.000000,150.000000-150.000000,0.000000 0.000000,100.000000-300.000000,0.000000 0.000000,150.000000-375.000000,0.000000 0.000000,0.000000-50.000000,0.000000 0.000000,-100.000000 225.000000,0.000000 0.000000,100.000000-250.000000,0.000000 0.000000,-100.000000 250.000000,0.000000 0.000000,75.000000-250.000000,0.000000 0.000000,-75.000000 300.000000,0.000000 0.000000,25.000000-25.000000,0.000000 0.000000,-25.000000 250.000000,0.000000 0.000000,-25.000000 275.000000,0.000000 0.000000,0.000000 25.000000,0.000000 0.000000,0.000000-100.000000,0.000000 0.000000,-25.000000-175.000000,0.000000 0.000000,0.000000-150.000000,0.000000 0.000000,-75.000000-25.000000,0.000000 0.000000,50.000000-25.000000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29:4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80750.000000 24600.000000,'100.000000'-100.000000,"-50.000000"0.000000,0.000000 0.000000,25.000000-25.000000,0.000000 0.000000,-25.000000 0.000000,0.000000 0.000000,-50.000000 25.000000,0.000000 0.000000,-25.000000 100.000000,0.000000 0.000000,0.000000 0.000000,0.000000 0.000000,-100.000000 75.000000,0.000000 0.000000,25.000000 75.000000,0.000000 0.000000,75.000000 50.000000,0.000000 0.000000,25.000000-50.000000,0.000000 0.000000,100.000000 0.000000,0.000000 0.000000,0.000000 25.000000,0.000000 0.000000,-50.000000-50.000000,0.000000 0.000000,-50.000000-75.000000,0.000000 0.000000,0.000000 100.000000,0.000000 0.000000,0.000000-100.000000,0.000000 0.000000,-25.000000 50.000000,0.000000 0.000000,0.000000-75.000000,0.000000 0.000000,-75.000000 25.000000,0.000000 0.000000,75.000000-50.000000,0.000000 0.000000,-100.000000-25.000000,0.000000 0.000000,50.000000-125.000000,0.000000 0.000000,50.000000 75.000000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58100.000000 16300.000000,'0.000000'50.000000,"25.000000"-75.000000,0.000000 0.000000,25.000000-75.000000,0.000000 0.000000,25.000000-100.000000,0.000000 0.000000,-50.000000 0.000000,0.000000 0.000000,-75.000000 100.000000,0.000000 0.000000,-150.000000 200.000000,0.000000 0.000000,25.000000 75.000000,0.000000 0.000000,125.000000-100.000000,0.000000 0.000000,-50.000000 150.000000,0.000000 0.000000,100.000000-100.000000,0.000000 0.000000,25.000000-75.000000,0.000000 0.000000,150.000000 0.000000,0.000000 0.000000,25.000000-50.000000,0.000000 0.000000,-150.000000-50.000000,0.000000 0.000000,0.000000 25.000000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58850.000000 15700.000000,'0.000000'100.000000,"0.000000"-25.000000,0.000000 0.000000,0.000000 0.000000,0.000000 0.000000,25.000000 50.000000,0.000000 0.000000,25.000000-50.000000,0.000000 0.000000,25.000000-50.000000,0.000000 0.000000,50.000000-150.000000,0.000000 0.000000,-50.000000 0.000000,0.000000 0.000000,-50.000000 75.000000,0.000000 0.000000,25.000000-25.000000,0.000000 0.000000,-25.000000 75.000000,0.000000 0.000000,0.000000-25.000000,0.000000 0.000000,0.000000 25.000000,0.000000 0.000000,0.000000 75.000000,0.000000 0.000000,-25.000000 50.000000,0.000000 0.000000,50.000000-25.000000,0.000000 0.000000,0.000000-25.000000,0.000000 0.000000,25.000000-75.000000,0.000000 0.000000,-50.000000-25.000000,0.000000 0.000000,0.000000 0.000000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60550.000000 16000.000000,'100.000000'100.000000,"-75.000000"-75.000000,0.000000 0.000000,50.000000-25.000000,0.000000 0.000000,0.000000 0.000000,0.000000 0.000000,50.000000-100.000000,0.000000 0.000000,-50.000000 0.000000,0.000000 0.000000,-50.000000 25.000000,0.000000 0.000000,-50.000000 50.000000,0.000000 0.000000,-100.000000 150.000000,0.000000 0.000000,50.000000 50.000000,0.000000 0.000000,75.000000-25.000000,0.000000 0.000000,125.000000-75.000000,0.000000 0.000000,-75.000000-75.000000,0.000000 0.000000,25.000000-25.000000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63500.000000 15900.000000,'0.000000'-100.000000,"25.000000"75.000000,0.000000 0.000000,0.000000 150.000000,0.000000 0.000000,-25.000000 75.000000,0.000000 0.000000,0.000000 0.000000,0.000000 0.000000,-50.000000-75.000000,0.000000 0.000000,50.000000-150.000000,0.000000 0.000000,50.000000-250.000000,0.000000 0.000000,25.000000 25.000000,0.000000 0.000000,-75.000000 200.000000,0.000000 0.000000,100.000000-100.000000,0.000000 0.000000,-75.000000 100.000000,0.000000 0.000000,50.000000 25.000000,0.000000 0.000000,-50.000000 25.000000,0.000000 0.000000,0.000000 0.000000,0.000000 0.000000,25.000000 25.000000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64700.000000 16400.000000,'0.000000'100.000000,"0.000000"-75.000000,0.000000 0.000000,25.000000-50.000000,0.000000 0.000000,25.000000-75.000000,0.000000 0.000000,-25.000000 25.000000,0.000000 0.000000,-50.000000 0.000000,0.000000 0.000000,-50.000000 75.000000,0.000000 0.000000,-25.000000 50.000000,0.000000 0.000000,25.000000 25.000000,0.000000 0.000000,75.000000-50.000000,0.000000 0.000000,0.000000 75.000000,0.000000 0.000000,0.000000-75.000000,0.000000 0.000000,75.000000 0.000000,0.000000 0.000000,-50.000000-25.000000,0.000000 0.000000,125.000000-25.000000,0.000000 0.000000,-100.000000 0.000000,0.000000 0.000000,0.000000-25.000000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65500.000000 15800.000000,'0.000000'100.000000,"0.000000"-75.000000,0.000000 0.000000,25.000000 25.000000,0.000000 0.000000,0.000000-25.000000,0.000000 0.000000,25.000000 50.000000,0.000000 0.000000,0.000000-25.000000,0.000000 0.000000,25.000000-50.000000,0.000000 0.000000,25.000000-125.000000,0.000000 0.000000,-25.000000 0.000000,0.000000 0.000000,-25.000000 25.000000,0.000000 0.000000,-25.000000 75.000000,0.000000 0.000000,0.000000 25.000000,0.000000 0.000000,-25.000000 25.000000,0.000000 0.000000,25.000000-25.000000,0.000000 0.000000,-25.000000 75.000000,0.000000 0.000000,0.000000-50.000000,0.000000 0.000000,50.000000 25.000000,0.000000 0.000000,-50.000000-25.000000,0.000000 0.000000,75.000000 25.000000,0.000000 0.000000,0.000000-50.000000,0.000000 0.000000,25.000000-50.000000,0.000000 0.000000,-75.000000 0.000000,0.000000 0.000000,0.000000 25.000000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69550.000000 15100.000000,'100.000000'-100.000000,"-50.000000"0.000000,0.000000 0.000000,-25.000000 25.000000,0.000000 0.000000,75.000000-125.000000,0.000000 0.000000,-50.000000 125.000000,0.000000 0.000000,50.000000-150.000000,0.000000 0.000000,-100.000000 175.000000,0.000000 0.000000,50.000000-175.000000,0.000000 0.000000,-100.000000 150.000000,0.000000 0.000000,-75.000000 100.000000,0.000000 0.000000,-25.000000 175.000000,0.000000 0.000000,25.000000 100.000000,0.000000 0.000000,50.000000 75.000000,0.000000 0.000000,50.000000-75.000000,0.000000 0.000000,25.000000-200.000000,0.000000 0.000000,25.000000 150.000000,0.000000 0.000000,0.000000-175.000000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0:2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69350.000000 15750.000000,'0.000000'-150.000000,"-25.000000"100.000000,0.000000 0.000000,25.000000 25.000000,0.000000 0.000000,75.000000 25.000000,0.000000 0.000000,-25.000000 0.000000,0.000000 0.000000,50.000000 0.000000,0.000000 0.000000,-50.000000 25.000000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0:2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70450.000000 15800.000000,'0.000000'-50.000000,"0.000000"25.000000,0.000000 0.000000,0.000000-25.000000,0.000000 0.000000,-25.000000 0.000000,0.000000 0.000000,-50.000000 50.000000,0.000000 0.000000,50.000000 0.000000,0.000000 0.000000,-50.000000 75.000000,0.000000 0.000000,50.000000 25.000000,0.000000 0.000000,100.000000-50.000000,0.000000 0.000000,100.000000 0.000000,0.000000 0.000000,-50.000000 25.000000,0.000000 0.000000,-50.000000-25.000000,0.000000 0.000000,-75.000000 0.000000,0.000000 0.000000,0.000000 25.000000,0.000000 0.000000,0.000000-50.000000,0.000000 0.000000,0.000000 25.000000,0.000000 0.000000,-25.000000-50.000000,0.000000 0.000000,25.000000-150.000000,0.000000 0.000000,75.000000-25.000000,0.000000 0.000000,50.000000 25.000000,0.000000 0.000000,0.000000 50.000000,0.000000 0.000000,-75.000000 100.000000,0.000000 0.000000,-25.000000 0.000000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73800.000000 30550.000000,'-50.000000'-200.000000,"25.000000"100.000000,0.000000 0.000000,25.000000 50.000000,0.000000 0.000000,100.000000 0.000000,0.000000 0.000000,75.000000 25.000000,0.000000 0.000000,100.000000-25.000000,0.000000 0.000000,-175.000000 50.000000,0.000000 0.000000,-25.000000-25.000000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0:2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73650.000000 15850.000000,'-150.000000'0.000000,"125.000000"0.000000,0.000000 0.000000,100.000000-25.000000,0.000000 0.000000,25.000000 0.000000,0.000000 0.000000,-50.000000 25.000000,0.000000 0.000000,25.000000-25.000000,0.000000 0.000000,-25.000000 25.000000,0.000000 0.000000,0.000000-50.000000,0.000000 0.000000,-25.000000 25.000000,0.000000 0.000000,0.000000-25.000000,0.000000 0.000000,-75.000000 25.000000,0.000000 0.000000,-100.000000 75.000000,0.000000 0.000000,25.000000 125.000000,0.000000 0.000000,50.000000 25.000000,0.000000 0.000000,150.000000-25.000000,0.000000 0.000000,75.000000-125.000000,0.000000 0.000000,-100.000000-50.000000,0.000000 0.000000,75.000000-50.000000,0.000000 0.000000,-50.000000 0.000000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0:2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75200.000000 16050.000000,'-50.000000'50.000000,"25.000000"-50.000000,0.000000 0.000000,50.000000 0.000000,0.000000 0.000000,25.000000-50.000000,0.000000 0.000000,-50.000000 25.000000,0.000000 0.000000,25.000000-50.000000,0.000000 0.000000,-25.000000 50.000000,0.000000 0.000000,-25.000000-50.000000,0.000000 0.000000,-75.000000 75.000000,0.000000 0.000000,0.000000 75.000000,0.000000 0.000000,50.000000 25.000000,0.000000 0.000000,100.000000-25.000000,0.000000 0.000000,50.000000-75.000000,0.000000 0.000000,25.000000-50.000000,0.000000 0.000000,-75.000000 0.000000,0.000000 0.000000,-25.000000 50.000000,0.000000 0.000000,0.000000-25.000000,0.000000 0.000000,0.000000 25.000000,0.000000 0.000000,0.000000-25.000000,0.000000 0.000000,0.000000 25.000000,0.000000 0.000000,25.000000 25.000000,0.000000 0.000000,25.000000-25.000000,0.000000 0.000000,-50.000000-25.000000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0:2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76700.000000 15600.000000,'50.000000'0.000000,"-25.000000"-25.000000,0.000000 0.000000,-25.000000 0.000000,0.000000 0.000000,0.000000 0.000000,0.000000 0.000000,0.000000-25.000000,0.000000 0.000000,0.000000 25.000000,0.000000 0.000000,-100.000000 50.000000,0.000000 0.000000,-25.000000 75.000000,0.000000 0.000000,25.000000 100.000000,0.000000 0.000000,50.000000-50.000000,0.000000 0.000000,50.000000-100.000000,0.000000 0.000000,25.000000 75.000000,0.000000 0.000000,100.000000-100.000000,0.000000 0.000000,-75.000000-50.000000,0.000000 0.000000,100.000000-100.000000,0.000000 0.000000,-100.000000 75.000000,0.000000 0.000000,125.000000-175.000000,0.000000 0.000000,-50.000000-25.000000,0.000000 0.000000,-75.000000 75.000000,0.000000 0.000000,-25.000000 125.000000,0.000000 0.000000,-25.000000 75.000000,0.000000 0.000000,0.000000 75.000000,0.000000 0.000000,-25.000000-75.000000,0.000000 0.000000,25.000000 75.000000,0.000000 0.000000,0.000000-50.000000,0.000000 0.000000,0.000000 75.000000,0.000000 0.000000,25.000000 0.000000,0.000000 0.000000,25.000000-50.000000,0.000000 0.000000,25.000000-75.000000,0.000000 0.000000,50.000000-75.000000,0.000000 0.000000,0.000000-25.000000,0.000000 0.000000,-25.000000 0.000000,0.000000 0.000000,-25.000000 50.000000,0.000000 0.000000,-50.000000 50.000000,0.000000 0.000000,-25.000000 75.000000,0.000000 0.000000,0.000000-50.000000,0.000000 0.000000,25.000000 75.000000,0.000000 0.000000,25.000000-25.000000,0.000000 0.000000,25.000000-75.000000,0.000000 0.000000,-25.000000 0.000000,0.000000 0.000000,-25.000000 0.000000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0:2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81400.000000 15900.000000,'0.000000'50.000000,"25.000000"-50.000000,0.000000 0.000000,0.000000 25.000000,0.000000 0.000000,0.000000-25.000000,0.000000 0.000000,25.000000 0.000000,0.000000 0.000000,0.000000-50.000000,0.000000 0.000000,0.000000-50.000000,0.000000 0.000000,-25.000000 25.000000,0.000000 0.000000,-25.000000 25.000000,0.000000 0.000000,-25.000000-25.000000,0.000000 0.000000,0.000000 75.000000,0.000000 0.000000,-125.000000 0.000000,0.000000 0.000000,0.000000 175.000000,0.000000 0.000000,50.000000 50.000000,0.000000 0.000000,150.000000-100.000000,0.000000 0.000000,175.000000-175.000000,0.000000 0.000000,25.000000-225.000000,0.000000 0.000000,-25.000000-100.000000,0.000000 0.000000,-100.000000 100.000000,0.000000 0.000000,-100.000000 200.000000,0.000000 0.000000,50.000000-175.000000,0.000000 0.000000,-50.000000 200.000000,0.000000 0.000000,-25.000000-25.000000,0.000000 0.000000,-75.000000 175.000000,0.000000 0.000000,0.000000 150.000000,0.000000 0.000000,0.000000 50.000000,0.000000 0.000000,50.000000-25.000000,0.000000 0.000000,25.000000-75.000000,0.000000 0.000000,50.000000-100.000000,0.000000 0.000000,0.000000-100.000000,0.000000 0.000000,-25.000000-25.000000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82850.000000 15500.000000,'-50.000000'50.000000,"25.000000"-25.000000,0.000000 0.000000,25.000000 0.000000,0.000000 0.000000,25.000000-25.000000,0.000000 0.000000,50.000000 0.000000,0.000000 0.000000,-25.000000-25.000000,0.000000 0.000000,50.000000-50.000000,0.000000 0.000000,-25.000000 0.000000,0.000000 0.000000,-75.000000 25.000000,0.000000 0.000000,-50.000000 50.000000,0.000000 0.000000,-25.000000 75.000000,0.000000 0.000000,50.000000 0.000000,0.000000 0.000000,50.000000 25.000000,0.000000 0.000000,125.000000-100.000000,0.000000 0.000000,-25.000000-25.000000,0.000000 0.000000,-75.000000 0.000000,0.000000 0.000000,50.000000-50.000000,0.000000 0.000000,-75.000000 25.000000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0:2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84100.000000 15150.000000,'0.000000'-50.000000,"0.000000"25.000000,0.000000 0.000000,-25.000000 50.000000,0.000000 0.000000,0.000000 175.000000,0.000000 0.000000,0.000000 100.000000,0.000000 0.000000,-25.000000 50.000000,0.000000 0.000000,25.000000-125.000000,0.000000 0.000000,0.000000-150.000000,0.000000 0.000000,-25.000000 75.000000,0.000000 0.000000,50.000000-125.000000,0.000000 0.000000,-25.000000 0.000000,0.000000 0.000000,0.000000-25.000000,0.000000 0.000000,25.000000-100.000000,0.000000 0.000000,50.000000-125.000000,0.000000 0.000000,-25.000000-25.000000,0.000000 0.000000,25.000000-25.000000,0.000000 0.000000,0.000000 25.000000,0.000000 0.000000,50.000000 25.000000,0.000000 0.000000,50.000000 125.000000,0.000000 0.000000,-25.000000 25.000000,0.000000 0.000000,-100.000000 75.000000,0.000000 0.000000,75.000000-25.000000,0.000000 0.000000,-75.000000 0.000000,0.000000 0.000000,75.000000 0.000000,0.000000 0.000000,0.000000 25.000000,0.000000 0.000000,-100.000000 100.000000,0.000000 0.000000,-50.000000 50.000000,0.000000 0.000000,-75.000000 0.000000,0.000000 0.000000,-75.000000 0.000000,0.000000 0.000000,50.000000-75.000000,0.000000 0.000000,75.000000-50.000000,0.000000 0.000000,-50.000000 0.000000,0.000000 0.000000,100.000000-25.000000,0.000000 0.000000,0.000000-75.000000,0.000000 0.000000,75.000000 25.000000,0.000000 0.000000,0.000000 0.000000,0.000000 0.000000,0.000000 0.000000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2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85650.000000 14850.000000,'-50.000000'-100.000000,"50.000000"75.000000,0.000000 0.000000,0.000000 0.000000,0.000000 0.000000,25.000000 0.000000,0.000000 0.000000,0.000000 25.000000,0.000000 0.000000,75.000000-25.000000,0.000000 0.000000,-25.000000 25.000000,0.000000 0.000000,-25.000000 25.000000,0.000000 0.000000,-25.000000-25.000000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86300.000000 14200.000000,'-150.000000'200.000000,"25.000000"50.000000,0.000000 0.000000,50.000000 100.000000,0.000000 0.000000,50.000000-50.000000,0.000000 0.000000,75.000000-175.000000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53500.000000 13900.000000,'0.000000'50.000000,"-25.000000"-25.000000,0.000000 0.000000,25.000000-50.000000,0.000000 0.000000,0.000000-50.000000,0.000000 0.000000,25.000000 25.000000,0.000000 0.000000,0.000000-100.000000,0.000000 0.000000,-25.000000-25.000000,0.000000 0.000000,-50.000000 50.000000,0.000000 0.000000,-150.000000 200.000000,0.000000 0.000000,0.000000 225.000000,0.000000 0.000000,100.000000 0.000000,0.000000 0.000000,100.000000-150.000000,0.000000 0.000000,25.000000-125.000000,0.000000 0.000000,75.000000 50.000000,0.000000 0.000000,-75.000000-75.000000,0.000000 0.000000,175.000000-75.000000,0.000000 0.000000,-25.000000-125.000000,0.000000 0.000000,-25.000000 0.000000,0.000000 0.000000,-125.000000 175.000000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54400.000000 13300.000000,'-50.000000'0.000000,"25.000000"0.000000,0.000000 0.000000,0.000000 100.000000,0.000000 0.000000,25.000000 25.000000,0.000000 0.000000,25.000000-25.000000,0.000000 0.000000,50.000000-100.000000,0.000000 0.000000,50.000000-75.000000,0.000000 0.000000,-25.000000-50.000000,0.000000 0.000000,-25.000000 50.000000,0.000000 0.000000,-50.000000 75.000000,0.000000 0.000000,0.000000 0.000000,0.000000 0.000000,-25.000000 50.000000,0.000000 0.000000,0.000000-25.000000,0.000000 0.000000,0.000000 50.000000,0.000000 0.000000,0.000000-25.000000,0.000000 0.000000,75.000000-25.000000,0.000000 0.000000,0.000000-50.000000,0.000000 0.000000,-25.000000-25.000000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76450.000000 28800.000000,'50.000000'0.000000,"-50.000000"-75.000000,0.000000 0.000000,-25.000000 25.000000,0.000000 0.000000,0.000000 50.000000,0.000000 0.000000,-25.000000-25.000000,0.000000 0.000000,25.000000 25.000000,0.000000 0.000000,-75.000000 25.000000,0.000000 0.000000,75.000000 0.000000,0.000000 0.000000,-100.000000 125.000000,0.000000 0.000000,50.000000 25.000000,0.000000 0.000000,150.000000-50.000000,0.000000 0.000000,100.000000-25.000000,0.000000 0.000000,0.000000-50.000000,0.000000 0.000000,-125.000000 0.000000,0.000000 0.000000,-25.000000-25.000000,0.000000 0.000000,-25.000000 25.000000,0.000000 0.000000,-25.000000-25.000000,0.000000 0.000000,-75.000000 50.000000,0.000000 0.000000,50.000000-50.000000,0.000000 0.000000,-125.000000 50.000000,0.000000 0.000000,50.000000-50.000000,0.000000 0.000000,150.000000-100.000000,0.000000 0.000000,25.000000 0.000000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55650.000000 12650.000000,'0.000000'-50.000000,"0.000000"25.000000,0.000000 0.000000,-25.000000 25.000000,0.000000 0.000000,25.000000-25.000000,0.000000 0.000000,-25.000000 50.000000,0.000000 0.000000,25.000000 100.000000,0.000000 0.000000,0.000000 0.000000,0.000000 0.000000,25.000000-25.000000,0.000000 0.000000,0.000000-25.000000,0.000000 0.000000,0.000000-25.000000,0.000000 0.000000,0.000000-50.000000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55350.000000 12900.000000,'-50.000000'-100.000000,"50.000000"75.000000,0.000000 0.000000,125.000000 0.000000,0.000000 0.000000,-50.000000 25.000000,0.000000 0.000000,0.000000 0.000000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56500.000000 13100.000000,'50.000000'-100.000000,"-50.000000"75.000000,0.000000 0.000000,0.000000 125.000000,0.000000 0.000000,0.000000-50.000000,0.000000 0.000000,0.000000 200.000000,0.000000 0.000000,-50.000000 25.000000,0.000000 0.000000,25.000000-75.000000,0.000000 0.000000,25.000000-150.000000,0.000000 0.000000,0.000000-125.000000,0.000000 0.000000,0.000000-125.000000,0.000000 0.000000,0.000000 25.000000,0.000000 0.000000,0.000000 125.000000,0.000000 0.000000,0.000000-125.000000,0.000000 0.000000,0.000000 125.000000,0.000000 0.000000,50.000000-100.000000,0.000000 0.000000,-25.000000 100.000000,0.000000 0.000000,50.000000-75.000000,0.000000 0.000000,-50.000000 100.000000,0.000000 0.000000,75.000000-25.000000,0.000000 0.000000,25.000000 50.000000,0.000000 0.000000,-50.000000 25.000000,0.000000 0.000000,-25.000000 75.000000,0.000000 0.000000,-50.000000-25.000000,0.000000 0.000000,-75.000000 25.000000,0.000000 0.000000,-25.000000-25.000000,0.000000 0.000000,75.000000-50.000000,0.000000 0.000000,-100.000000 25.000000,0.000000 0.000000,75.000000-25.000000,0.000000 0.000000,-25.000000-25.000000,0.000000 0.000000,25.000000 25.000000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57900.000000 12500.000000,'-50.000000'0.000000,"25.000000"50.000000,0.000000 0.000000,-50.000000 50.000000,0.000000 0.000000,25.000000 50.000000,0.000000 0.000000,50.000000 0.000000,0.000000 0.000000,25.000000-75.000000,0.000000 0.000000,50.000000-50.000000,0.000000 0.000000,-50.000000-25.000000,0.000000 0.000000,50.000000-25.000000,0.000000 0.000000,-50.000000 0.000000,0.000000 0.000000,50.000000-75.000000,0.000000 0.000000,-50.000000 75.000000,0.000000 0.000000,0.000000-25.000000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58300.000000 12700.000000,'50.000000'0.000000,"-25.000000"0.000000,0.000000 0.000000,0.000000 0.000000,0.000000 0.000000,0.000000 0.000000,0.000000 0.000000,25.000000-25.000000,0.000000 0.000000,0.000000-25.000000,0.000000 0.000000,-25.000000 25.000000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58650.000000 12550.000000,'0.000000'50.000000,"0.000000"-25.000000,0.000000 0.000000,-25.000000 0.000000,0.000000 0.000000,25.000000 0.000000,0.000000 0.000000,-25.000000 25.000000,0.000000 0.000000,25.000000-25.000000,0.000000 0.000000,-50.000000 75.000000,0.000000 0.000000,25.000000-50.000000,0.000000 0.000000,0.000000 75.000000,0.000000 0.000000,0.000000-100.000000,0.000000 0.000000,25.000000 50.000000,0.000000 0.000000,0.000000-50.000000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58800.000000 13150.000000,'-100.000000'-50.000000,"25.000000"25.000000,0.000000 0.000000,75.000000 0.000000,0.000000 0.000000,100.000000-25.000000,0.000000 0.000000,-25.000000 25.000000,0.000000 0.000000,175.000000-50.000000,0.000000 0.000000,-25.000000-25.000000,0.000000 0.000000,-150.000000 75.000000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59900.000000 12150.000000,'-200.000000'150.000000,"175.000000"-100.000000,0.000000 0.000000,-50.000000 100.000000,0.000000 0.000000,50.000000 75.000000,0.000000 0.000000,25.000000 0.000000,0.000000 0.000000,25.000000-175.000000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60600.000000 13000.000000,'0.000000'-100.000000,"-75.000000"50.000000,0.000000 0.000000,50.000000 50.000000,0.000000 0.000000,0.000000 0.000000,0.000000 0.000000,50.000000 50.000000,0.000000 0.000000,25.000000-25.000000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0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60900.000000 13800.000000,'-100.000000'50.000000,"50.000000"-50.000000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78000.000000 28800.000000,'200.000000'-200.000000,"-175.000000"125.000000,0.000000 0.000000,-25.000000 50.000000,0.000000 0.000000,-25.000000-75.000000,0.000000 0.000000,-50.000000 75.000000,0.000000 0.000000,-25.000000 25.000000,0.000000 0.000000,-50.000000 150.000000,0.000000 0.000000,-50.000000 75.000000,0.000000 0.000000,50.000000 100.000000,0.000000 0.000000,100.000000-100.000000,0.000000 0.000000,50.000000-175.000000,0.000000 0.000000,125.000000 75.000000,0.000000 0.000000,-75.000000-125.000000,0.000000 0.000000,250.000000-25.000000,0.000000 0.000000,-50.000000-125.000000,0.000000 0.000000,-200.000000 125.000000,0.000000 0.000000,0.000000-25.000000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3:0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54300.000000 57600.000000,'-50.000000'0.000000,"100.000000"25.000000,0.000000 0.000000,25.000000 100.000000,0.000000 0.000000,0.000000 100.000000,0.000000 0.000000,-25.000000 0.000000,0.000000 0.000000,0.000000-50.000000,0.000000 0.000000,25.000000-175.000000,0.000000 0.000000,0.000000-150.000000,0.000000 0.000000,-50.000000 75.000000,0.000000 0.000000,25.000000-150.000000,0.000000 0.000000,-25.000000 175.000000,0.000000 0.000000,25.000000-125.000000,0.000000 0.000000,0.000000 100.000000,0.000000 0.000000,0.000000 100.000000,0.000000 0.000000,-25.000000 125.000000,0.000000 0.000000,25.000000 25.000000,0.000000 0.000000,0.000000 0.000000,0.000000 0.000000,0.000000-75.000000,0.000000 0.000000,-25.000000-75.000000,0.000000 0.000000,25.000000 0.000000,0.000000 0.000000,0.000000-25.000000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3:0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57250.000000 58700.000000,'0.000000'-50.000000,"0.000000"25.000000,0.000000 0.000000,0.000000-25.000000,0.000000 0.000000,25.000000-50.000000,0.000000 0.000000,0.000000-25.000000,0.000000 0.000000,-75.000000 100.000000,0.000000 0.000000,-100.000000 50.000000,0.000000 0.000000,50.000000 150.000000,0.000000 0.000000,75.000000 0.000000,0.000000 0.000000,25.000000-75.000000,0.000000 0.000000,25.000000-100.000000,0.000000 0.000000,100.000000 25.000000,0.000000 0.000000,-75.000000-25.000000,0.000000 0.000000,100.000000-75.000000,0.000000 0.000000,-75.000000 50.000000,0.000000 0.000000,-25.000000-50.000000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3:0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57850.000000 57500.000000,'-50.000000'-100.000000,"50.000000"50.000000,0.000000 0.000000,25.000000 50.000000,0.000000 0.000000,50.000000-25.000000,0.000000 0.000000,-25.000000 25.000000,0.000000 0.000000,100.000000-50.000000,0.000000 0.000000,25.000000-75.000000,0.000000 0.000000,-100.000000 0.000000,0.000000 0.000000,-100.000000 50.000000,0.000000 0.000000,-100.000000 150.000000,0.000000 0.000000,0.000000 125.000000,0.000000 0.000000,100.000000-25.000000,0.000000 0.000000,0.000000-100.000000,0.000000 0.000000,25.000000 150.000000,0.000000 0.000000,0.000000-175.000000,0.000000 0.000000,75.000000 175.000000,0.000000 0.000000,-25.000000-150.000000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3:0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60800.000000 58300.000000,'0.000000'200.000000,"0.000000"-75.000000,0.000000 0.000000,0.000000-25.000000,0.000000 0.000000,0.000000-50.000000,0.000000 0.000000,50.000000-50.000000,0.000000 0.000000,-25.000000-25.000000,0.000000 0.000000,50.000000-125.000000,0.000000 0.000000,-25.000000 0.000000,0.000000 0.000000,0.000000 50.000000,0.000000 0.000000,-25.000000 75.000000,0.000000 0.000000,0.000000 125.000000,0.000000 0.000000,0.000000 25.000000,0.000000 0.000000,0.000000-75.000000,0.000000 0.000000,0.000000-50.000000,0.000000 0.000000,25.000000 0.000000,0.000000 0.000000,25.000000-75.000000,0.000000 0.000000,0.000000-25.000000,0.000000 0.000000,-25.000000 50.000000,0.000000 0.000000,-25.000000 50.000000,0.000000 0.000000,-25.000000 50.000000,0.000000 0.000000,50.000000 50.000000,0.000000 0.000000,0.000000-75.000000,0.000000 0.000000,-50.000000 0.000000,0.000000 0.000000,100.000000-25.000000,0.000000 0.000000,-75.000000 0.000000,0.000000 0.000000,0.000000 0.000000,0.000000 0.000000,25.000000 0.000000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3:0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63350.000000 58400.000000,'0.000000'-100.000000,"0.000000"25.000000,0.000000 0.000000,-75.000000 50.000000,0.000000 0.000000,0.000000 25.000000,0.000000 0.000000,25.000000 0.000000,0.000000 0.000000,25.000000 100.000000,0.000000 0.000000,25.000000 25.000000,0.000000 0.000000,25.000000-50.000000,0.000000 0.000000,-25.000000-50.000000,0.000000 0.000000,50.000000 25.000000,0.000000 0.000000,25.000000-50.000000,0.000000 0.000000,0.000000 0.000000,0.000000 0.000000,-50.000000-25.000000,0.000000 0.000000,25.000000 0.000000,0.000000 0.000000,0.000000 25.000000,0.000000 0.000000,0.000000-25.000000,0.000000 0.000000,0.000000 0.000000,0.000000 0.000000,0.000000-25.000000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3:0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64700.000000 56750.000000,'0.000000'-100.000000,"-25.000000"150.000000,0.000000 0.000000,-25.000000 150.000000,0.000000 0.000000,25.000000-25.000000,0.000000 0.000000,0.000000-100.000000,0.000000 0.000000,0.000000 150.000000,0.000000 0.000000,0.000000-175.000000,0.000000 0.000000,0.000000 125.000000,0.000000 0.000000,25.000000-125.000000,0.000000 0.000000,25.000000 50.000000,0.000000 0.000000,25.000000-75.000000,0.000000 0.000000,50.000000-100.000000,0.000000 0.000000,-25.000000-75.000000,0.000000 0.000000,0.000000 0.000000,0.000000 0.000000,-50.000000 75.000000,0.000000 0.000000,0.000000 50.000000,0.000000 0.000000,-25.000000 100.000000,0.000000 0.000000,0.000000-50.000000,0.000000 0.000000,-25.000000 100.000000,0.000000 0.000000,25.000000-75.000000,0.000000 0.000000,0.000000 50.000000,0.000000 0.000000,75.000000-50.000000,0.000000 0.000000,50.000000-50.000000,0.000000 0.000000,-75.000000-25.000000,0.000000 0.000000,0.000000 0.000000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3:0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66650.000000 58550.000000,'0.000000'-50.000000,"75.000000"-25.000000,0.000000 0.000000,-50.000000 50.000000,0.000000 0.000000,0.000000 0.000000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3:0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66650.000000 58250.000000,'-200.000000'150.000000,"50.000000"25.000000,0.000000 0.000000,100.000000 0.000000,0.000000 0.000000,125.000000-100.000000,0.000000 0.000000,175.000000-50.000000,0.000000 0.000000,-75.000000-75.000000,0.000000 0.000000,-75.000000 0.000000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3:1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70550.000000 58300.000000,'0.000000'-300.000000,"50.000000"200.000000,0.000000 0.000000,-50.000000 0.000000,0.000000 0.000000,0.000000 25.000000,0.000000 0.000000,-75.000000 25.000000,0.000000 0.000000,-25.000000 75.000000,0.000000 0.000000,75.000000 0.000000,0.000000 0.000000,-75.000000 50.000000,0.000000 0.000000,75.000000-25.000000,0.000000 0.000000,0.000000 50.000000,0.000000 0.000000,25.000000-50.000000,0.000000 0.000000,50.000000 75.000000,0.000000 0.000000,75.000000 0.000000,0.000000 0.000000,0.000000-25.000000,0.000000 0.000000,-75.000000 25.000000,0.000000 0.000000,-100.000000 50.000000,0.000000 0.000000,-100.000000-25.000000,0.000000 0.000000,50.000000-100.000000,0.000000 0.000000,50.000000-50.000000,0.000000 0.000000,100.000000-125.000000,0.000000 0.000000,0.000000 75.000000,0.000000 0.000000,100.000000-100.000000,0.000000 0.000000,0.000000 50.000000,0.000000 0.000000,-25.000000 50.000000,0.000000 0.000000,-50.000000 50.000000,0.000000 0.000000,0.000000 0.000000,0.000000 0.000000,-25.000000-50.000000,0.000000 0.000000,-50.000000-25.000000,0.000000 0.000000,-25.000000 75.000000,0.000000 0.000000,-50.000000 0.000000,0.000000 0.000000,75.000000 25.000000,0.000000 0.000000,-50.000000 50.000000,0.000000 0.000000,25.000000-75.000000,0.000000 0.000000,25.000000 100.000000,0.000000 0.000000,25.000000-50.000000,0.000000 0.000000,75.000000-25.000000,0.000000 0.000000,25.000000-50.000000,0.000000 0.000000,-25.000000-50.000000,0.000000 0.000000,-50.000000 50.000000,0.000000 0.000000,-25.000000 25.000000,0.000000 0.000000,0.000000-25.000000,0.000000 0.000000,0.000000 50.000000,0.000000 0.000000,25.000000 25.000000,0.000000 0.000000,-25.000000-25.000000,0.000000 0.000000,25.000000-25.000000,0.000000 0.000000,25.000000-25.000000,0.000000 0.000000,-25.000000-25.000000,0.000000 0.000000,25.000000 25.000000,0.000000 0.000000,-25.000000 25.000000,0.000000 0.000000,-25.000000 0.000000,0.000000 0.000000,0.000000 0.000000,0.000000 0.000000,0.000000 0.000000,0.000000 0.000000,25.000000 25.000000,0.000000 0.000000,25.000000-25.000000,0.000000 0.000000,25.000000 0.000000,0.000000 0.000000,-25.000000-50.000000,0.000000 0.000000,0.000000-25.000000,0.000000 0.000000,0.000000-50.000000,0.000000 0.000000,-25.000000 0.000000,0.000000 0.000000,-25.000000 50.000000,0.000000 0.000000,-25.000000 50.000000,0.000000 0.000000,-50.000000 50.000000,0.000000 0.000000,25.000000 0.000000,0.000000 0.000000,-75.000000 75.000000,0.000000 0.000000,25.000000 25.000000,0.000000 0.000000,50.000000 0.000000,0.000000 0.000000,75.000000 0.000000,0.000000 0.000000,75.000000-25.000000,0.000000 0.000000,25.000000-25.000000,0.000000 0.000000,-100.000000 25.000000,0.000000 0.000000,-25.000000-50.000000,0.000000 0.000000,-25.000000-25.000000,0.000000 0.000000,-50.000000 0.000000,0.000000 0.000000,-25.000000-25.000000,0.000000 0.000000,75.000000-100.000000,0.000000 0.000000,75.000000 0.000000,0.000000 0.000000,50.000000 0.000000,0.000000 0.000000,25.000000 25.000000,0.000000 0.000000,-50.000000 0.000000,0.000000 0.000000,-75.000000 50.000000,0.000000 0.000000,75.000000-25.000000,0.000000 0.000000,-75.000000 25.000000,0.000000 0.000000,0.000000-25.000000,0.000000 0.000000,0.000000 50.000000,0.000000 0.000000,-50.000000-25.000000,0.000000 0.000000,-25.000000 25.000000,0.000000 0.000000,-100.000000 100.000000,0.000000 0.000000,0.000000 25.000000,0.000000 0.000000,100.000000 25.000000,0.000000 0.000000,75.000000-50.000000,0.000000 0.000000,200.000000-50.000000,0.000000 0.000000,-150.000000-50.000000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4:4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45050.000000 29550.000000,'-100.000000'-150.000000,"50.000000"100.000000,0.000000 0.000000,50.000000 25.000000,0.000000 0.000000,125.000000 25.000000,0.000000 0.000000,50.000000-25.000000,0.000000 0.000000,100.000000-25.000000,0.000000 0.000000,-50.000000 25.000000,0.000000 0.000000,-150.000000 25.000000,0.000000 0.000000,125.000000-25.000000,0.000000 0.000000,-50.000000 100.000000,0.000000 0.000000,-125.000000 0.000000,0.000000 0.000000,-25.000000-50.000000,0.000000 0.000000,0.000000 0.000000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79350.000000 29200.000000,'-100.000000'150.000000,"75.000000"-100.000000,0.000000 0.000000,25.000000 0.000000,0.000000 0.000000,25.000000-50.000000,0.000000 0.000000,0.000000 0.000000,0.000000 0.000000,0.000000-50.000000,0.000000 0.000000,0.000000 0.000000,0.000000 0.000000,0.000000 25.000000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45300.000000 28300.000000,'50.000000'-50.000000,"-25.000000"50.000000,0.000000 0.000000,-50.000000 50.000000,0.000000 0.000000,-100.000000 100.000000,0.000000 0.000000,0.000000 0.000000,0.000000 0.000000,75.000000-100.000000,0.000000 0.000000,-100.000000 75.000000,0.000000 0.000000,100.000000-75.000000,0.000000 0.000000,-25.000000 50.000000,0.000000 0.000000,50.000000-75.000000,0.000000 0.000000,25.000000 50.000000,0.000000 0.000000,125.000000 0.000000,0.000000 0.000000,125.000000-50.000000,0.000000 0.000000,25.000000-25.000000,0.000000 0.000000,-100.000000 0.000000,0.000000 0.000000,-125.000000 25.000000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49600.000000 27400.000000,'0.000000'-150.000000,"0.000000"125.000000,0.000000 0.000000,0.000000 250.000000,0.000000 0.000000,-25.000000 125.000000,0.000000 0.000000,0.000000 25.000000,0.000000 0.000000,25.000000-100.000000,0.000000 0.000000,25.000000-175.000000,0.000000 0.000000,25.000000-125.000000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50200.000000 28750.000000,'-50.000000'50.000000,"25.000000"75.000000,0.000000 0.000000,25.000000 0.000000,0.000000 0.000000,0.000000-50.000000,0.000000 0.000000,25.000000-75.000000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50400.000000 28050.000000,'-50.000000'0.000000,"0.000000"-25.000000,0.000000 0.000000,75.000000 50.000000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51050.000000 28650.000000,'-100.000000'150.000000,"50.000000"-50.000000,0.000000 0.000000,50.000000 0.000000,0.000000 0.000000,25.000000-50.000000,0.000000 0.000000,75.000000-25.000000,0.000000 0.000000,-25.000000-75.000000,0.000000 0.000000,-25.000000-25.000000,0.000000 0.000000,-25.000000 50.000000,0.000000 0.000000,0.000000-75.000000,0.000000 0.000000,0.000000 75.000000,0.000000 0.000000,0.000000-25.000000,0.000000 0.000000,0.000000 50.000000,0.000000 0.000000,0.000000-25.000000,0.000000 0.000000,0.000000 75.000000,0.000000 0.000000,0.000000 50.000000,0.000000 0.000000,0.000000 0.000000,0.000000 0.000000,50.000000-50.000000,0.000000 0.000000,0.000000-75.000000,0.000000 0.000000,-25.000000-50.000000,0.000000 0.000000,-25.000000 50.000000,0.000000 0.000000,25.000000-50.000000,0.000000 0.000000,-25.000000 25.000000,0.000000 0.000000,0.000000 50.000000,0.000000 0.000000,0.000000 0.000000,0.000000 0.000000,25.000000 25.000000,0.000000 0.000000,-25.000000 25.000000,0.000000 0.000000,25.000000 0.000000,0.000000 0.000000,25.000000-25.000000,0.000000 0.000000,0.000000-100.000000,0.000000 0.000000,0.000000 0.000000,0.000000 0.000000,-50.000000 25.000000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53450.000000 28350.000000,'50.000000'0.000000,"-25.000000"0.000000,0.000000 0.000000,-25.000000 75.000000,0.000000 0.000000,25.000000 25.000000,0.000000 0.000000,-25.000000 0.000000,0.000000 0.000000,0.000000-50.000000,0.000000 0.000000,25.000000-25.000000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53850.000000 27850.000000,'-250.000000'-50.000000,"200.000000"50.000000,0.000000 0.000000,25.000000 0.000000,0.000000 0.000000,50.000000 0.000000,0.000000 0.000000,25.000000 25.000000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54000.000000 28300.000000,'150.000000'-50.000000,"25.000000"-25.000000,0.000000 0.000000,-25.000000-25.000000,0.000000 0.000000,-125.000000 75.000000,0.000000 0.000000,75.000000-125.000000,0.000000 0.000000,-75.000000 100.000000,0.000000 0.000000,0.000000-25.000000,0.000000 0.000000,-25.000000 50.000000,0.000000 0.000000,-50.000000 0.000000,0.000000 0.000000,0.000000 150.000000,0.000000 0.000000,0.000000 100.000000,0.000000 0.000000,25.000000 50.000000,0.000000 0.000000,75.000000-75.000000,0.000000 0.000000,-25.000000-175.000000,0.000000 0.000000,25.000000 25.000000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57000.000000 26700.000000,'-150.000000'150.000000,"125.000000"-125.000000,0.000000 0.000000,-50.000000 75.000000,0.000000 0.000000,25.000000-50.000000,0.000000 0.000000,-125.000000 275.000000,0.000000 0.000000,25.000000 75.000000,0.000000 0.000000,100.000000-50.000000,0.000000 0.000000,50.000000-225.000000,0.000000 0.000000,25.000000-75.000000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58150.000000 28450.000000,'0.000000'-50.000000,"0.000000"0.000000,0.000000 0.000000,0.000000 25.000000,0.000000 0.000000,-25.000000 0.000000,0.000000 0.000000,0.000000 0.000000,0.000000 0.000000,-25.000000-25.000000,0.000000 0.000000,-75.000000 100.000000,0.000000 0.000000,-50.000000 100.000000,0.000000 0.000000,25.000000 75.000000,0.000000 0.000000,100.000000 0.000000,0.000000 0.000000,100.000000-75.000000,0.000000 0.000000,100.000000-100.000000,0.000000 0.000000,-75.000000-50.000000,0.000000 0.000000,150.000000-25.000000,0.000000 0.000000,-175.000000-25.000000,0.000000 0.000000,125.000000-50.000000,0.000000 0.000000,-100.000000 25.000000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79450.000000 29150.000000,'0.000000'50.000000,"-25.000000"-50.000000,0.000000 0.000000,25.000000-25.000000,0.000000 0.000000,0.000000 0.000000,0.000000 0.000000,0.000000 0.000000,0.000000 0.000000,0.000000 0.000000,0.000000 0.000000,0.000000 0.000000,0.000000 0.000000,0.000000-25.000000,0.000000 0.000000,0.000000-25.000000,0.000000 0.000000,0.000000 25.000000,0.000000 0.000000,0.000000 0.000000,0.000000 0.000000,-25.000000 200.000000,0.000000 0.000000,-25.000000 75.000000,0.000000 0.000000,25.000000-150.000000,0.000000 0.000000,-25.000000 200.000000,0.000000 0.000000,25.000000-175.000000,0.000000 0.000000,-25.000000 125.000000,0.000000 0.000000,25.000000-200.000000,0.000000 0.000000,25.000000 25.000000,0.000000 0.000000,100.000000-350.000000,0.000000 0.000000,50.000000-150.000000,0.000000 0.000000,-25.000000-25.000000,0.000000 0.000000,-50.000000 125.000000,0.000000 0.000000,-75.000000 300.000000,0.000000 0.000000,25.000000 50.000000,0.000000 0.000000,-25.000000 150.000000,0.000000 0.000000,0.000000 100.000000,0.000000 0.000000,0.000000 0.000000,0.000000 0.000000,0.000000-175.000000,0.000000 0.000000,25.000000 200.000000,0.000000 0.000000,25.000000-75.000000,0.000000 0.000000,-25.000000-100.000000,0.000000 0.000000,0.000000-100.000000,0.000000 0.000000,0.000000-25.000000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4:4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59000.000000 29300.000000,'-50.000000'100.000000,"25.000000"-100.000000,0.000000 0.000000,25.000000 25.000000,0.000000 0.000000,0.000000-50.000000,0.000000 0.000000,50.000000-75.000000,0.000000 0.000000,0.000000-50.000000,0.000000 0.000000,-75.000000 50.000000,0.000000 0.000000,-75.000000 75.000000,0.000000 0.000000,-25.000000 100.000000,0.000000 0.000000,50.000000 75.000000,0.000000 0.000000,75.000000-25.000000,0.000000 0.000000,0.000000-75.000000,0.000000 0.000000,125.000000 25.000000,0.000000 0.000000,-75.000000-75.000000,0.000000 0.000000,25.000000 0.000000,0.000000 0.000000,0.000000-25.000000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60200.000000 28550.000000,'-150.000000'50.000000,"125.000000"-25.000000,0.000000 0.000000,25.000000 0.000000,0.000000 0.000000,0.000000 50.000000,0.000000 0.000000,25.000000-25.000000,0.000000 0.000000,-25.000000-25.000000,0.000000 0.000000,50.000000 50.000000,0.000000 0.000000,25.000000-75.000000,0.000000 0.000000,0.000000-75.000000,0.000000 0.000000,25.000000-50.000000,0.000000 0.000000,-25.000000 0.000000,0.000000 0.000000,-25.000000 50.000000,0.000000 0.000000,-25.000000 50.000000,0.000000 0.000000,-25.000000 100.000000,0.000000 0.000000,0.000000-50.000000,0.000000 0.000000,25.000000 100.000000,0.000000 0.000000,-25.000000-100.000000,0.000000 0.000000,0.000000 100.000000,0.000000 0.000000,0.000000-100.000000,0.000000 0.000000,50.000000 50.000000,0.000000 0.000000,-25.000000-75.000000,0.000000 0.000000,25.000000-25.000000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62450.000000 28250.000000,'0.000000'-50.000000,"0.000000"0.000000,0.000000 0.000000,0.000000 0.000000,0.000000 0.000000,25.000000 0.000000,0.000000 0.000000,-25.000000-25.000000,0.000000 0.000000,-25.000000 25.000000,0.000000 0.000000,-100.000000 50.000000,0.000000 0.000000,0.000000 100.000000,0.000000 0.000000,75.000000-50.000000,0.000000 0.000000,-25.000000 125.000000,0.000000 0.000000,75.000000-50.000000,0.000000 0.000000,50.000000-75.000000,0.000000 0.000000,150.000000 50.000000,0.000000 0.000000,-50.000000-25.000000,0.000000 0.000000,-100.000000 25.000000,0.000000 0.000000,-100.000000 50.000000,0.000000 0.000000,-50.000000-50.000000,0.000000 0.000000,25.000000-50.000000,0.000000 0.000000,50.000000-50.000000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62700.000000 28300.000000,'100.000000'-150.000000,"-75.000000"75.000000,0.000000 0.000000,50.000000 0.000000,0.000000 0.000000,25.000000 0.000000,0.000000 0.000000,0.000000-25.000000,0.000000 0.000000,-100.000000 75.000000,0.000000 0.000000,50.000000-50.000000,0.000000 0.000000,-25.000000 50.000000,0.000000 0.000000,-25.000000 0.000000,0.000000 0.000000,0.000000 0.000000,0.000000 0.000000,-50.000000 75.000000,0.000000 0.000000,0.000000 75.000000,0.000000 0.000000,25.000000 75.000000,0.000000 0.000000,25.000000 0.000000,0.000000 0.000000,0.000000 25.000000,0.000000 0.000000,25.000000-50.000000,0.000000 0.000000,75.000000-125.000000,0.000000 0.000000,0.000000-75.000000,0.000000 0.000000,-75.000000-25.000000,0.000000 0.000000,50.000000-50.000000,0.000000 0.000000,-50.000000 75.000000,0.000000 0.000000,25.000000-50.000000,0.000000 0.000000,-25.000000 50.000000,0.000000 0.000000,0.000000 25.000000,0.000000 0.000000,-25.000000 125.000000,0.000000 0.000000,0.000000 25.000000,0.000000 0.000000,-25.000000-25.000000,0.000000 0.000000,25.000000-100.000000,0.000000 0.000000,25.000000-200.000000,0.000000 0.000000,50.000000 0.000000,0.000000 0.000000,-50.000000 100.000000,0.000000 0.000000,50.000000-100.000000,0.000000 0.000000,0.000000 125.000000,0.000000 0.000000,-75.000000 25.000000,0.000000 0.000000,50.000000 25.000000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65250.000000 28900.000000,'50.000000'150.000000,"0.000000"-250.000000,0.000000 0.000000,-50.000000 0.000000,0.000000 0.000000,0.000000 0.000000,0.000000 0.000000,-75.000000 75.000000,0.000000 0.000000,-25.000000 25.000000,0.000000 0.000000,25.000000 125.000000,0.000000 0.000000,50.000000-25.000000,0.000000 0.000000,25.000000-75.000000,0.000000 0.000000,25.000000 50.000000,0.000000 0.000000,75.000000-50.000000,0.000000 0.000000,-75.000000-25.000000,0.000000 0.000000,100.000000-75.000000,0.000000 0.000000,-50.000000 0.000000,0.000000 0.000000,-25.000000 75.000000,0.000000 0.000000,-25.000000 50.000000,0.000000 0.000000,-25.000000 50.000000,0.000000 0.000000,75.000000-50.000000,0.000000 0.000000,-25.000000-50.000000,0.000000 0.000000,-25.000000-25.000000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66550.000000 28450.000000,'-50.000000'50.000000,"25.000000"0.000000,0.000000 0.000000,0.000000 25.000000,0.000000 0.000000,25.000000 50.000000,0.000000 0.000000,0.000000-50.000000,0.000000 0.000000,-25.000000-50.000000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4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66600.000000 27900.000000,'-200.000000'-150.000000,"175.000000"150.000000,0.000000 0.000000,75.000000 50.000000,0.000000 0.000000,-25.000000-25.000000,0.000000 0.000000,0.000000 25.000000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66950.000000 28800.000000,'-100.000000'300.000000,"75.000000"-200.000000,0.000000 0.000000,25.000000-25.000000,0.000000 0.000000,25.000000-50.000000,0.000000 0.000000,50.000000-125.000000,0.000000 0.000000,-25.000000 0.000000,0.000000 0.000000,-25.000000 50.000000,0.000000 0.000000,25.000000-50.000000,0.000000 0.000000,-25.000000 75.000000,0.000000 0.000000,25.000000-50.000000,0.000000 0.000000,-50.000000 50.000000,0.000000 0.000000,50.000000 25.000000,0.000000 0.000000,-25.000000 100.000000,0.000000 0.000000,0.000000 25.000000,0.000000 0.000000,25.000000-50.000000,0.000000 0.000000,0.000000-75.000000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4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67950.000000 27950.000000,'-50.000000'-200.000000,"50.000000"125.000000,0.000000 0.000000,125.000000 0.000000,0.000000 0.000000,50.000000-50.000000,0.000000 0.000000,0.000000 0.000000,0.000000 0.000000,-100.000000 75.000000,0.000000 0.000000,-75.000000 25.000000,0.000000 0.000000,0.000000 50.000000,0.000000 0.000000,-50.000000 100.000000,0.000000 0.000000,25.000000-75.000000,0.000000 0.000000,-75.000000 225.000000,0.000000 0.000000,50.000000 25.000000,0.000000 0.000000,25.000000-25.000000,0.000000 0.000000,25.000000-150.000000,0.000000 0.000000,25.000000-50.000000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4:4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71500.000000 28750.000000,'-50.000000'50.000000,"75.000000"-50.000000,0.000000 0.000000,125.000000-75.000000,0.000000 0.000000,75.000000-75.000000,0.000000 0.000000,-50.000000 0.000000,0.000000 0.000000,-100.000000 0.000000,0.000000 0.000000,-75.000000 50.000000,0.000000 0.000000,-75.000000 100.000000,0.000000 0.000000,50.000000 25.000000,0.000000 0.000000,-75.000000 100.000000,0.000000 0.000000,75.000000-50.000000,0.000000 0.000000,-75.000000 200.000000,0.000000 0.000000,50.000000-25.000000,0.000000 0.000000,75.000000-50.000000,0.000000 0.000000,150.000000-175.000000,0.000000 0.000000,50.000000-250.000000,0.000000 0.000000,-25.000000-50.000000,0.000000 0.000000,-125.000000 100.000000,0.000000 0.000000,-75.000000 125.000000,0.000000 0.000000,25.000000 25.000000,0.000000 0.000000,-50.000000 50.000000,0.000000 0.000000,25.000000 25.000000,0.000000 0.000000,-25.000000 100.000000,0.000000 0.000000,25.000000-100.000000,0.000000 0.000000,0.000000 125.000000,0.000000 0.000000,0.000000-125.000000,0.000000 0.000000,25.000000 100.000000,0.000000 0.000000,75.000000-100.000000,0.000000 0.000000,25.000000-150.000000,0.000000 0.000000,-25.000000-25.000000,0.000000 0.000000,-50.000000 25.000000,0.000000 0.000000,-50.000000 50.000000,0.000000 0.000000,25.000000 25.000000,0.000000 0.000000,0.000000 25.000000,0.000000 0.000000,0.000000 50.000000,0.000000 0.000000,50.000000 25.000000,0.000000 0.000000,0.000000-50.000000,0.000000 0.000000,50.000000-25.000000,0.000000 0.000000,-25.000000-25.000000,0.000000 0.000000,-25.000000-50.000000,0.000000 0.000000,-50.000000 25.000000,0.000000 0.000000,-25.000000 0.000000,0.000000 0.000000,-75.000000 50.000000,0.000000 0.000000,50.000000 0.000000,0.000000 0.000000,-75.000000 125.000000,0.000000 0.000000,50.000000 50.000000,0.000000 0.000000,100.000000-25.000000,0.000000 0.000000,250.000000-100.000000,0.000000 0.000000,75.000000-150.000000,0.000000 0.000000,-225.000000 25.000000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79900.000000 29500.000000,'-200.000000'-150.000000,"175.000000"150.000000,0.000000 0.000000,-25.000000-50.000000,0.000000 0.000000,25.000000 25.000000,0.000000 0.000000,75.000000 25.000000,0.000000 0.000000,50.000000 50.000000,0.000000 0.000000,0.000000-50.000000,0.000000 0.000000,-50.000000 25.000000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79050.000000 29600.000000,'0.000000'50.000000,"-25.000000"-50.000000,0.000000 0.000000,50.000000-50.000000,0.000000 0.000000,25.000000-100.000000,0.000000 0.000000,0.000000-50.000000,0.000000 0.000000,-50.000000 50.000000,0.000000 0.000000,-75.000000 100.000000,0.000000 0.000000,25.000000 50.000000,0.000000 0.000000,-100.000000 100.000000,0.000000 0.000000,75.000000-50.000000,0.000000 0.000000,-50.000000 200.000000,0.000000 0.000000,100.000000-175.000000,0.000000 0.000000,-25.000000 125.000000,0.000000 0.000000,50.000000-125.000000,0.000000 0.000000,125.000000 25.000000,0.000000 0.000000,125.000000-175.000000,0.000000 0.000000,-175.000000 0.000000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80100.000000 28950.000000,'0.000000'-50.000000,"-25.000000"125.000000,0.000000 0.000000,25.000000 50.000000,0.000000 0.000000,0.000000 25.000000,0.000000 0.000000,75.000000-125.000000,0.000000 0.000000,75.000000-75.000000,0.000000 0.000000,-50.000000-50.000000,0.000000 0.000000,-50.000000 50.000000,0.000000 0.000000,50.000000-100.000000,0.000000 0.000000,-50.000000 75.000000,0.000000 0.000000,-25.000000 75.000000,0.000000 0.000000,0.000000 100.000000,0.000000 0.000000,25.000000 25.000000,0.000000 0.000000,25.000000-50.000000,0.000000 0.000000,-50.000000-75.000000,0.000000 0.000000,0.000000 0.000000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4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81350.000000 28400.000000,'-200.000000'-200.000000,"200.000000"150.000000,0.000000 0.000000,125.000000-25.000000,0.000000 0.000000,125.000000-50.000000,0.000000 0.000000,-50.000000 0.000000,0.000000 0.000000,-150.000000 100.000000,0.000000 0.000000,-75.000000 50.000000,0.000000 0.000000,25.000000 25.000000,0.000000 0.000000,-75.000000 125.000000,0.000000 0.000000,50.000000-125.000000,0.000000 0.000000,-25.000000 175.000000,0.000000 0.000000,25.000000-150.000000,0.000000 0.000000,0.000000 150.000000,0.000000 0.000000,25.000000-150.000000,0.000000 0.000000,50.000000 125.000000,0.000000 0.000000,-25.000000-175.000000,0.000000 0.000000,50.000000 25.000000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83600.000000 29050.000000,'0.000000'-250.000000,"0.000000"200.000000,0.000000 0.000000,0.000000 150.000000,0.000000 0.000000,0.000000 150.000000,0.000000 0.000000,0.000000-150.000000,0.000000 0.000000,-75.000000 325.000000,0.000000 0.000000,25.000000-75.000000,0.000000 0.000000,25.000000-250.000000,0.000000 0.000000,-75.000000 200.000000,0.000000 0.000000,50.000000-250.000000,0.000000 0.000000,25.000000-175.000000,0.000000 0.000000,50.000000-250.000000,0.000000 0.000000,50.000000-100.000000,0.000000 0.000000,25.000000-75.000000,0.000000 0.000000,0.000000 225.000000,0.000000 0.000000,-50.000000 275.000000,0.000000 0.000000,-25.000000 50.000000,0.000000 0.000000,75.000000 25.000000,0.000000 0.000000,0.000000 50.000000,0.000000 0.000000,-75.000000-50.000000,0.000000 0.000000,50.000000 100.000000,0.000000 0.000000,-25.000000 0.000000,0.000000 0.000000,-25.000000-50.000000,0.000000 0.000000,-75.000000 0.000000,0.000000 0.000000,-125.000000-25.000000,0.000000 0.000000,-100.000000-50.000000,0.000000 0.000000,125.000000 0.000000,0.000000 0.000000,125.000000 0.000000,0.000000 0.000000,-25.000000-25.000000,0.000000 0.000000,50.000000 0.000000,0.000000 0.000000,125.000000 0.000000,0.000000 0.000000,-50.000000 25.000000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4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85350.000000 28600.000000,'-50.000000'0.000000,"25.000000"25.000000,0.000000 0.000000,25.000000 0.000000,0.000000 0.000000,-75.000000 50.000000,0.000000 0.000000,0.000000 100.000000,0.000000 0.000000,25.000000 25.000000,0.000000 0.000000,50.000000-100.000000,0.000000 0.000000,175.000000-175.000000,0.000000 0.000000,25.000000-125.000000,0.000000 0.000000,-100.000000 50.000000,0.000000 0.000000,-75.000000 125.000000,0.000000 0.000000,25.000000-50.000000,0.000000 0.000000,-50.000000 50.000000,0.000000 0.000000,0.000000 50.000000,0.000000 0.000000,-25.000000 75.000000,0.000000 0.000000,25.000000 50.000000,0.000000 0.000000,0.000000-50.000000,0.000000 0.000000,100.000000-50.000000,0.000000 0.000000,-50.000000-50.000000,0.000000 0.000000,0.000000-50.000000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4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86200.000000 28400.000000,'-50.000000'0.000000,"25.000000"0.000000,0.000000 0.000000,125.000000-25.000000,0.000000 0.000000,100.000000-75.000000,0.000000 0.000000,0.000000-25.000000,0.000000 0.000000,-125.000000 75.000000,0.000000 0.000000,50.000000-75.000000,0.000000 0.000000,-50.000000 25.000000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4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87800.000000 27100.000000,'-500.000000'800.000000,"350.000000"-450.000000,0.000000 0.000000,125.000000-50.000000,0.000000 0.000000,25.000000-200.000000,0.000000 0.000000,25.000000-50.000000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2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19650.000000 31650.000000,'0.000000'-50.000000,"0.000000"25.000000,0.000000 0.000000,25.000000 50.000000,0.000000 0.000000,25.000000 150.000000,0.000000 0.000000,0.000000 150.000000,0.000000 0.000000,0.000000 0.000000,0.000000 0.000000,0.000000-175.000000,0.000000 0.000000,-50.000000-125.000000,0.000000 0.000000,25.000000 25.000000,0.000000 0.000000,0.000000-50.000000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2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19700.000000 31200.000000,'-50.000000'50.000000,"-50.000000"0.000000,0.000000 0.000000,-50.000000 50.000000,0.000000 0.000000,-25.000000 75.000000,0.000000 0.000000,100.000000-75.000000,0.000000 0.000000,75.000000-75.000000,0.000000 0.000000,25.000000 0.000000,0.000000 0.000000,25.000000-50.000000,0.000000 0.000000,125.000000-125.000000,0.000000 0.000000,-125.000000 100.000000,0.000000 0.000000,175.000000-150.000000,0.000000 0.000000,-25.000000 75.000000,0.000000 0.000000,-100.000000 100.000000,0.000000 0.000000,-75.000000 100.000000,0.000000 0.000000,-25.000000 50.000000,0.000000 0.000000,25.000000 0.000000,0.000000 0.000000,0.000000-75.000000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6:3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23350.000000 33350.000000,'0.000000'-50.000000,"0.000000"0.000000,0.000000 0.000000,0.000000 0.000000,0.000000 0.000000,0.000000 0.000000,0.000000 0.000000,0.000000 0.000000,0.000000 0.000000,0.000000 25.000000,0.000000 0.000000,25.000000 25.000000,0.000000 0.000000,-25.000000-25.000000,0.000000 0.000000,-50.000000 75.000000,0.000000 0.000000,-75.000000 75.000000,0.000000 0.000000,0.000000 50.000000,0.000000 0.000000,50.000000 50.000000,0.000000 0.000000,100.000000-25.000000,0.000000 0.000000,175.000000-100.000000,0.000000 0.000000,50.000000-100.000000,0.000000 0.000000,-175.000000-25.000000,0.000000 0.000000,150.000000-100.000000,0.000000 0.000000,-150.000000 75.000000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38950.000000 30150.000000,'50.000000'-100.000000,"-50.000000"75.000000,0.000000 0.000000,25.000000 0.000000,0.000000 0.000000,50.000000-75.000000,0.000000 0.000000,50.000000-75.000000,0.000000 0.000000,-50.000000 25.000000,0.000000 0.000000,-25.000000 100.000000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6:1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80700.000000 28200.000000,'50.000000'50.000000,"-50.000000"125.000000,0.000000 0.000000,0.000000 100.000000,0.000000 0.000000,0.000000 25.000000,0.000000 0.000000,-50.000000-150.000000,0.000000 0.000000,50.000000-125.000000,0.000000 0.000000,0.000000 0.000000,0.000000 0.000000,0.000000-250.000000,0.000000 0.000000,50.000000-100.000000,0.000000 0.000000,0.000000 0.000000,0.000000 0.000000,-25.000000 100.000000,0.000000 0.000000,0.000000 150.000000,0.000000 0.000000,50.000000 150.000000,0.000000 0.000000,-25.000000 75.000000,0.000000 0.000000,-25.000000-100.000000,0.000000 0.000000,75.000000 75.000000,0.000000 0.000000,-75.000000-75.000000,0.000000 0.000000,100.000000 25.000000,0.000000 0.000000,-100.000000-50.000000,0.000000 0.000000,75.000000 75.000000,0.000000 0.000000,-25.000000 100.000000,0.000000 0.000000,-75.000000 25.000000,0.000000 0.000000,-25.000000-25.000000,0.000000 0.000000,-50.000000-75.000000,0.000000 0.000000,-75.000000-100.000000,0.000000 0.000000,-25.000000-50.000000,0.000000 0.000000,50.000000-50.000000,0.000000 0.000000,100.000000 50.000000,0.000000 0.000000,-25.000000-50.000000,0.000000 0.000000,25.000000 50.000000,0.000000 0.000000,50.000000-100.000000,0.000000 0.000000,75.000000 50.000000,0.000000 0.000000,-75.000000 50.000000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25000.000000 33750.000000,'-50.000000'0.000000,"25.000000"0.000000,0.000000 0.000000,0.000000 0.000000,0.000000 0.000000,0.000000-25.000000,0.000000 0.000000,25.000000 0.000000,0.000000 0.000000,0.000000 0.000000,0.000000 0.000000,-25.000000-25.000000,0.000000 0.000000,25.000000 25.000000,0.000000 0.000000,-75.000000 0.000000,0.000000 0.000000,-50.000000 50.000000,0.000000 0.000000,0.000000 100.000000,0.000000 0.000000,125.000000 25.000000,0.000000 0.000000,100.000000-75.000000,0.000000 0.000000,150.000000-50.000000,0.000000 0.000000,-175.000000-50.000000,0.000000 0.000000,0.000000-25.000000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6:3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25800.000000 33350.000000,'-50.000000'50.000000,"50.000000"-25.000000,0.000000 0.000000,-25.000000 0.000000,0.000000 0.000000,25.000000 25.000000,0.000000 0.000000,0.000000 0.000000,0.000000 0.000000,50.000000 25.000000,0.000000 0.000000,0.000000-25.000000,0.000000 0.000000,-25.000000-50.000000,0.000000 0.000000,75.000000-25.000000,0.000000 0.000000,25.000000-100.000000,0.000000 0.000000,-50.000000 0.000000,0.000000 0.000000,-25.000000 75.000000,0.000000 0.000000,-25.000000 125.000000,0.000000 0.000000,-25.000000 25.000000,0.000000 0.000000,25.000000-75.000000,0.000000 0.000000,0.000000 25.000000,0.000000 0.000000,50.000000-25.000000,0.000000 0.000000,-50.000000-25.000000,0.000000 0.000000,0.000000-50.000000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27650.000000 33550.000000,'-50.000000'0.000000,"25.000000"-25.000000,0.000000 0.000000,50.000000-50.000000,0.000000 0.000000,0.000000-25.000000,0.000000 0.000000,-25.000000 0.000000,0.000000 0.000000,-75.000000 75.000000,0.000000 0.000000,-50.000000 100.000000,0.000000 0.000000,50.000000 100.000000,0.000000 0.000000,75.000000-50.000000,0.000000 0.000000,0.000000-100.000000,0.000000 0.000000,75.000000 50.000000,0.000000 0.000000,-50.000000-75.000000,0.000000 0.000000,100.000000-50.000000,0.000000 0.000000,-75.000000 25.000000,0.000000 0.000000,125.000000-200.000000,0.000000 0.000000,-75.000000-50.000000,0.000000 0.000000,-75.000000 50.000000,0.000000 0.000000,-25.000000 150.000000,0.000000 0.000000,0.000000 125.000000,0.000000 0.000000,-25.000000 100.000000,0.000000 0.000000,25.000000 0.000000,0.000000 0.000000,0.000000-100.000000,0.000000 0.000000,0.000000 100.000000,0.000000 0.000000,0.000000-125.000000,0.000000 0.000000,0.000000 125.000000,0.000000 0.000000,75.000000-100.000000,0.000000 0.000000,-50.000000-50.000000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6:3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29050.000000 33250.000000,'-50.000000'100.000000,"25.000000"-50.000000,0.000000 0.000000,25.000000-25.000000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6:3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29200.000000 32600.000000,'-200.000000'0.000000,"175.000000"0.000000,0.000000 0.000000,25.000000 25.000000,0.000000 0.000000,25.000000 0.000000,0.000000 0.000000,0.000000 0.000000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30150.000000 32900.000000,'-150.000000'-100.000000,"125.000000"100.000000,0.000000 0.000000,25.000000-50.000000,0.000000 0.000000,125.000000 25.000000,0.000000 0.000000,25.000000-25.000000,0.000000 0.000000,-50.000000 25.000000,0.000000 0.000000,-75.000000 0.000000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6:3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30700.000000 32550.000000,'-200.000000'350.000000,"150.000000"-225.000000,0.000000 0.000000,25.000000-100.000000,0.000000 0.000000,0.000000 100.000000,0.000000 0.000000,25.000000-75.000000,0.000000 0.000000,0.000000 25.000000,0.000000 0.000000,25.000000-50.000000,0.000000 0.000000,75.000000-25.000000,0.000000 0.000000,-50.000000-25.000000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6:3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31450.000000 33400.000000,'-50.000000'100.000000,"25.000000"-50.000000,0.000000 0.000000,25.000000-25.000000,0.000000 0.000000,-25.000000 25.000000,0.000000 0.000000,50.000000-50.000000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31700.000000 32800.000000,'-250.000000'-50.000000,"200.000000"100.000000,0.000000 0.000000,25.000000 25.000000,0.000000 0.000000,50.000000-25.000000,0.000000 0.000000,25.000000 0.000000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32450.000000 33700.000000,'50.000000'0.000000,"-25.000000"0.000000,0.000000 0.000000,0.000000-50.000000,0.000000 0.000000,-25.000000 25.000000,0.000000 0.000000,0.000000-75.000000,0.000000 0.000000,-50.000000 50.000000,0.000000 0.000000,-75.000000 50.000000,0.000000 0.000000,50.000000 75.000000,0.000000 0.000000,25.000000 50.000000,0.000000 0.000000,75.000000-25.000000,0.000000 0.000000,75.000000-100.000000,0.000000 0.000000,25.000000-25.000000,0.000000 0.000000,-100.000000 0.000000,0.000000 0.000000,75.000000-25.000000,0.000000 0.000000,-75.000000 25.000000,0.000000 0.000000,25.000000-50.000000,0.000000 0.000000,-25.000000 50.000000,0.000000 0.000000,25.000000-25.000000,0.000000 0.000000,0.000000 25.000000,0.000000 0.000000,-25.000000 25.000000,0.000000 0.000000,25.000000 50.000000,0.000000 0.000000,0.000000 0.000000,0.000000 0.000000,25.000000 0.000000,0.000000 0.000000,25.000000-50.000000,0.000000 0.000000,0.000000-25.000000,0.000000 0.000000,-75.000000 25.000000,0.000000 0.000000,75.000000-50.000000,0.000000 0.000000,-75.000000 25.000000,0.000000 0.000000,75.000000 0.000000,0.000000 0.000000,-75.000000 25.000000,0.000000 0.000000,-25.000000 75.000000,0.000000 0.000000,0.000000-50.000000,0.000000 0.000000,25.000000 0.000000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83000.000000 29200.000000,'-150.000000'0.000000,"100.000000"0.000000,0.000000 0.000000,25.000000 25.000000,0.000000 0.000000,25.000000 25.000000,0.000000 0.000000,0.000000-25.000000,0.000000 0.000000,0.000000 0.000000,0.000000 0.000000,25.000000 50.000000,0.000000 0.000000,-25.000000-50.000000,0.000000 0.000000,0.000000 175.000000,0.000000 0.000000,0.000000 50.000000,0.000000 0.000000,0.000000-75.000000,0.000000 0.000000,0.000000-150.000000,0.000000 0.000000,25.000000-125.000000,0.000000 0.000000,0.000000 0.000000,0.000000 0.000000,0.000000 25.000000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37250.000000 33300.000000,'0.000000'-250.000000,"-25.000000"175.000000,0.000000 0.000000,25.000000 50.000000,0.000000 0.000000,0.000000-25.000000,0.000000 0.000000,0.000000 25.000000,0.000000 0.000000,0.000000-25.000000,0.000000 0.000000,50.000000-25.000000,0.000000 0.000000,0.000000-25.000000,0.000000 0.000000,0.000000 0.000000,0.000000 0.000000,-25.000000 0.000000,0.000000 0.000000,-75.000000 25.000000,0.000000 0.000000,-25.000000 75.000000,0.000000 0.000000,-50.000000 175.000000,0.000000 0.000000,50.000000 25.000000,0.000000 0.000000,50.000000-125.000000,0.000000 0.000000,-25.000000 150.000000,0.000000 0.000000,50.000000-150.000000,0.000000 0.000000,0.000000 200.000000,0.000000 0.000000,0.000000-175.000000,0.000000 0.000000,100.000000 200.000000,0.000000 0.000000,-75.000000-200.000000,0.000000 0.000000,0.000000-25.000000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36800.000000 34300.000000,'-50.000000'-150.000000,"50.000000"125.000000,0.000000 0.000000,0.000000 0.000000,0.000000 0.000000,0.000000 0.000000,0.000000 0.000000,150.000000 0.000000,0.000000 0.000000,75.000000 0.000000,0.000000 0.000000,-175.000000 25.000000,0.000000 0.000000,0.000000 0.000000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38300.000000 34250.000000,'-50.000000'0.000000,"25.000000"0.000000,0.000000 0.000000,25.000000-50.000000,0.000000 0.000000,0.000000-50.000000,0.000000 0.000000,0.000000 0.000000,0.000000 0.000000,-50.000000 50.000000,0.000000 0.000000,-50.000000 50.000000,0.000000 0.000000,50.000000 75.000000,0.000000 0.000000,100.000000 0.000000,0.000000 0.000000,-25.000000-50.000000,0.000000 0.000000,150.000000 25.000000,0.000000 0.000000,-125.000000-50.000000,0.000000 0.000000,125.000000 50.000000,0.000000 0.000000,-125.000000-25.000000,0.000000 0.000000,75.000000 50.000000,0.000000 0.000000,-100.000000-50.000000,0.000000 0.000000,0.000000 150.000000,0.000000 0.000000,-125.000000-50.000000,0.000000 0.000000,25.000000-75.000000,0.000000 0.000000,50.000000-175.000000,0.000000 0.000000,75.000000-100.000000,0.000000 0.000000,100.000000-25.000000,0.000000 0.000000,-125.000000 200.000000,0.000000 0.000000,50.000000 0.000000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41150.000000 33450.000000,'-100.000000'0.000000,"75.000000"0.000000,0.000000 0.000000,25.000000-25.000000,0.000000 0.000000,75.000000 25.000000,0.000000 0.000000,-50.000000-25.000000,0.000000 0.000000,100.000000 0.000000,0.000000 0.000000,-75.000000 0.000000,0.000000 0.000000,75.000000-50.000000,0.000000 0.000000,-100.000000 50.000000,0.000000 0.000000,75.000000-50.000000,0.000000 0.000000,-75.000000 50.000000,0.000000 0.000000,25.000000-50.000000,0.000000 0.000000,-75.000000 50.000000,0.000000 0.000000,-50.000000 125.000000,0.000000 0.000000,-25.000000 100.000000,0.000000 0.000000,25.000000 100.000000,0.000000 0.000000,50.000000-25.000000,0.000000 0.000000,100.000000-100.000000,0.000000 0.000000,50.000000-175.000000,0.000000 0.000000,-75.000000-50.000000,0.000000 0.000000,100.000000-175.000000,0.000000 0.000000,-100.000000 125.000000,0.000000 0.000000,100.000000-225.000000,0.000000 0.000000,-75.000000 175.000000,0.000000 0.000000,-75.000000 100.000000,0.000000 0.000000,0.000000 100.000000,0.000000 0.000000,50.000000 25.000000,0.000000 0.000000,-50.000000 25.000000,0.000000 0.000000,25.000000-75.000000,0.000000 0.000000,-25.000000 100.000000,0.000000 0.000000,0.000000-100.000000,0.000000 0.000000,0.000000 100.000000,0.000000 0.000000,0.000000-100.000000,0.000000 0.000000,25.000000 50.000000,0.000000 0.000000,0.000000-75.000000,0.000000 0.000000,50.000000 0.000000,0.000000 0.000000,50.000000-100.000000,0.000000 0.000000,-25.000000-25.000000,0.000000 0.000000,-50.000000 50.000000,0.000000 0.000000,0.000000 75.000000,0.000000 0.000000,-50.000000 25.000000,0.000000 0.000000,25.000000 25.000000,0.000000 0.000000,-25.000000-25.000000,0.000000 0.000000,25.000000 50.000000,0.000000 0.000000,-25.000000-50.000000,0.000000 0.000000,25.000000 25.000000,0.000000 0.000000,50.000000-25.000000,0.000000 0.000000,25.000000-25.000000,0.000000 0.000000,-25.000000-50.000000,0.000000 0.000000,0.000000-25.000000,0.000000 0.000000,0.000000-25.000000,0.000000 0.000000,-75.000000 0.000000,0.000000 0.000000,0.000000 75.000000,0.000000 0.000000,0.000000-25.000000,0.000000 0.000000,-25.000000 25.000000,0.000000 0.000000,-50.000000 25.000000,0.000000 0.000000,50.000000 25.000000,0.000000 0.000000,-75.000000 75.000000,0.000000 0.000000,75.000000-50.000000,0.000000 0.000000,-25.000000 175.000000,0.000000 0.000000,75.000000-50.000000,0.000000 0.000000,175.000000-75.000000,0.000000 0.000000,100.000000-150.000000,0.000000 0.000000,-200.000000 0.000000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48750.000000 32600.000000,'0.000000'-150.000000,"25.000000"75.000000,0.000000 0.000000,0.000000 50.000000,0.000000 0.000000,-25.000000 0.000000,0.000000 0.000000,25.000000-25.000000,0.000000 0.000000,-25.000000 25.000000,0.000000 0.000000,0.000000 0.000000,0.000000 0.000000,-75.000000 50.000000,0.000000 0.000000,-125.000000 100.000000,0.000000 0.000000,-50.000000 150.000000,0.000000 0.000000,100.000000 25.000000,0.000000 0.000000,125.000000 0.000000,0.000000 0.000000,225.000000-100.000000,0.000000 0.000000,25.000000-175.000000,0.000000 0.000000,-150.000000-25.000000,0.000000 0.000000,225.000000-75.000000,0.000000 0.000000,-150.000000 0.000000,0.000000 0.000000,-100.000000 25.000000,0.000000 0.000000,25.000000-50.000000,0.000000 0.000000,-50.000000 75.000000,0.000000 0.000000,0.000000-100.000000,0.000000 0.000000,-50.000000 50.000000,0.000000 0.000000,-125.000000 25.000000,0.000000 0.000000,-25.000000 25.000000,0.000000 0.000000,0.000000 25.000000,0.000000 0.000000,75.000000 0.000000,0.000000 0.000000,75.000000 25.000000,0.000000 0.000000,25.000000 0.000000,0.000000 0.000000,125.000000-25.000000,0.000000 0.000000,-50.000000 0.000000,0.000000 0.000000,0.000000 0.000000,0.000000 0.000000,25.000000-25.000000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50500.000000 33400.000000,'-100.000000'50.000000,"75.000000"-25.000000,0.000000 0.000000,-25.000000 25.000000,0.000000 0.000000,50.000000-25.000000,0.000000 0.000000,-25.000000 75.000000,0.000000 0.000000,25.000000-25.000000,0.000000 0.000000,0.000000-50.000000,0.000000 0.000000,0.000000 0.000000,0.000000 0.000000,25.000000-125.000000,0.000000 0.000000,75.000000-150.000000,0.000000 0.000000,-25.000000 50.000000,0.000000 0.000000,25.000000 100.000000,0.000000 0.000000,-25.000000 75.000000,0.000000 0.000000,-25.000000 25.000000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4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51500.000000 33550.000000,'-50.000000'50.000000,"50.000000"-25.000000,0.000000 0.000000,25.000000-75.000000,0.000000 0.000000,0.000000 0.000000,0.000000 0.000000,-25.000000 25.000000,0.000000 0.000000,0.000000-50.000000,0.000000 0.000000,-75.000000 25.000000,0.000000 0.000000,-50.000000 75.000000,0.000000 0.000000,25.000000 75.000000,0.000000 0.000000,100.000000 25.000000,0.000000 0.000000,75.000000-50.000000,0.000000 0.000000,125.000000-75.000000,0.000000 0.000000,-150.000000-25.000000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52450.000000 33100.000000,'-100.000000'100.000000,"75.000000"-50.000000,0.000000 0.000000,0.000000 25.000000,0.000000 0.000000,25.000000 0.000000,0.000000 0.000000,25.000000-25.000000,0.000000 0.000000,0.000000-50.000000,0.000000 0.000000,25.000000 25.000000,0.000000 0.000000,25.000000-75.000000,0.000000 0.000000,25.000000-50.000000,0.000000 0.000000,-50.000000 25.000000,0.000000 0.000000,-25.000000 25.000000,0.000000 0.000000,-25.000000 100.000000,0.000000 0.000000,0.000000 0.000000,0.000000 0.000000,0.000000-25.000000,0.000000 0.000000,25.000000 0.000000,0.000000 0.000000,50.000000 0.000000,0.000000 0.000000,0.000000-50.000000,0.000000 0.000000,0.000000-50.000000,0.000000 0.000000,0.000000-25.000000,0.000000 0.000000,-50.000000 50.000000,0.000000 0.000000,0.000000 75.000000,0.000000 0.000000,-25.000000 125.000000,0.000000 0.000000,0.000000 25.000000,0.000000 0.000000,0.000000-125.000000,0.000000 0.000000,25.000000 175.000000,0.000000 0.000000,-25.000000-150.000000,0.000000 0.000000,0.000000 100.000000,0.000000 0.000000,0.000000-125.000000,0.000000 0.000000,0.000000 125.000000,0.000000 0.000000,0.000000-125.000000,0.000000 0.000000,25.000000-100.000000,0.000000 0.000000,-25.000000-150.000000,0.000000 0.000000,25.000000-25.000000,0.000000 0.000000,-25.000000 75.000000,0.000000 0.000000,25.000000 75.000000,0.000000 0.000000,-25.000000-75.000000,0.000000 0.000000,25.000000 100.000000,0.000000 0.000000,0.000000-75.000000,0.000000 0.000000,0.000000 75.000000,0.000000 0.000000,25.000000-50.000000,0.000000 0.000000,-25.000000 75.000000,0.000000 0.000000,50.000000-100.000000,0.000000 0.000000,0.000000 75.000000,0.000000 0.000000,-25.000000 25.000000,0.000000 0.000000,0.000000 50.000000,0.000000 0.000000,-50.000000 25.000000,0.000000 0.000000,25.000000 25.000000,0.000000 0.000000,-25.000000 25.000000,0.000000 0.000000,0.000000-75.000000,0.000000 0.000000,-50.000000 50.000000,0.000000 0.000000,50.000000-50.000000,0.000000 0.000000,-50.000000 50.000000,0.000000 0.000000,25.000000-50.000000,0.000000 0.000000,-75.000000 50.000000,0.000000 0.000000,0.000000-50.000000,0.000000 0.000000,0.000000-25.000000,0.000000 0.000000,25.000000-75.000000,0.000000 0.000000,75.000000 50.000000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6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56750.000000 32500.000000,'0.000000'-50.000000,"25.000000"25.000000,0.000000 0.000000,-25.000000 75.000000,0.000000 0.000000,0.000000 100.000000,0.000000 0.000000,0.000000 50.000000,0.000000 0.000000,0.000000-50.000000,0.000000 0.000000,0.000000-100.000000,0.000000 0.000000,0.000000-175.000000,0.000000 0.000000,0.000000 100.000000,0.000000 0.000000,0.000000-150.000000,0.000000 0.000000,25.000000 0.000000,0.000000 0.000000,0.000000 50.000000,0.000000 0.000000,50.000000 0.000000,0.000000 0.000000,25.000000 50.000000,0.000000 0.000000,0.000000 50.000000,0.000000 0.000000,-25.000000 50.000000,0.000000 0.000000,-50.000000 0.000000,0.000000 0.000000,25.000000 25.000000,0.000000 0.000000,-25.000000-25.000000,0.000000 0.000000,25.000000 50.000000,0.000000 0.000000,-25.000000-50.000000,0.000000 0.000000,25.000000 25.000000,0.000000 0.000000,-50.000000-25.000000,0.000000 0.000000,25.000000 50.000000,0.000000 0.000000,-75.000000 0.000000,0.000000 0.000000,-75.000000-25.000000,0.000000 0.000000,-25.000000 0.000000,0.000000 0.000000,50.000000-25.000000,0.000000 0.000000,75.000000 0.000000,0.000000 0.000000,25.000000 0.000000,0.000000 0.000000,50.000000 0.000000,0.000000 0.000000,0.000000 0.000000,0.000000 0.000000,100.000000 25.000000,0.000000 0.000000,-100.000000-25.000000,0.000000 0.000000,100.000000 75.000000,0.000000 0.000000,-75.000000 0.000000,0.000000 0.000000,-100.000000 0.000000,0.000000 0.000000,-75.000000-50.000000,0.000000 0.000000,-50.000000-50.000000,0.000000 0.000000,0.000000 0.000000,0.000000 0.000000,50.000000-25.000000,0.000000 0.000000,75.000000-50.000000,0.000000 0.000000,25.000000 50.000000,0.000000 0.000000,0.000000-25.000000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4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58650.000000 32600.000000,'-50.000000'0.000000,"50.000000"25.000000,0.000000 0.000000,0.000000 0.000000,0.000000 0.000000,50.000000 50.000000,0.000000 0.000000,25.000000 75.000000,0.000000 0.000000,0.000000-50.000000,0.000000 0.000000,25.000000-50.000000,0.000000 0.000000,-75.000000-50.000000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82850.000000 29000.000000,'0.000000'50.000000,"0.000000"-25.000000,0.000000 0.000000,0.000000 0.000000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6:4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59650.000000 32600.000000,'-50.000000'100.000000,"0.000000"50.000000,0.000000 0.000000,-25.000000 125.000000,0.000000 0.000000,25.000000 50.000000,0.000000 0.000000,25.000000-75.000000,0.000000 0.000000,25.000000-175.000000,0.000000 0.000000,0.000000-25.000000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8:3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40021.000000 25565.000000,'0.000000'-34.000000,"-18.000000"34.000000,1.000000 0.000000,17.000000 87.000000,0.000000 0.000000,0.000000 52.000000,0.000000 0.000000,0.000000 17.000000,0.000000 1.000000,0.000000-35.000000,0.000000-1.000000,0.000000-86.000000,0.000000 0.000000,17.000000 17.000000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8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41134.000000 25565.000000,'-35.000000'-104.000000,"35.000000"87.000000,0.000000-1.000000,-18.000000 18.000000,1.000000 0.000000,-18.000000 18.000000,0.000000-1.000000,-34.000000 53.000000,-1.000000-1.000000,1.000000 36.000000,-1.000000-1.000000,18.000000-17.000000,0.000000 0.000000,69.000000-18.000000,1.000000 1.000000,69.000000-53.000000,0.000000 1.000000,-35.000000-18.000000,0.000000 0.000000,104.000000 35.000000,1.000000-1.000000,-70.000000-16.000000,0.000000-1.000000,-70.000000 18.000000,1.000000 0.000000,-88.000000-1.000000,1.000000 1.000000,-71.000000 17.000000,1.000000 1.000000,35.000000-53.000000,0.000000 0.000000,86.000000 0.000000,1.000000 0.000000,-1.000000 0.000000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41481.000000 25879.000000,'-34.000000'-105.000000,"103.000000"53.000000,1.000000 0.000000,34.000000 0.000000,0.000000-1.000000,-51.000000 36.000000,-1.000000 0.000000,0.000000-18.000000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42247.000000 25044.000000,'-244.000000'278.000000,"140.000000"-17.000000,-1.000000 0.000000,88.000000 34.000000,0.000000 1.000000,34.000000-105.000000,0.000000 1.000000,1.000000-123.000000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3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39047.000000 28905.000000,'-140.000000'0.000000,"123.000000"-35.000000,0.000000 0.000000,17.000000 0.000000,0.000000 1.000000,0.000000-1.000000,0.000000 0.000000,34.000000 18.000000,1.000000-1.000000,-35.000000 1.000000,0.000000-1.000000,52.000000 1.000000,1.000000 0.000000,-19.000000 17.000000,1.000000 0.000000,35.000000-18.000000,-1.000000 1.000000,-34.000000 17.000000,0.000000 0.000000,87.000000 0.000000,-1.000000 0.000000,-16.000000 69.000000,-1.000000 1.000000,-34.000000 52.000000,-1.000000-1.000000,-86.000000 1.000000,-1.000000 0.000000,-103.000000 17.000000,-1.000000 0.000000,18.000000-34.000000,-1.000000-1.000000,53.000000-52.000000,0.000000 0.000000,52.000000-34.000000,0.000000-1.000000,0.000000 0.000000,0.000000 1.000000,17.000000-18.000000,1.000000 0.000000,51.000000 0.000000,1.000000 0.000000,-35.000000 0.000000,-1.000000 0.000000,88.000000-18.000000,0.000000 1.000000,-87.000000 17.000000,-1.000000 0.000000,1.000000-17.000000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40890.000000 28905.000000,'-69.000000'34.000000,"51.000000"36.000000,1.000000 0.000000,-18.000000 51.000000,0.000000 1.000000,35.000000 17.000000,0.000000 0.000000,0.000000-86.000000,0.000000-1.000000,52.000000-104.000000,1.000000-1.000000,34.000000-86.000000,-1.000000 0.000000,-16.000000 17.000000,0.000000 1.000000,-36.000000 68.000000,1.000000 1.000000,0.000000 35.000000,0.000000-1.000000,-35.000000 36.000000,0.000000-1.000000,0.000000 53.000000,0.000000-1.000000,0.000000-34.000000,0.000000 0.000000,0.000000 87.000000,0.000000-1.000000,0.000000-34.000000,0.000000 0.000000,17.000000-52.000000,1.000000 0.000000,-1.000000-18.000000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8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42212.000000 29496.000000,'0.000000'-70.000000,"17.000000"53.000000,1.000000 0.000000,-18.000000-1.000000,0.000000 1.000000,34.000000-35.000000,1.000000 0.000000,-17.000000 17.000000,-1.000000 0.000000,0.000000-35.000000,1.000000 1.000000,-18.000000 51.000000,0.000000 1.000000,0.000000-53.000000,0.000000 1.000000,-52.000000 34.000000,-1.000000 0.000000,-51.000000 88.000000,0.000000-1.000000,17.000000 69.000000,0.000000 1.000000,87.000000 17.000000,0.000000 0.000000,35.000000-69.000000,-1.000000 0.000000,88.000000-88.000000,0.000000 1.000000,0.000000-105.000000,-1.000000 0.000000,-86.000000 70.000000,0.000000 0.000000,52.000000-122.000000,0.000000 0.000000,-70.000000 122.000000,1.000000 0.000000,16.000000-122.000000,1.000000 0.000000,-17.000000 104.000000,-1.000000 1.000000,-34.000000 138.000000,-1.000000 1.000000,18.000000 104.000000,0.000000 0.000000,18.000000 0.000000,-1.000000 0.000000,87.000000-87.000000,1.000000 0.000000,34.000000-122.000000,0.000000 0.000000,-69.000000-17.000000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4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34351.000000 17252.000000,'-105.000000'-35.000000,"88.000000"140.000000,0.000000-1.000000,17.000000 70.000000,0.000000 0.000000,17.000000 17.000000,0.000000 1.000000,18.000000-88.000000,0.000000 0.000000,-18.000000-69.000000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34490.000000 17217.000000,'0.000000'-347.000000,"122.000000"294.000000,-1.000000 1.000000,88.000000 17.000000,0.000000 1.000000,104.000000 34.000000,0.000000 0.000000,-70.000000 0.000000,1.000000 0.000000,-140.000000 0.000000,1.000000 0.000000,190.000000 0.000000,1.000000 0.000000,-192.000000 0.000000,1.000000 0.000000,277.000000-18.000000,1.000000 1.000000,-209.000000-1.000000,0.000000 1.000000,556.000000-70.000000,1.000000 0.000000,103.000000 52.000000,1.000000 1.000000,122.000000-19.000000,-1.000000 1.000000,53.000000 17.000000,0.000000 1.000000,34.000000 16.000000,1.000000 1.000000,-1.000000 34.000000,1.000000 1.000000,-209.000000 51.000000,-1.000000 1.000000,-207.000000-53.000000,-1.000000 1.000000,-435.000000-18.000000,0.000000 0.000000,401.000000 17.000000,-1.000000 0.000000,-400.000000-17.000000,1.000000 0.000000,277.000000 18.000000,1.000000-1.000000,-314.000000-17.000000,1.000000 0.000000,451.000000 35.000000,1.000000 0.000000,69.000000 0.000000,1.000000-1.000000,34.000000 18.000000,0.000000 1.000000,69.000000-1.000000,1.000000 0.000000,-105.000000 18.000000,1.000000-1.000000,-123.000000-17.000000,1.000000 0.000000,-227.000000-34.000000,1.000000-1.000000,-244.000000-17.000000,0.000000 0.000000,121.000000 0.000000,1.000000 0.000000,-157.000000 0.000000,0.000000 0.000000,70.000000 0.000000,0.000000 0.000000,-35.000000-17.000000,0.000000-1.000000,-53.000000 1.000000,1.000000 0.000000,35.000000-1.000000,-1.000000 1.000000,18.000000 0.000000,0.000000-1.000000,18.000000 18.000000,-1.000000 0.000000,-17.000000 0.000000,0.000000 0.000000,-52.000000 0.000000,0.000000 0.000000,34.000000 0.000000,1.000000 0.000000,-53.000000 18.000000,0.000000-1.000000,-17.000000 0.000000,0.000000 1.000000,-17.000000 34.000000,0.000000 0.000000,-88.000000 70.000000,1.000000 0.000000,-35.000000 51.000000,0.000000 1.000000,52.000000-17.000000,0.000000-1.000000,35.000000-16.000000,-1.000000-1.000000,53.000000-105.000000,0.000000 1.000000,18.000000-35.000000,-1.000000 0.000000,18.000000-35.000000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82850.000000 29100.000000,'50.000000'-50.000000,"-25.000000"25.000000,0.000000 0.000000,100.000000-50.000000,0.000000 0.000000,50.000000 25.000000,0.000000 0.000000,0.000000 0.000000,0.000000 0.000000,-75.000000 50.000000,0.000000 0.000000,-75.000000 25.000000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48647.000000 14643.000000,'0.000000'-34.000000,"0.000000"16.000000,0.000000 1.000000,0.000000-1.000000,0.000000 1.000000,35.000000 0.000000,-1.000000-1.000000,-16.000000 1.000000,-1.000000-1.000000,88.000000 1.000000,-1.000000 0.000000,18.000000 17.000000,-1.000000 0.000000,-34.000000 17.000000,0.000000 0.000000,-35.000000 18.000000,1.000000 0.000000,-53.000000 17.000000,0.000000 0.000000,-87.000000 1.000000,0.000000-1.000000,0.000000 0.000000,0.000000 0.000000,17.000000-17.000000,1.000000 0.000000,69.000000-1.000000,0.000000 1.000000,87.000000-17.000000,0.000000-1.000000,52.000000 18.000000,0.000000 0.000000,-52.000000 17.000000,0.000000 0.000000,-105.000000 18.000000,1.000000-1.000000,-87.000000 1.000000,-1.000000-1.000000,1.000000-34.000000,0.000000 0.000000,69.000000-35.000000,0.000000 0.000000,52.000000-52.000000,1.000000-1.000000,17.000000 19.000000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8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50247.000000 14713.000000,'-104.000000'0.000000,"69.000000"0.000000,0.000000 0.000000,35.000000 35.000000,0.000000 0.000000,-17.000000-1.000000,-1.000000 1.000000,18.000000-17.000000,0.000000-1.000000,0.000000 18.000000,0.000000-1.000000,0.000000-51.000000,0.000000 0.000000,35.000000-88.000000,0.000000 1.000000,17.000000-18.000000,0.000000 0.000000,35.000000 1.000000,0.000000-1.000000,0.000000 52.000000,0.000000 1.000000,-17.000000 69.000000,-1.000000 0.000000,-34.000000 17.000000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8:4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51221.000000 14713.000000,'69.000000'0.000000,"-69.000000"-17.000000,0.000000-1.000000,53.000000-34.000000,-1.000000 0.000000,-35.000000 34.000000,1.000000 1.000000,16.000000-53.000000,1.000000 1.000000,-35.000000 17.000000,0.000000 0.000000,-69.000000 34.000000,-1.000000 1.000000,-34.000000 69.000000,-1.000000 0.000000,1.000000 52.000000,0.000000 1.000000,86.000000-1.000000,1.000000 1.000000,52.000000-53.000000,-1.000000 0.000000,1.000000-52.000000,0.000000 0.000000,87.000000-35.000000,-1.000000 0.000000,-68.000000 1.000000,-1.000000-1.000000,104.000000-70.000000,1.000000 1.000000,-122.000000 52.000000,-1.000000 0.000000,140.000000-140.000000,0.000000 1.000000,-69.000000 35.000000,-1.000000-1.000000,-69.000000 70.000000,-1.000000 0.000000,-16.000000 70.000000,-1.000000-1.000000,-34.000000 105.000000,-1.000000 0.000000,1.000000 70.000000,0.000000-1.000000,34.000000 18.000000,0.000000 0.000000,88.000000-70.000000,-1.000000 1.000000,-52.000000-88.000000,1.000000 1.000000,86.000000-1.000000,0.000000 0.000000,-52.000000-17.000000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45169.000000 32035.000000,'-105.000000'0.000000,"36.000000"52.000000,-1.000000 1.000000,53.000000-36.000000,-1.000000 0.000000,-51.000000 70.000000,-1.000000 0.000000,53.000000-52.000000,-1.000000 0.000000,-16.000000 69.000000,-1.000000 1.000000,35.000000-71.000000,0.000000 1.000000,0.000000 35.000000,0.000000-1.000000,17.000000-51.000000,1.000000-1.000000,51.000000 0.000000,1.000000 1.000000,-36.000000-18.000000,1.000000 0.000000,122.000000-35.000000,-1.000000 0.000000,1.000000-52.000000,-1.000000 0.000000,-17.000000-17.000000,1.000000 0.000000,-53.000000 34.000000,0.000000 0.000000,-70.000000 53.000000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8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45864.000000 32209.000000,'-69.000000'70.000000,"51.000000"-53.000000,1.000000 0.000000,-53.000000 70.000000,1.000000 0.000000,17.000000 87.000000,-1.000000 0.000000,36.000000 0.000000,0.000000 0.000000,69.000000-104.000000,0.000000-1.000000,-17.000000-69.000000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38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46560.000000 32279.000000,'-105.000000'-70.000000,"123.000000"53.000000,-1.000000-1.000000,1.000000 1.000000,-1.000000 0.000000,70.000000-1.000000,0.000000 1.000000,-35.000000-1.000000,0.000000 1.000000,53.000000 0.000000,-1.000000-1.000000,-69.000000 18.000000,0.000000 0.000000,34.000000-35.000000,1.000000 1.000000,-35.000000 16.000000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8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47256.000000 31792.000000,'-140.000000'104.000000,"106.000000"-34.000000,-1.000000-1.000000,35.000000-51.000000,0.000000-1.000000,-35.000000 70.000000,0.000000 0.000000,35.000000-52.000000,0.000000-1.000000,-17.000000 71.000000,-1.000000-1.000000,36.000000-34.000000,-1.000000-1.000000,1.000000-69.000000,-1.000000 0.000000,18.000000 0.000000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47812.000000 31722.000000,'0.000000'139.000000,"-17.000000"-121.000000,-1.000000-1.000000,1.000000 35.000000,-1.000000 0.000000,18.000000-34.000000,0.000000-1.000000,-17.000000 70.000000,0.000000 0.000000,-1.000000 0.000000,1.000000 0.000000,34.000000-52.000000,1.000000 0.000000,51.000000-53.000000,1.000000 1.000000,-1.000000-53.000000,1.000000 1.000000,0.000000-1.000000,-1.000000 1.000000,-17.000000 34.000000,0.000000 0.000000,-34.000000 18.000000,-1.000000-1.000000,18.000000 1.000000,0.000000-1.000000,-18.000000 18.000000,1.000000 0.000000,-1.000000 0.000000,0.000000 0.000000,1.000000 0.000000,-1.000000 0.000000,1.000000 18.000000,-1.000000-1.000000,0.000000 35.000000,1.000000 1.000000,17.000000-1.000000,-1.000000 0.000000,1.000000 0.000000,0.000000 0.000000,34.000000-34.000000,1.000000-1.000000,-35.000000-17.000000,0.000000 0.000000,-18.000000 0.000000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38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41273.000000 36001.000000,'-70.000000'69.000000,"18.000000"-17.000000,0.000000 0.000000,17.000000 18.000000,0.000000 0.000000,35.000000-53.000000,0.000000 0.000000,-17.000000 36.000000,-1.000000-1.000000,18.000000-35.000000,0.000000 1.000000,53.000000 51.000000,-1.000000 1.000000,35.000000-53.000000,0.000000 0.000000,-52.000000-17.000000,-1.000000 0.000000,140.000000 0.000000,0.000000 0.000000,-35.000000 18.000000,0.000000-1.000000,-86.000000 70.000000,-1.000000 0.000000,-104.000000 52.000000,-1.000000 0.000000,-34.000000-17.000000,0.000000 0.000000,53.000000-87.000000,-1.000000-1.000000,-52.000000 19.000000,0.000000-1.000000,52.000000-35.000000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41134.000000 36209.000000,'69.000000'-69.000000,"36.000000"34.000000,-1.000000 0.000000,-52.000000 35.000000,0.000000 0.000000,18.000000-17.000000,-1.000000-1.000000,18.000000 1.000000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82850.000000 29950.000000,'0.000000'-100.000000,"50.000000"50.000000,0.000000 0.000000,75.000000 25.000000,0.000000 0.000000,50.000000 0.000000,0.000000 0.000000,-25.000000 25.000000,0.000000 0.000000,-100.000000 75.000000,0.000000 0.000000,-50.000000-25.000000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43221.000000 35618.000000,'-174.000000'-70.000000,"174.000000"53.000000,0.000000 0.000000,34.000000 17.000000,1.000000 0.000000,0.000000 0.000000,0.000000 0.000000,87.000000-18.000000,-1.000000 1.000000,-86.000000 17.000000,0.000000 0.000000,139.000000-35.000000,0.000000 0.000000,-53.000000 18.000000,1.000000-1.000000,-70.000000-16.000000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38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44160.000000 35201.000000,'-105.000000'34.000000,"53.000000"18.000000,0.000000 1.000000,35.000000-19.000000,-1.000000 1.000000,-16.000000 35.000000,-1.000000-1.000000,35.000000-34.000000,0.000000 0.000000,0.000000 52.000000,0.000000 0.000000,0.000000-70.000000,0.000000 1.000000,69.000000 34.000000,1.000000 0.000000,-35.000000-52.000000,-1.000000 0.000000,123.000000-35.000000,-1.000000 0.000000,1.000000-86.000000,0.000000-1.000000,-53.000000 0.000000,0.000000 0.000000,-69.000000 53.000000,0.000000-1.000000,-18.000000 53.000000,1.000000 0.000000,-36.000000 51.000000,1.000000 1.000000,17.000000-18.000000,0.000000 1.000000,0.000000 34.000000,0.000000 0.000000,0.000000-34.000000,0.000000-1.000000,0.000000 35.000000,0.000000 0.000000,0.000000-34.000000,0.000000-1.000000,17.000000 35.000000,1.000000 1.000000,34.000000-36.000000,0.000000 0.000000,18.000000-51.000000,-1.000000-1.000000,18.000000-52.000000,0.000000 0.000000,-35.000000 52.000000,0.000000 0.000000,-17.000000 18.000000,0.000000-1.000000,17.000000 71.000000,0.000000-1.000000,0.000000-17.000000,1.000000-1.000000,-36.000000-16.000000,0.000000-1.000000,70.000000 1.000000,0.000000-1.000000,-52.000000-34.000000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37204.000000 55830.000000,'0.000000'-180.000000,"0.000000"165.000000,0.000000 0.000000,15.000000-44.000000,0.000000-1.000000,-15.000000 30.000000,0.000000 0.000000,30.000000-45.000000,0.000000 0.000000,0.000000 45.000000,0.000000 0.000000,-30.000000 75.000000,0.000000 0.000000,-60.000000 120.000000,0.000000-1.000000,-30.000000 76.000000,0.000000-1.000000,-44.000000 45.000000,-1.000000 1.000000,15.000000-31.000000,1.000000 0.000000,89.000000-179.000000,0.000000 0.000000,-60.000000 119.000000,0.000000 1.000000,75.000000-150.000000,0.000000-1.000000,0.000000 31.000000,0.000000 0.000000,60.000000-75.000000,0.000000 0.000000,-30.000000 0.000000,0.000000 0.000000,90.000000-45.000000,0.000000 0.000000,29.000000-59.000000,1.000000-1.000000,29.000000-15.000000,1.000000 1.000000,0.000000-16.000000,-1.000000 0.000000,-14.000000 16.000000,-1.000000-1.000000,-74.000000 75.000000,0.000000 0.000000,-75.000000 30.000000,0.000000 0.000000,-45.000000-15.000000,0.000000 0.000000,-15.000000-14.000000,0.000000-1.000000,-44.000000-30.000000,-1.000000 0.000000,-45.000000 30.000000,1.000000 0.000000,-46.000000 15.000000,1.000000 0.000000,-1.000000 1.000000,1.000000-1.000000,29.000000 0.000000,1.000000 0.000000,104.000000 0.000000,0.000000 0.000000,60.000000 15.000000,0.000000 0.000000,30.000000 15.000000,0.000000 0.000000,45.000000 0.000000,0.000000 0.000000,-46.000000 15.000000,1.000000 0.000000,75.000000 45.000000,0.000000 0.000000,-75.000000-30.000000,0.000000-1.000000,89.000000 106.000000,1.000000 0.000000,0.000000 59.000000,-1.000000 1.000000,-29.000000 44.000000,0.000000 0.000000,0.000000 16.000000,-1.000000-1.000000,1.000000-74.000000,0.000000-1.000000,-60.000000-134.000000,0.000000 0.000000,-15.000000-45.000000,0.000000 0.000000,0.000000-15.000000,0.000000 0.000000,-15.000000 0.000000,0.000000 0.000000,0.000000-135.000000,0.000000 1.000000,0.000000-61.000000,0.000000 1.000000,-30.000000-60.000000,0.000000-1.000000,0.000000-104.000000,0.000000 0.000000,0.000000-30.000000,0.000000 1.000000,0.000000 58.000000,0.000000 1.000000,30.000000 180.000000,0.000000-1.000000,15.000000 165.000000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4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15632.000000 61126.000000,'-60.000000'-60.000000,"45.000000"30.000000,0.000000 0.000000,15.000000 0.000000,0.000000 0.000000,15.000000 45.000000,0.000000 0.000000,15.000000 90.000000,0.000000 0.000000,-30.000000 89.000000,0.000000 0.000000,0.000000 31.000000,0.000000-1.000000,0.000000-74.000000,0.000000-1.000000,15.000000-119.000000,0.000000 0.000000,0.000000 0.000000,0.000000 0.000000,-15.000000-45.000000,0.000000 0.000000,44.000000-104.000000,1.000000-1.000000,-30.000000 60.000000,0.000000 0.000000,30.000000-119.000000,0.000000-1.000000,-30.000000 135.000000,0.000000 0.000000,15.000000-134.000000,0.000000-1.000000,-15.000000 135.000000,0.000000 1.000000,0.000000 44.000000,0.000000 0.000000,0.000000 89.000000,0.000000 1.000000,-15.000000 30.000000,0.000000-1.000000,29.000000 1.000000,1.000000 0.000000,0.000000-60.000000,0.000000 0.000000,-30.000000-46.000000,0.000000 1.000000,60.000000-15.000000,0.000000 0.000000,-45.000000 0.000000,0.000000 0.000000,15.000000-29.000000,0.000000-1.000000,0.000000-15.000000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4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16799.000000 61634.000000,'0.000000'120.000000,"15.000000"-60.000000,0.000000 0.000000,14.000000-45.000000,1.000000 0.000000,0.000000-15.000000,0.000000 0.000000,-30.000000-15.000000,0.000000 0.000000,30.000000-60.000000,0.000000 0.000000,-15.000000 45.000000,0.000000 0.000000,0.000000-89.000000,0.000000-1.000000,-15.000000 15.000000,0.000000 0.000000,-45.000000 61.000000,0.000000-1.000000,-45.000000 60.000000,1.000000 0.000000,-1.000000 104.000000,0.000000 1.000000,60.000000 30.000000,0.000000-1.000000,60.000000-44.000000,0.000000 0.000000,60.000000-90.000000,0.000000 0.000000,-46.000000-15.000000,1.000000 0.000000,30.000000-45.000000,0.000000 0.000000,-15.000000 15.000000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4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17995.000000 61455.000000,'0.000000'60.000000,"0.000000"-45.000000,0.000000 0.000000,0.000000 59.000000,0.000000 1.000000,0.000000-45.000000,0.000000 0.000000,0.000000 45.000000,0.000000 0.000000,15.000000-60.000000,0.000000 0.000000,0.000000 59.000000,0.000000 1.000000,15.000000-60.000000,0.000000 0.000000,0.000000-120.000000,0.000000 1.000000,0.000000-91.000000,0.000000 1.000000,0.000000 14.000000,0.000000 1.000000,0.000000 44.000000,-1.000000 0.000000,1.000000 90.000000,0.000000 1.000000,-15.000000 44.000000,0.000000 0.000000,0.000000 29.000000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4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18743.000000 61604.000000,'0.000000'90.000000,"45.000000"-45.000000,0.000000 0.000000,15.000000-30.000000,0.000000 0.000000,-45.000000-15.000000,0.000000 0.000000,60.000000-15.000000,-1.000000 0.000000,-59.000000 0.000000,0.000000 0.000000,45.000000-45.000000,0.000000 0.000000,-45.000000 30.000000,0.000000 0.000000,15.000000-74.000000,0.000000-1.000000,-60.000000 45.000000,0.000000 0.000000,-60.000000 90.000000,0.000000 0.000000,1.000000 75.000000,-1.000000 0.000000,45.000000-1.000000,0.000000 1.000000,75.000000-60.000000,0.000000 0.000000,75.000000-45.000000,-1.000000 0.000000,-74.000000-30.000000,0.000000 0.000000,150.000000-90.000000,-1.000000 1.000000,-134.000000 74.000000,0.000000 0.000000,0.000000 0.000000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20000.000000 60826.000000,'-30.000000'-89.000000,"-15.000000"74.000000,0.000000 0.000000,-29.000000 15.000000,-1.000000 0.000000,0.000000 75.000000,0.000000-1.000000,60.000000 16.000000,0.000000 0.000000,15.000000-30.000000,0.000000 0.000000,15.000000-60.000000,0.000000 0.000000,90.000000 30.000000,0.000000-1.000000,14.000000 1.000000,1.000000 0.000000,-30.000000 30.000000,-1.000000 0.000000,-29.000000 15.000000,0.000000 0.000000,-60.000000 44.000000,0.000000 1.000000,-60.000000-30.000000,0.000000-1.000000,1.000000-59.000000,-1.000000 0.000000,30.000000-30.000000,0.000000 0.000000,30.000000-15.000000,0.000000 0.000000,15.000000-59.000000,0.000000-1.000000,0.000000 45.000000,0.000000 0.000000,75.000000-75.000000,-1.000000 0.000000,16.000000 1.000000,0.000000-1.000000,-15.000000 30.000000,-1.000000 0.000000,-14.000000 16.000000,0.000000-1.000000,-45.000000 0.000000,0.000000 0.000000,-15.000000 45.000000,0.000000 0.000000,-75.000000 15.000000,0.000000 0.000000,15.000000 60.000000,0.000000 0.000000,30.000000-30.000000,0.000000 0.000000,0.000000 44.000000,0.000000 1.000000,15.000000-45.000000,0.000000 0.000000,15.000000 45.000000,0.000000 0.000000,105.000000-15.000000,0.000000-1.000000,44.000000-29.000000,1.000000 0.000000,-1.000000-30.000000,1.000000 0.000000,-75.000000 30.000000,-1.000000 0.000000,-74.000000 0.000000,0.000000 0.000000,-89.000000-15.000000,-1.000000 0.000000,15.000000-30.000000,0.000000 0.000000,45.000000-75.000000,0.000000 0.000000,15.000000 46.000000,0.000000-1.000000,30.000000-105.000000,0.000000 0.000000,0.000000 91.000000,0.000000-1.000000,104.000000-165.000000,1.000000 1.000000,15.000000 74.000000,-1.000000 1.000000,-104.000000 119.000000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23172.000000 60886.000000,'-90.000000'0.000000,"90.000000"30.000000,0.000000 0.000000,0.000000-15.000000,0.000000 0.000000,75.000000 209.000000,-1.000000 1.000000,46.000000 74.000000,0.000000 0.000000,-31.000000-149.000000,1.000000-1.000000,0.000000-149.000000,0.000000 0.000000,-30.000000-164.000000,-1.000000-1.000000,16.000000-89.000000,0.000000 0.000000,-15.000000 14.000000,0.000000 1.000000,-30.000000 119.000000,0.000000 1.000000,-30.000000 104.000000,0.000000 0.000000,15.000000 0.000000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24757.000000 61784.000000,'0.000000'60.000000,"0.000000"-30.000000,0.000000 0.000000,15.000000-15.000000,0.000000 0.000000,0.000000-75.000000,0.000000 0.000000,-15.000000 45.000000,0.000000 0.000000,15.000000-75.000000,0.000000 0.000000,-15.000000 60.000000,0.000000 1.000000,0.000000-106.000000,0.000000 0.000000,-30.000000 31.000000,0.000000-1.000000,-60.000000 75.000000,1.000000 0.000000,-16.000000 90.000000,0.000000 0.000000,45.000000 89.000000,1.000000 1.000000,44.000000-45.000000,0.000000-1.000000,74.000000-59.000000,1.000000 0.000000,-30.000000-45.000000,0.000000 0.000000,75.000000-15.000000,0.000000 0.000000,-61.000000 0.000000,1.000000 0.000000,60.000000-60.000000,0.000000 1.000000,-75.000000 59.000000,0.000000 0.000000,74.000000-30.000000,1.000000 0.000000,-60.000000 60.000000,0.000000 0.000000,-30.000000 60.000000,0.000000-1.000000,0.000000 1.000000,0.000000 0.000000,59.000000-75.000000,1.000000 0.000000,15.000000-90.000000,0.000000 1.000000,-75.000000 44.000000,0.000000 0.000000,15.000000 0.000000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1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83100.000000 30600.000000,'-150.000000'200.000000,"150.000000"-175.000000,0.000000 0.000000,100.000000-25.000000,0.000000 0.000000,100.000000 0.000000,0.000000 0.000000,25.000000 0.000000,0.000000 0.000000,-75.000000 0.000000,0.000000 0.000000,-100.000000-25.000000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25505.000000 60288.000000,'-89.000000'0.000000,"74.000000"0.000000,0.000000 0.000000,89.000000-60.000000,1.000000 0.000000,45.000000-30.000000,0.000000 1.000000,-31.000000 14.000000,1.000000 0.000000,-60.000000 60.000000,0.000000 0.000000,45.000000-30.000000,0.000000 0.000000,-61.000000 90.000000,1.000000 0.000000,-15.000000-15.000000,0.000000 0.000000,-59.000000 150.000000,-1.000000-1.000000,15.000000 45.000000,0.000000 1.000000,30.000000-16.000000,0.000000 1.000000,45.000000-46.000000,0.000000 1.000000,60.000000-120.000000,-1.000000 0.000000,16.000000-90.000000,0.000000 0.000000,-90.000000 15.000000,0.000000 0.000000,15.000000-15.000000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26642.000000 60886.000000,'-30.000000'0.000000,"15.000000"45.000000,0.000000 0.000000,15.000000 15.000000,0.000000 0.000000,0.000000 15.000000,0.000000-1.000000,30.000000-59.000000,0.000000 0.000000,-15.000000-15.000000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26732.000000 60288.000000,'-120.000000'0.000000,"90.000000"45.000000,0.000000 0.000000,75.000000 0.000000,0.000000-1.000000,15.000000-14.000000,0.000000 0.000000,-15.000000-15.000000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27809.000000 60916.000000,'-60.000000'30.000000,"45.000000"-15.000000,0.000000 0.000000,15.000000-30.000000,0.000000 0.000000,0.000000-45.000000,0.000000 0.000000,15.000000-29.000000,0.000000-1.000000,-45.000000 30.000000,0.000000 0.000000,-29.000000 45.000000,-1.000000 0.000000,0.000000 75.000000,0.000000 0.000000,45.000000-30.000000,0.000000 0.000000,0.000000 60.000000,0.000000-1.000000,15.000000-59.000000,0.000000 0.000000,15.000000 75.000000,0.000000 0.000000,75.000000-60.000000,0.000000-1.000000,-1.000000-59.000000,1.000000 1.000000,-15.000000-46.000000,0.000000 0.000000,0.000000-30.000000,-1.000000 0.000000,-14.000000 16.000000,0.000000-1.000000,-15.000000 30.000000,0.000000 0.000000,-15.000000 30.000000,0.000000 0.000000,-15.000000 15.000000,0.000000 0.000000,0.000000 0.000000,0.000000 0.000000,-1.000000 0.000000,1.000000 0.000000,15.000000 30.000000,0.000000 0.000000,-30.000000-15.000000,0.000000 0.000000,60.000000 30.000000,0.000000 0.000000,-15.000000 14.000000,0.000000 1.000000,30.000000 0.000000,-1.000000 0.000000,16.000000-15.000000,0.000000 0.000000,0.000000-45.000000,-1.000000 0.000000,16.000000-45.000000,0.000000 0.000000,-30.000000-30.000000,-1.000000 0.000000,-44.000000 30.000000,0.000000 1.000000,0.000000-1.000000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18953.000000 65225.000000,'0.000000'-90.000000,"45.000000"-30.000000,0.000000 1.000000,-1.000000-76.000000,1.000000 1.000000,-30.000000-46.000000,0.000000 1.000000,-45.000000 74.000000,0.000000 1.000000,1.000000 119.000000,-1.000000 0.000000,-75.000000-30.000000,0.000000 0.000000,15.000000 195.000000,1.000000 0.000000,44.000000 224.000000,0.000000 0.000000,45.000000 75.000000,0.000000 0.000000,105.000000-45.000000,-1.000000 0.000000,16.000000-210.000000,0.000000 1.000000,-46.000000-90.000000,1.000000-1.000000,-60.000000-74.000000,0.000000 0.000000,0.000000 15.000000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19073.000000 65763.000000,'-120.000000'-90.000000,"120.000000"76.000000,0.000000-1.000000,90.000000 0.000000,-1.000000 0.000000,61.000000 45.000000,0.000000-1.000000,-106.000000-14.000000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20389.000000 65673.000000,'-120.000000'-29.000000,"75.000000"-16.000000,1.000000 0.000000,-1.000000-30.000000,0.000000 0.000000,-15.000000 30.000000,0.000000 0.000000,15.000000 45.000000,0.000000 0.000000,30.000000 15.000000,0.000000 0.000000,-29.000000 60.000000,-1.000000 0.000000,30.000000-45.000000,0.000000 0.000000,15.000000 75.000000,0.000000-1.000000,0.000000-74.000000,0.000000 0.000000,90.000000 60.000000,-1.000000 0.000000,91.000000-60.000000,-1.000000-1.000000,16.000000-44.000000,-1.000000 1.000000,-14.000000 14.000000,-1.000000 0.000000,-59.000000 14.000000,0.000000 1.000000,-75.000000 30.000000,-1.000000 0.000000,-44.000000-30.000000,0.000000 0.000000,-29.000000-15.000000,-1.000000 0.000000,15.000000-15.000000,0.000000 0.000000,-15.000000-60.000000,0.000000 1.000000,15.000000 44.000000,0.000000 0.000000,0.000000-135.000000,0.000000 1.000000,30.000000-16.000000,0.000000 1.000000,60.000000 44.000000,0.000000 0.000000,-1.000000 120.000000,1.000000 0.000000,-45.000000 15.000000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23949.000000 64746.000000,'-179.000000'0.000000,"149.000000"-15.000000,0.000000 0.000000,60.000000 0.000000,0.000000 0.000000,75.000000-30.000000,-1.000000 0.000000,16.000000-29.000000,0.000000-1.000000,14.000000-45.000000,1.000000 0.000000,-45.000000 16.000000,0.000000-1.000000,-61.000000 30.000000,1.000000 0.000000,-30.000000 60.000000,0.000000 0.000000,-30.000000 1.000000,1.000000-1.000000,-46.000000 104.000000,0.000000 1.000000,0.000000 90.000000,0.000000-1.000000,30.000000 31.000000,1.000000-1.000000,44.000000-44.000000,0.000000-1.000000,74.000000-89.000000,1.000000 0.000000,45.000000-135.000000,0.000000 0.000000,-16.000000-75.000000,1.000000 1.000000,-90.000000 74.000000,0.000000 0.000000,60.000000-90.000000,-1.000000 1.000000,-59.000000 104.000000,0.000000 0.000000,15.000000-75.000000,0.000000 1.000000,-15.000000 104.000000,0.000000 0.000000,-45.000000 134.000000,0.000000 1.000000,30.000000 15.000000,0.000000-1.000000,0.000000-29.000000,0.000000 0.000000,15.000000-45.000000,0.000000 0.000000,30.000000-45.000000,0.000000-1.000000,0.000000-43.000000,0.000000-1.000000,0.000000 15.000000,0.000000 0.000000,-16.000000 0.000000,1.000000 0.000000,-15.000000 15.000000,0.000000 0.000000,15.000000 15.000000,0.000000 0.000000,15.000000 30.000000,0.000000-1.000000,30.000000-29.000000,-1.000000 0.000000,16.000000-30.000000,0.000000 0.000000,0.000000-59.000000,0.000000-1.000000,-16.000000-30.000000,1.000000 0.000000,-45.000000 16.000000,0.000000-1.000000,-30.000000 30.000000,0.000000 0.000000,0.000000 45.000000,0.000000 0.000000,-15.000000 0.000000,0.000000 0.000000,0.000000 15.000000,0.000000 0.000000,-45.000000 60.000000,0.000000 0.000000,16.000000 60.000000,-1.000000-1.000000,30.000000-14.000000,0.000000 0.000000,60.000000-15.000000,0.000000-1.000000,104.000000-74.000000,1.000000 0.000000,14.000000-45.000000,1.000000 0.000000,-105.000000 1.000000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28378.000000 64566.000000,'-90.000000'-29.000000,"75.000000"14.000000,0.000000 0.000000,15.000000 30.000000,0.000000 0.000000,0.000000 59.000000,0.000000 1.000000,15.000000 45.000000,0.000000-1.000000,0.000000-14.000000,0.000000 0.000000,-15.000000-90.000000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28258.000000 63699.000000,'-120.000000'0.000000,"105.000000"0.000000,0.000000 0.000000,30.000000 15.000000,0.000000 0.000000,60.000000 60.000000,0.000000-1.000000,-45.000000-44.000000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2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75500.000000 33700.000000,'0.000000'-100.000000,"0.000000"75.000000,0.000000 0.000000,0.000000 50.000000,0.000000 0.000000,0.000000 125.000000,0.000000 0.000000,0.000000 100.000000,0.000000 0.000000,-25.000000 0.000000,0.000000 0.000000,0.000000-100.000000,0.000000 0.000000,25.000000-125.000000,0.000000 0.000000,-25.000000 0.000000,0.000000 0.000000,25.000000-50.000000,0.000000 0.000000,0.000000-150.000000,0.000000 0.000000,0.000000 100.000000,0.000000 0.000000,50.000000-300.000000,0.000000 0.000000,-50.000000 100.000000,0.000000 0.000000,25.000000 150.000000,0.000000 0.000000,0.000000 175.000000,0.000000 0.000000,25.000000 175.000000,0.000000 0.000000,50.000000 25.000000,0.000000 0.000000,-50.000000-50.000000,0.000000 0.000000,-25.000000-150.000000,0.000000 0.000000,25.000000 50.000000,0.000000 0.000000,-25.000000-50.000000,0.000000 0.000000,0.000000-50.000000,0.000000 0.000000,0.000000 0.000000,0.000000 0.000000,0.000000-125.000000,0.000000 0.000000,-25.000000 50.000000,0.000000 0.000000,50.000000-250.000000,0.000000 0.000000,25.000000-25.000000,0.000000 0.000000,0.000000 50.000000,0.000000 0.000000,-75.000000 250.000000,0.000000 0.000000,25.000000 0.000000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28737.000000 64447.000000,'-30.000000'60.000000,"30.000000"-1.000000,0.000000 1.000000,0.000000-15.000000,0.000000 0.000000,0.000000-15.000000,0.000000 0.000000,15.000000-30.000000,0.000000 0.000000,0.000000 15.000000,0.000000 0.000000,0.000000-15.000000,-1.000000 0.000000,31.000000 0.000000,0.000000 0.000000,-45.000000-15.000000,0.000000 0.000000,60.000000-60.000000,0.000000 0.000000,-30.000000 0.000000,0.000000 1.000000,0.000000 29.000000,0.000000 0.000000,-15.000000 45.000000,-1.000000 0.000000,1.000000 60.000000,0.000000 0.000000,0.000000-1.000000,0.000000 1.000000,15.000000-15.000000,0.000000 0.000000,15.000000-60.000000,0.000000 0.000000,-30.000000-15.000000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29604.000000 63400.000000,'0.000000'-30.000000,"0.000000"15.000000,0.000000 0.000000,15.000000 0.000000,0.000000 0.000000,45.000000-30.000000,0.000000 0.000000,-15.000000 0.000000,0.000000 0.000000,-30.000000 30.000000,0.000000 0.000000,14.000000-15.000000,1.000000 1.000000,-15.000000 29.000000,0.000000 0.000000,0.000000 0.000000,0.000000 0.000000,-15.000000 74.000000,0.000000 1.000000,-30.000000 105.000000,0.000000-1.000000,15.000000 16.000000,0.000000-1.000000,15.000000-14.000000,0.000000-1.000000,0.000000-74.000000,0.000000 0.000000,15.000000-90.000000,0.000000 0.000000,15.000000 14.000000,0.000000 1.000000,-15.000000-30.000000,0.000000 0.000000,30.000000-15.000000,0.000000 0.000000,-30.000000 0.000000,0.000000 1.000000,15.000000-106.000000,0.000000 0.000000,0.000000 30.000000,0.000000 1.000000,-1.000000 29.000000,1.000000 0.000000,-15.000000 45.000000,0.000000 0.000000,0.000000 15.000000,0.000000 0.000000,0.000000 15.000000,0.000000 0.000000,0.000000-15.000000,0.000000 0.000000,-30.000000 15.000000,0.000000 0.000000,-15.000000 15.000000,0.000000 0.000000,30.000000 0.000000,0.000000 0.000000,60.000000-15.000000,0.000000-1.000000,30.000000-43.000000,-1.000000-1.000000,31.000000 15.000000,0.000000 0.000000,-45.000000 30.000000,-1.000000 0.000000,-44.000000 44.000000,0.000000 1.000000,-30.000000 15.000000,0.000000 0.000000,-15.000000-60.000000,0.000000 0.000000,-30.000000 45.000000,1.000000 0.000000,-16.000000-60.000000,0.000000 0.000000,45.000000-45.000000,0.000000 0.000000,30.000000-75.000000,0.000000 0.000000,60.000000-29.000000,0.000000-1.000000,-1.000000 31.000000,1.000000-1.000000,-30.000000 90.000000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32177.000000 63250.000000,'-59.000000'-299.000000,"59.000000"149.000000,0.000000 1.000000,15.000000-1.000000,-1.000000 0.000000,1.000000 76.000000,0.000000-1.000000,15.000000 75.000000,0.000000 0.000000,0.000000 149.000000,0.000000 1.000000,-30.000000 59.000000,0.000000 1.000000,0.000000-16.000000,0.000000 1.000000,0.000000-150.000000,0.000000 0.000000,-30.000000 134.000000,0.000000 1.000000,30.000000-106.000000,0.000000 1.000000,-30.000000 135.000000,0.000000-1.000000,30.000000-89.000000,0.000000-1.000000,15.000000-104.000000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32895.000000 64148.000000,'0.000000'29.000000,"0.000000"-14.000000,0.000000 0.000000,15.000000-30.000000,0.000000 0.000000,15.000000-74.000000,0.000000-1.000000,0.000000-15.000000,0.000000 1.000000,-30.000000 14.000000,0.000000 0.000000,-30.000000 60.000000,0.000000 0.000000,15.000000 30.000000,0.000000 0.000000,-59.000000 30.000000,-1.000000 0.000000,60.000000 0.000000,0.000000 0.000000,-45.000000 45.000000,0.000000-1.000000,45.000000-44.000000,0.000000 0.000000,0.000000 45.000000,0.000000 0.000000,60.000000-60.000000,0.000000 0.000000,60.000000-30.000000,-1.000000 0.000000,-14.000000-30.000000,0.000000 0.000000,-45.000000 30.000000,0.000000 0.000000,-30.000000 30.000000,0.000000 0.000000,-15.000000 45.000000,0.000000 0.000000,0.000000-45.000000,0.000000 0.000000,0.000000 45.000000,0.000000-1.000000,30.000000-59.000000,0.000000 0.000000,29.000000-30.000000,1.000000 1.000000,0.000000-31.000000,0.000000 0.000000,-45.000000 30.000000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34032.000000 62322.000000,'0.000000'-119.000000,"-15.000000"104.000000,1.000000 0.000000,14.000000 60.000000,0.000000 0.000000,-15.000000 164.000000,0.000000 1.000000,-15.000000 44.000000,0.000000 0.000000,0.000000 30.000000,0.000000 1.000000,30.000000-151.000000,0.000000 1.000000,0.000000-105.000000,0.000000 0.000000,0.000000 30.000000,0.000000-1.000000,45.000000-74.000000,0.000000 0.000000,15.000000-104.000000,-1.000000-1.000000,1.000000-29.000000,0.000000-1.000000,-30.000000 45.000000,0.000000 1.000000,-15.000000 89.000000,0.000000 0.000000,-15.000000 74.000000,0.000000 1.000000,0.000000 15.000000,0.000000 0.000000,0.000000-45.000000,0.000000 0.000000,0.000000 30.000000,0.000000-1.000000,0.000000-44.000000,0.000000 0.000000,15.000000 30.000000,0.000000 0.000000,-15.000000-30.000000,0.000000 0.000000,30.000000 0.000000,0.000000 0.000000,-15.000000-15.000000,-1.000000 0.000000,31.000000-15.000000,0.000000 0.000000,15.000000-45.000000,0.000000 0.000000,-15.000000 15.000000,0.000000 1.000000,0.000000-1.000000,-1.000000 0.000000,1.000000 30.000000,0.000000 0.000000,15.000000-15.000000,0.000000 0.000000,-30.000000 15.000000,0.000000 0.000000,-15.000000 0.000000,0.000000 0.000000,15.000000-30.000000,-1.000000 0.000000,1.000000 16.000000,0.000000-1.000000,-30.000000 15.000000,0.000000 0.000000,15.000000-45.000000,0.000000 0.000000,-15.000000 15.000000,0.000000 0.000000,-30.000000 45.000000,0.000000 0.000000,-44.000000 60.000000,-1.000000 0.000000,15.000000 60.000000,0.000000-1.000000,30.000000 16.000000,0.000000 0.000000,45.000000-31.000000,0.000000 1.000000,60.000000-60.000000,0.000000 0.000000,-45.000000-45.000000,0.000000 0.000000,89.000000-15.000000,1.000000 0.000000,-75.000000 0.000000,0.000000 0.000000,0.000000-30.000000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7:5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26283.000000 67798.000000,'-60.000000'-60.000000,"45.000000"60.000000,0.000000 0.000000,30.000000 15.000000,0.000000 0.000000,15.000000 105.000000,0.000000-1.000000,30.000000 61.000000,0.000000-1.000000,-30.000000 120.000000,0.000000 1.000000,-15.000000 14.000000,0.000000 0.000000,0.000000-194.000000,0.000000-1.000000,-15.000000-134.000000,0.000000 0.000000,0.000000-59.000000,0.000000-1.000000,0.000000 30.000000,0.000000 0.000000,15.000000-45.000000,-1.000000 1.000000,-14.000000 59.000000,0.000000 0.000000,15.000000-60.000000,0.000000 0.000000,0.000000 30.000000,0.000000 1.000000,30.000000 29.000000,0.000000 0.000000,30.000000 15.000000,0.000000 0.000000,14.000000 0.000000,1.000000 0.000000,0.000000 45.000000,0.000000 0.000000,-30.000000 15.000000,-1.000000-1.000000,-44.000000-29.000000,0.000000 0.000000,30.000000 30.000000,0.000000 0.000000,-30.000000-30.000000,0.000000 0.000000,0.000000 15.000000,0.000000 0.000000,-15.000000-15.000000,0.000000 0.000000,0.000000 45.000000,0.000000-1.000000,0.000000 16.000000,0.000000 0.000000,-60.000000 30.000000,0.000000 0.000000,-15.000000-31.000000,1.000000 1.000000,-16.000000-30.000000,0.000000 0.000000,0.000000-45.000000,1.000000 0.000000,-1.000000-45.000000,0.000000 0.000000,45.000000 0.000000,0.000000 0.000000,30.000000 15.000000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7:5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28617.000000 69443.000000,'-60.000000'90.000000,"60.000000"-75.000000,0.000000 0.000000,0.000000-30.000000,0.000000 0.000000,30.000000-15.000000,0.000000 0.000000,-30.000000 15.000000,0.000000 0.000000,15.000000-59.000000,0.000000-1.000000,-15.000000 15.000000,0.000000 0.000000,-15.000000 0.000000,0.000000 0.000000,-60.000000 16.000000,0.000000-1.000000,-29.000000 60.000000,-1.000000 0.000000,-15.000000 104.000000,1.000000 1.000000,74.000000 45.000000,0.000000-1.000000,45.000000-59.000000,0.000000 0.000000,15.000000-91.000000,0.000000 1.000000,60.000000 15.000000,-1.000000 0.000000,-29.000000-30.000000,0.000000 0.000000,90.000000-60.000000,-1.000000 1.000000,1.000000-76.000000,0.000000 0.000000,-76.000000 61.000000,1.000000-1.000000,-30.000000 15.000000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8:0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29694.000000 69294.000000,'0.000000'90.000000,"0.000000"-61.000000,0.000000 1.000000,0.000000-89.000000,0.000000-1.000000,15.000000-15.000000,0.000000 0.000000,0.000000 0.000000,0.000000 1.000000,-15.000000 14.000000,0.000000 0.000000,-15.000000 30.000000,0.000000 0.000000,15.000000 15.000000,0.000000 0.000000,-45.000000 15.000000,0.000000 0.000000,30.000000 0.000000,0.000000 0.000000,-60.000000 90.000000,1.000000 0.000000,14.000000-1.000000,0.000000 1.000000,60.000000-60.000000,0.000000 0.000000,-15.000000 75.000000,0.000000-1.000000,45.000000-59.000000,0.000000 0.000000,75.000000-75.000000,-1.000000 0.000000,-14.000000-74.000000,0.000000-1.000000,-45.000000 30.000000,0.000000 0.000000,-30.000000 45.000000,0.000000 0.000000,-15.000000 60.000000,0.000000 0.000000,0.000000 45.000000,0.000000 0.000000,0.000000-15.000000,0.000000 0.000000,59.000000-31.000000,1.000000 1.000000,0.000000-30.000000,0.000000 0.000000,0.000000-44.000000,0.000000-1.000000,-30.000000 30.000000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48:0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30352.000000 68516.000000,'-89.000000'0.000000,"59.000000"0.000000,0.000000 0.000000,15.000000 0.000000,0.000000 0.000000,90.000000-15.000000,-1.000000 0.000000,31.000000-15.000000,0.000000 0.000000,14.000000-15.000000,1.000000 0.000000,-45.000000-14.000000,0.000000-1.000000,-45.000000 30.000000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48:0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30861.000000 67558.000000,'-120.000000'300.000000,"120.000000"-76.000000,0.000000 0.000000,0.000000 135.000000,0.000000 1.000000,30.000000-31.000000,0.000000 0.000000,30.000000-210.000000,0.000000 1.000000,-30.000000-60.000000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06:2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77550.000000 34700.000000,'0.000000'50.000000,"-25.000000"-50.000000,0.000000 0.000000,50.000000-25.000000,0.000000 0.000000,0.000000-75.000000,0.000000 0.000000,0.000000 50.000000,0.000000 0.000000,0.000000-75.000000,0.000000 0.000000,-25.000000 75.000000,0.000000 0.000000,0.000000-125.000000,0.000000 0.000000,-100.000000 100.000000,0.000000 0.000000,-75.000000 175.000000,0.000000 0.000000,0.000000 125.000000,0.000000 0.000000,125.000000 0.000000,0.000000 0.000000,125.000000-100.000000,0.000000 0.000000,100.000000-125.000000,0.000000 0.000000,-125.000000-50.000000,0.000000 0.000000,150.000000-75.000000,0.000000 0.000000,-125.000000 75.000000,0.000000 0.000000,-25.000000-25.000000,0.000000 0.000000,0.000000 0.000000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0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44251.000000 45755.000000,'0.000000'-39.000000,"0.000000"20.000000,0.000000-1.000000,-20.000000-19.000000,1.000000 0.000000,19.000000 20.000000,0.000000-1.000000,19.000000-77.000000,1.000000-1.000000,-20.000000 59.000000,0.000000 1.000000,39.000000-118.000000,0.000000 0.000000,-39.000000 19.000000,0.000000 1.000000,-20.000000 58.000000,1.000000 0.000000,-40.000000 78.000000,1.000000 0.000000,-1.000000 156.000000,1.000000 0.000000,38.000000 78.000000,1.000000-1.000000,58.000000-57.000000,0.000000-1.000000,-20.000000-116.000000,1.000000-1.000000,38.000000 137.000000,1.000000 0.000000,-40.000000-117.000000,1.000000 0.000000,38.000000 97.000000,1.000000 1.000000,-40.000000-98.000000,1.000000-1.000000,-20.000000 99.000000,0.000000-1.000000,-78.000000-58.000000,0.000000 0.000000,-39.000000-97.000000,0.000000-1.000000,0.000000-77.000000,0.000000-1.000000,59.000000-77.000000,-1.000000-1.000000,59.000000-19.000000,0.000000 1.000000,20.000000 96.000000,-1.000000 1.000000,40.000000-79.000000,-1.000000 1.000000,-19.000000 116.000000,0.000000 1.000000,58.000000-79.000000,1.000000 1.000000,-59.000000 77.000000,0.000000 1.000000,117.000000-59.000000,0.000000 0.000000,-20.000000 20.000000,0.000000-1.000000,-19.000000-19.000000,0.000000 0.000000,-19.000000 0.000000,-1.000000 0.000000,-38.000000-19.000000,-1.000000-1.000000,-38.000000-38.000000,-1.000000 0.000000,-19.000000 58.000000,0.000000 0.000000,-19.000000 78.000000,-1.000000 0.000000,1.000000 0.000000,-1.000000 0.000000,-58.000000 97.000000,0.000000 1.000000,59.000000-59.000000,-1.000000 0.000000,-58.000000 97.000000,0.000000 0.000000,59.000000-97.000000,-1.000000 0.000000,-19.000000 137.000000,0.000000-1.000000,39.000000-38.000000,0.000000-1.000000,117.000000-58.000000,0.000000 0.000000,59.000000-78.000000,-1.000000 0.000000,-116.000000-39.000000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0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46122.000000 45443.000000,'0.000000'78.000000,"-20.000000"-39.000000,1.000000 0.000000,19.000000-19.000000,0.000000-1.000000,0.000000 40.000000,0.000000-1.000000,0.000000-19.000000,0.000000 0.000000,19.000000 78.000000,1.000000 0.000000,-1.000000-39.000000,1.000000 0.000000,-20.000000-39.000000,0.000000 0.000000,39.000000-20.000000,-1.000000 1.000000,40.000000-79.000000,0.000000 1.000000,20.000000-117.000000,-1.000000-1.000000,-38.000000 40.000000,-1.000000-1.000000,-19.000000 98.000000,0.000000 0.000000,-39.000000 78.000000,0.000000 0.000000,0.000000 59.000000,0.000000-1.000000,0.000000-77.000000,0.000000-1.000000,20.000000 79.000000,-1.000000-1.000000,-19.000000-77.000000,0.000000-1.000000,39.000000 20.000000,0.000000 0.000000,39.000000-39.000000,0.000000 0.000000,0.000000-78.000000,0.000000 0.000000,0.000000-19.000000,0.000000-1.000000,-20.000000 40.000000,1.000000-1.000000,-1.000000 20.000000,1.000000 0.000000,-40.000000 20.000000,1.000000-1.000000,19.000000-19.000000,0.000000 0.000000,-1.000000 20.000000,1.000000-1.000000,-39.000000 1.000000,0.000000-1.000000,20.000000-19.000000,-1.000000 0.000000,-38.000000 20.000000,-1.000000 0.000000,-57.000000 77.000000,-1.000000 0.000000,0.000000 79.000000,0.000000-1.000000,58.000000-38.000000,1.000000-1.000000,58.000000-38.000000,0.000000-1.000000,156.000000-58.000000,-1.000000 0.000000,-38.000000-19.000000,0.000000-1.000000,-97.000000 1.000000,-1.000000-1.000000,98.000000-19.000000,0.000000 0.000000,-137.000000 39.000000,1.000000 0.000000,38.000000 0.000000,1.000000 0.000000,-40.000000 0.000000,1.000000 0.000000,-20.000000 59.000000,0.000000-1.000000,-20.000000-38.000000,1.000000-1.000000,-59.000000 59.000000,0.000000 0.000000,19.000000-39.000000,1.000000 0.000000,58.000000-137.000000,0.000000 1.000000,58.000000-98.000000,1.000000 0.000000,19.000000 39.000000,0.000000 0.000000,-39.000000 98.000000,0.000000 0.000000,39.000000-40.000000,0.000000 1.000000,-59.000000 77.000000,1.000000 1.000000,19.000000-1.000000,0.000000 1.000000,-20.000000-1.000000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0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50019.000000 45755.000000,'-78.000000'156.000000,"78.000000"-175.000000,0.000000-1.000000,39.000000-58.000000,0.000000 0.000000,-20.000000 39.000000,1.000000 0.000000,-1.000000-78.000000,1.000000 0.000000,-40.000000 20.000000,1.000000 0.000000,-59.000000 77.000000,0.000000 1.000000,-39.000000 77.000000,0.000000 1.000000,39.000000 57.000000,0.000000 1.000000,78.000000-19.000000,0.000000-1.000000,59.000000-58.000000,-1.000000 0.000000,-19.000000-39.000000,0.000000 0.000000,59.000000-19.000000,-1.000000-1.000000,-77.000000 1.000000,-1.000000-1.000000,40.000000-38.000000,-1.000000-1.000000,-19.000000 20.000000,0.000000 0.000000,0.000000 0.000000,0.000000 0.000000,-20.000000 20.000000,1.000000-1.000000,-20.000000 118.000000,0.000000-1.000000,0.000000 20.000000,0.000000 0.000000,58.000000-58.000000,1.000000-1.000000,58.000000-97.000000,0.000000 0.000000,-20.000000-97.000000,0.000000-1.000000,-58.000000 79.000000,0.000000-1.000000,39.000000-135.000000,0.000000-1.000000,-39.000000 117.000000,0.000000 0.000000,0.000000-137.000000,0.000000 1.000000,0.000000 136.000000,0.000000 0.000000,-19.000000-97.000000,-1.000000-1.000000,-19.000000 137.000000,0.000000 0.000000,-19.000000 215.000000,-1.000000-1.000000,1.000000 98.000000,-1.000000 0.000000,20.000000-20.000000,0.000000 0.000000,78.000000-38.000000,0.000000-1.000000,-39.000000-155.000000,0.000000-1.000000,20.000000-19.000000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0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56645.000000 45755.000000,'0.000000'-78.000000,"0.000000"39.000000,0.000000 0.000000,0.000000 20.000000,0.000000-1.000000,0.000000-58.000000,0.000000 0.000000,0.000000-38.000000,0.000000-1.000000,-39.000000 58.000000,0.000000 1.000000,-78.000000 58.000000,0.000000 0.000000,-20.000000 136.000000,1.000000 0.000000,97.000000-58.000000,0.000000 0.000000,-58.000000 156.000000,-1.000000 0.000000,79.000000-136.000000,-1.000000-1.000000,1.000000 98.000000,-1.000000 0.000000,59.000000-156.000000,0.000000 0.000000,137.000000-20.000000,-1.000000 1.000000,-117.000000-20.000000,1.000000 0.000000,38.000000-20.000000,1.000000 1.000000,-20.000000-20.000000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0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57502.000000 46340.000000,'0.000000'-39.000000,"0.000000"19.000000,0.000000 1.000000,0.000000-40.000000,0.000000 1.000000,0.000000 38.000000,0.000000 1.000000,0.000000-59.000000,0.000000 0.000000,0.000000 59.000000,0.000000-1.000000,0.000000-77.000000,0.000000-1.000000,0.000000 79.000000,0.000000-1.000000,-39.000000-38.000000,0.000000-1.000000,-97.000000 98.000000,-1.000000 0.000000,20.000000 137.000000,0.000000-1.000000,78.000000-19.000000,0.000000 0.000000,78.000000-78.000000,0.000000 0.000000,98.000000-78.000000,-1.000000 0.000000,40.000000-78.000000,-1.000000 0.000000,-78.000000-20.000000,1.000000 1.000000,-79.000000 77.000000,1.000000 1.000000,58.000000-59.000000,0.000000 0.000000,-59.000000 59.000000,1.000000-1.000000,-1.000000-19.000000,1.000000 0.000000,-20.000000 59.000000,0.000000-1.000000,0.000000 40.000000,0.000000-1.000000,58.000000-19.000000,1.000000 0.000000,19.000000-19.000000,0.000000-1.000000,38.000000-38.000000,1.000000-1.000000,-19.000000-19.000000,-1.000000 0.000000,-77.000000 20.000000,-1.000000-1.000000,59.000000-58.000000,0.000000 0.000000,-58.000000 59.000000,-1.000000-1.000000,40.000000-38.000000,-1.000000-1.000000,-19.000000 40.000000,0.000000-1.000000,-20.000000 98.000000,1.000000 0.000000,-1.000000 0.000000,1.000000 0.000000,19.000000 0.000000,0.000000 0.000000,39.000000-58.000000,0.000000-1.000000,-59.000000-19.000000,1.000000 0.000000,-1.000000 0.000000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0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60464.000000 45482.000000,'-39.000000'-194.000000,"39.000000"116.000000,0.000000 0.000000,0.000000 0.000000,0.000000 0.000000,0.000000 19.000000,0.000000 1.000000,-39.000000 58.000000,0.000000 0.000000,20.000000 0.000000,-1.000000 0.000000,-38.000000 58.000000,-1.000000 1.000000,40.000000-20.000000,-1.000000 0.000000,-38.000000 78.000000,-1.000000 0.000000,59.000000-79.000000,0.000000 1.000000,0.000000 78.000000,0.000000 0.000000,98.000000-19.000000,-1.000000-1.000000,40.000000 1.000000,-1.000000-1.000000,-77.000000 20.000000,-1.000000 0.000000,-39.000000 0.000000,1.000000 0.000000,-117.000000-20.000000,-1.000000 1.000000,1.000000-79.000000,-1.000000 1.000000,79.000000-59.000000,-1.000000 0.000000,1.000000 0.000000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0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60776.000000 45288.000000,'78.000000'-195.000000,"0.000000"78.000000,0.000000 0.000000,-20.000000 19.000000,1.000000 1.000000,19.000000-1.000000,0.000000 1.000000,-59.000000 58.000000,1.000000 0.000000,-1.000000 0.000000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0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61244.000000 44274.000000,'-39.000000'117.000000,"19.000000"-39.000000,1.000000 0.000000,19.000000-59.000000,0.000000 1.000000,0.000000 136.000000,0.000000 0.000000,0.000000-98.000000,0.000000 1.000000,19.000000 233.000000,1.000000 0.000000,19.000000-19.000000,0.000000 0.000000,-20.000000-78.000000,1.000000 0.000000,-1.000000-137.000000,0.000000 1.000000,59.000000-137.000000,0.000000 0.000000,0.000000-78.000000,0.000000 0.000000,-58.000000 97.000000,-1.000000 1.000000,59.000000-78.000000,0.000000-1.000000,-58.000000 98.000000,-1.000000 0.000000,40.000000-39.000000,-1.000000 0.000000,-38.000000 78.000000,-1.000000 0.000000,20.000000 0.000000,0.000000 0.000000,-20.000000 137.000000,1.000000-1.000000,-20.000000 40.000000,0.000000-1.000000,0.000000-78.000000,0.000000 1.000000,-20.000000-98.000000,1.000000 0.000000,19.000000-156.000000,0.000000 0.000000,19.000000-58.000000,1.000000-1.000000,38.000000 59.000000,1.000000 0.000000,-40.000000 118.000000,1.000000-1.000000,-1.000000 0.000000,1.000000 0.000000,19.000000 0.000000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0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63816.000000 45794.000000,'-78.000000'0.000000,"58.000000"0.000000,1.000000 0.000000,-1.000000-19.000000,1.000000-1.000000,-1.000000-58.000000,1.000000 0.000000,19.000000 59.000000,0.000000-1.000000,-19.000000-38.000000,-1.000000-1.000000,20.000000 40.000000,0.000000-1.000000,-58.000000-38.000000,-1.000000 0.000000,-19.000000 77.000000,0.000000 0.000000,0.000000 79.000000,0.000000-1.000000,39.000000 40.000000,0.000000-1.000000,59.000000-19.000000,-1.000000 0.000000,98.000000-78.000000,0.000000 0.000000,0.000000-78.000000,0.000000 0.000000,-78.000000 20.000000,0.000000-1.000000,58.000000-58.000000,1.000000 0.000000,-79.000000 39.000000,1.000000 0.000000,38.000000-19.000000,1.000000-1.000000,-40.000000 40.000000,1.000000-1.000000,-1.000000 1.000000,1.000000-1.000000,-20.000000 59.000000,0.000000 0.000000,0.000000 39.000000,0.000000 0.000000,19.000000-19.000000,1.000000-1.000000,38.000000-58.000000,1.000000 0.000000,-20.000000-39.000000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0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64595.000000 45482.000000,'0.000000'156.000000,"0.000000"-78.000000,0.000000 0.000000,0.000000 0.000000,0.000000 0.000000,20.000000-39.000000,-1.000000 0.000000,1.000000-39.000000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2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79450.000000 33250.000000,'50.000000'-200.000000,"-25.000000"100.000000,0.000000 0.000000,0.000000 50.000000,0.000000 0.000000,0.000000 50.000000,0.000000 0.000000,0.000000-25.000000,0.000000 0.000000,0.000000 125.000000,0.000000 0.000000,-25.000000 150.000000,0.000000 0.000000,-25.000000 125.000000,0.000000 0.000000,-50.000000 25.000000,0.000000 0.000000,50.000000-150.000000,0.000000 0.000000,25.000000-300.000000,0.000000 0.000000,75.000000-200.000000,0.000000 0.000000,-50.000000 125.000000,0.000000 0.000000,25.000000-200.000000,0.000000 0.000000,-25.000000 200.000000,0.000000 0.000000,0.000000-300.000000,0.000000 0.000000,-25.000000 150.000000,0.000000 0.000000,50.000000 250.000000,0.000000 0.000000,25.000000 200.000000,0.000000 0.000000,25.000000 150.000000,0.000000 0.000000,0.000000 25.000000,0.000000 0.000000,-50.000000-75.000000,0.000000 0.000000,-25.000000-100.000000,0.000000 0.000000,-25.000000-100.000000,0.000000 0.000000,-25.000000-50.000000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0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64751.000000 44352.000000,'-78.000000'-78.000000,"78.000000"59.000000,0.000000-1.000000,59.000000 59.000000,-1.000000 0.000000,-19.000000 20.000000,0.000000-1.000000,0.000000-38.000000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0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65297.000000 45521.000000,'0.000000'39.000000,"0.000000"0.000000,0.000000 0.000000,0.000000 0.000000,0.000000 0.000000,19.000000 0.000000,1.000000 0.000000,38.000000-39.000000,1.000000 0.000000,-1.000000-39.000000,1.000000 0.000000,38.000000-97.000000,1.000000-1.000000,-20.000000-18.000000,-1.000000-1.000000,-18.000000 97.000000,-1.000000 1.000000,-58.000000 38.000000,0.000000 1.000000,20.000000 38.000000,-1.000000 1.000000,-19.000000-1.000000,0.000000 1.000000,20.000000 97.000000,-1.000000 0.000000,-19.000000-79.000000,0.000000 1.000000,39.000000 98.000000,0.000000-1.000000,20.000000-77.000000,-1.000000-1.000000,-19.000000-38.000000,0.000000-1.000000,-19.000000-19.000000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0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66661.000000 44157.000000,'78.000000'-195.000000,"19.000000"78.000000,1.000000 1.000000,19.000000-1.000000,0.000000 0.000000,-20.000000 0.000000,1.000000 0.000000,-1.000000 39.000000,0.000000 0.000000,-58.000000 58.000000,0.000000 1.000000,-39.000000 155.000000,0.000000 1.000000,-58.000000 58.000000,-1.000000 0.000000,40.000000-98.000000,-1.000000 0.000000,-19.000000 176.000000,0.000000 0.000000,20.000000-176.000000,0.000000 1.000000,-20.000000 194.000000,0.000000 1.000000,39.000000-196.000000,0.000000 0.000000,0.000000 137.000000,0.000000 0.000000,0.000000-175.000000,0.000000-1.000000,39.000000 0.000000,0.000000 1.000000,-20.000000-20.000000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1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70558.000000 45443.000000,'-78.000000'0.000000,"195.000000"-58.000000,0.000000-1.000000,39.000000-57.000000,0.000000-1.000000,-78.000000 78.000000,0.000000 0.000000,117.000000-117.000000,0.000000 0.000000,-137.000000 97.000000,1.000000 1.000000,116.000000-156.000000,0.000000-1.000000,-155.000000 176.000000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71767.000000 44313.000000,'-390.000000'468.000000,"273.000000"-195.000000,0.000000-1.000000,98.000000-77.000000,-1.000000 0.000000,40.000000-78.000000,-1.000000 0.000000,59.000000-97.000000,0.000000-1.000000,-59.000000-19.000000,1.000000 0.000000,116.000000-117.000000,1.000000 0.000000,-79.000000 78.000000,1.000000 0.000000,97.000000-156.000000,-1.000000 1.000000,-116.000000 135.000000,0.000000 1.000000,98.000000-196.000000,-1.000000 1.000000,-58.000000 58.000000,0.000000 0.000000,-78.000000 117.000000,0.000000 0.000000,-78.000000 176.000000,0.000000-1.000000,0.000000 137.000000,0.000000 0.000000,39.000000 0.000000,0.000000 0.000000,39.000000-98.000000,0.000000 0.000000,0.000000-97.000000,0.000000 0.000000,39.000000 39.000000,0.000000 0.000000,0.000000-78.000000,0.000000 0.000000,78.000000-39.000000,0.000000 0.000000,0.000000-117.000000,0.000000 0.000000,-39.000000 1.000000,0.000000-1.000000,-39.000000 97.000000,0.000000 1.000000,-39.000000 77.000000,0.000000 1.000000,0.000000 77.000000,0.000000 1.000000,-20.000000-1.000000,1.000000 0.000000,19.000000-58.000000,0.000000 0.000000,19.000000 59.000000,1.000000-1.000000,77.000000-77.000000,1.000000-1.000000,-20.000000-19.000000,0.000000 0.000000,-20.000000-39.000000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1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74261.000000 45365.000000,'-39.000000'0.000000,"19.000000"0.000000,1.000000 0.000000,19.000000-77.000000,0.000000-1.000000,0.000000 0.000000,0.000000 0.000000,-19.000000 19.000000,-1.000000 1.000000,-116.000000 58.000000,-1.000000 0.000000,20.000000 97.000000,0.000000 1.000000,98.000000-1.000000,-1.000000 0.000000,40.000000-58.000000,-1.000000 0.000000,1.000000-39.000000,-1.000000 0.000000,98.000000 0.000000,0.000000 0.000000,-78.000000 0.000000,0.000000 0.000000,59.000000-39.000000,-1.000000 0.000000,-58.000000 39.000000,0.000000 0.000000,58.000000-19.000000,1.000000 0.000000,-40.000000 19.000000,1.000000 0.000000,-40.000000 58.000000,1.000000 0.000000,19.000000 20.000000,0.000000 0.000000,58.000000-39.000000,1.000000 0.000000,18.000000-78.000000,1.000000 0.000000,0.000000-78.000000,0.000000 0.000000,-78.000000 59.000000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75040.000000 44313.000000,'-78.000000'-78.000000,"78.000000"0.000000,0.000000 0.000000,117.000000-19.000000,0.000000-1.000000,0.000000 1.000000,0.000000 0.000000,-78.000000 58.000000,0.000000 0.000000,78.000000-39.000000,0.000000 0.000000,-78.000000 78.000000,0.000000 0.000000,19.000000-20.000000,1.000000 1.000000,-59.000000 38.000000,0.000000 1.000000,-20.000000 175.000000,1.000000-1.000000,-98.000000 118.000000,0.000000 0.000000,59.000000-20.000000,-1.000000 1.000000,79.000000-40.000000,-1.000000 0.000000,1.000000-194.000000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1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78743.000000 45093.000000,'-39.000000'-117.000000,"0.000000"117.000000,0.000000 0.000000,-19.000000 136.000000,-1.000000 1.000000,40.000000 77.000000,-1.000000 0.000000,40.000000-97.000000,-1.000000 0.000000,1.000000-97.000000,-1.000000-1.000000,20.000000 1.000000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80068.000000 44937.000000,'-39.000000'0.000000,"-39.000000"-39.000000,0.000000 0.000000,0.000000 0.000000,0.000000 0.000000,-19.000000 0.000000,-1.000000 0.000000,-18.000000 58.000000,-1.000000 1.000000,58.000000 58.000000,1.000000 0.000000,38.000000-39.000000,1.000000 0.000000,19.000000 58.000000,0.000000 1.000000,19.000000-79.000000,1.000000 1.000000,77.000000 77.000000,1.000000 0.000000,-40.000000-58.000000,0.000000 0.000000,196.000000 59.000000,-1.000000-1.000000,-58.000000-19.000000,0.000000 0.000000,-137.000000-19.000000,1.000000-1.000000,-196.000000 1.000000,1.000000-1.000000,-117.000000-19.000000,-1.000000 0.000000,-18.000000 0.000000,-1.000000 0.000000,78.000000 0.000000,0.000000 0.000000,156.000000-39.000000,0.000000 0.000000,-58.000000 19.000000,-1.000000 1.000000,79.000000-1.000000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1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78548.000000 44079.000000,'-117.000000'0.000000,"78.000000"0.000000,0.000000 0.000000,20.000000 0.000000,-1.000000 0.000000,40.000000 20.000000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6:2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80100.000000 34450.000000,'0.000000'-100.000000,"0.000000"50.000000,0.000000 0.000000,25.000000 25.000000,0.000000 0.000000,75.000000 0.000000,0.000000 0.000000,-75.000000 0.000000,0.000000 0.000000,125.000000-25.000000,0.000000 0.000000,-100.000000 50.000000,0.000000 0.000000,25.000000 0.000000,0.000000 0.000000,-25.000000-25.000000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83459.000000 46340.000000,'0.000000'-39.000000,"0.000000"19.000000,0.000000 1.000000,19.000000-1.000000,1.000000 1.000000,-1.000000-40.000000,1.000000 1.000000,38.000000-20.000000,1.000000 0.000000,-59.000000 0.000000,0.000000 0.000000,19.000000 59.000000,1.000000-1.000000,-40.000000-77.000000,1.000000-1.000000,-59.000000 40.000000,0.000000-1.000000,39.000000 59.000000,0.000000 0.000000,-78.000000 20.000000,0.000000-1.000000,78.000000 1.000000,0.000000-1.000000,-58.000000 137.000000,-1.000000 0.000000,59.000000 0.000000,0.000000 0.000000,117.000000-59.000000,0.000000 1.000000,78.000000-79.000000,0.000000 1.000000,-20.000000-79.000000,1.000000 1.000000,-79.000000 19.000000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84355.000000 45443.000000,'-156.000000'195.000000,"98.000000"-97.000000,-1.000000-1.000000,59.000000 20.000000,0.000000 0.000000,39.000000-39.000000,0.000000 0.000000,59.000000-78.000000,-1.000000 0.000000,1.000000-59.000000,-1.000000 1.000000,-77.000000 38.000000,-1.000000 1.000000,59.000000-98.000000,0.000000 0.000000,-39.000000 39.000000,0.000000 0.000000,-20.000000 59.000000,1.000000-1.000000,-1.000000-19.000000,1.000000 0.000000,-1.000000 39.000000,1.000000 0.000000,-20.000000 78.000000,0.000000 0.000000,39.000000-19.000000,0.000000-1.000000,0.000000-19.000000,0.000000 0.000000,19.000000-39.000000,1.000000 0.000000,-40.000000 0.000000,1.000000 0.000000,-1.000000 0.000000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84979.000000 44664.000000,'0.000000'-156.000000,"19.000000"59.000000,1.000000-1.000000,77.000000 1.000000,1.000000-1.000000,-20.000000 59.000000,0.000000 0.000000,-59.000000 39.000000,1.000000 0.000000,38.000000 20.000000,0.000000-1.000000,-38.000000 157.000000,-1.000000-1.000000,-77.000000 39.000000,0.000000 1.000000,-1.000000-1.000000,1.000000 1.000000,58.000000-21.000000,0.000000 1.000000,19.000000-58.000000,1.000000-1.000000,38.000000-77.000000,1.000000-1.000000,-21.000000-39.000000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86850.000000 44937.000000,'-39.000000'-117.000000,"0.000000"58.000000,0.000000 1.000000,-39.000000 38.000000,0.000000 1.000000,-39.000000 116.000000,0.000000 1.000000,20.000000 38.000000,-1.000000 1.000000,79.000000-1.000000,-1.000000 0.000000,79.000000-58.000000,-1.000000 0.000000,39.000000-39.000000,1.000000 0.000000,-59.000000-39.000000,0.000000 0.000000,58.000000 39.000000,1.000000 0.000000,-79.000000-39.000000,1.000000 0.000000,38.000000 59.000000,1.000000-1.000000,-59.000000-38.000000,0.000000-1.000000,0.000000 59.000000,0.000000 0.000000,-78.000000 19.000000,0.000000 1.000000,0.000000-59.000000,0.000000 0.000000,58.000000-59.000000,1.000000 1.000000,19.000000-1.000000,0.000000 1.000000,39.000000-40.000000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87395.000000 45443.000000,'-78.000000'117.000000,"39.000000"-19.000000,0.000000-1.000000,20.000000-19.000000,-1.000000 0.000000,40.000000-58.000000,-1.000000-1.000000,1.000000-19.000000,-1.000000 0.000000,1.000000-19.000000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87551.000000 44625.000000,'-117.000000'-117.000000,"98.000000"98.000000,-1.000000-1.000000,59.000000 40.000000,0.000000-1.000000,0.000000 20.000000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1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88564.000000 45872.000000,'0.000000'-195.000000,"0.000000"59.000000,0.000000-1.000000,-19.000000 40.000000,0.000000 0.000000,-79.000000 58.000000,1.000000 0.000000,-20.000000 117.000000,0.000000 0.000000,39.000000 77.000000,0.000000 1.000000,58.000000-39.000000,1.000000 0.000000,19.000000-78.000000,0.000000 0.000000,97.000000 20.000000,1.000000-1.000000,58.000000-97.000000,0.000000 0.000000,-1.000000-136.000000,1.000000-1.000000,-19.000000-97.000000,-1.000000 1.000000,-38.000000-79.000000,-1.000000 0.000000,-38.000000 59.000000,-1.000000 0.000000,-39.000000 214.000000,1.000000 0.000000,-40.000000 117.000000,1.000000 0.000000,-1.000000 0.000000,1.000000 0.000000,-20.000000 97.000000,0.000000 0.000000,20.000000-77.000000,-1.000000-1.000000,1.000000 137.000000,-1.000000 0.000000,20.000000 0.000000,0.000000 0.000000,0.000000-39.000000,0.000000 0.000000,0.000000-59.000000,0.000000 0.000000,20.000000-77.000000,-1.000000-1.000000,1.000000-38.000000,-1.000000-1.000000,20.000000-38.000000,0.000000-1.000000,-20.000000 21.000000,1.000000-1.000000,19.000000 19.000000,0.000000 1.000000,-20.000000 19.000000,1.000000 0.000000,19.000000 0.000000,0.000000 0.000000,-20.000000 0.000000,1.000000 0.000000,58.000000 0.000000,0.000000 0.000000,0.000000-20.000000,0.000000 1.000000,0.000000-59.000000,0.000000 0.000000,-20.000000-39.000000,0.000000 0.000000,-38.000000 0.000000,-1.000000 0.000000,-77.000000 59.000000,-1.000000-1.000000,1.000000 98.000000,0.000000 0.000000,38.000000-19.000000,1.000000-1.000000,-40.000000 117.000000,1.000000 1.000000,58.000000-98.000000,0.000000 0.000000,0.000000 97.000000,0.000000 1.000000,0.000000-98.000000,0.000000 0.000000,58.000000 77.000000,1.000000 1.000000,96.000000-78.000000,1.000000 0.000000,-78.000000-39.000000,0.000000 0.000000,-19.000000-39.000000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79561.000000 49146.000000,'0.000000'-78.000000,"0.000000"39.000000,0.000000 0.000000,39.000000-19.000000,0.000000-1.000000,-39.000000 40.000000,0.000000-1.000000,39.000000-38.000000,0.000000-1.000000,-39.000000 40.000000,0.000000-1.000000,20.000000-38.000000,-1.000000-1.000000,-19.000000 40.000000,0.000000-1.000000,-58.000000-19.000000,-1.000000 0.000000,-97.000000 98.000000,1.000000-1.000000,-40.000000 137.000000,0.000000 0.000000,78.000000 0.000000,0.000000 0.000000,156.000000-59.000000,0.000000 1.000000,136.000000-98.000000,1.000000 0.000000,-20.000000-20.000000,0.000000 1.000000,-118.000000-20.000000,1.000000 0.000000,39.000000 19.000000,0.000000 1.000000,-58.000000-1.000000,-1.000000 1.000000,1.000000 57.000000,-1.000000 1.000000,-19.000000-58.000000,0.000000-1.000000,-58.000000 98.000000,-1.000000 0.000000,-38.000000-58.000000,0.000000-1.000000,19.000000-38.000000,0.000000-1.000000,58.000000-38.000000,1.000000-1.000000,38.000000-38.000000,1.000000-1.000000,-1.000000 40.000000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80614.000000 50003.000000,'-156.000000'0.000000,"136.000000"0.000000,1.000000 0.000000,-1.000000-39.000000,1.000000 0.000000,19.000000-19.000000,0.000000 0.000000,-20.000000-1.000000,1.000000 1.000000,-40.000000 19.000000,1.000000 0.000000,39.000000 39.000000,-1.000000 0.000000,-58.000000 19.000000,0.000000 1.000000,59.000000-1.000000,-1.000000 1.000000,-58.000000 77.000000,0.000000 0.000000,59.000000 20.000000,-1.000000 0.000000,59.000000-58.000000,0.000000-1.000000,78.000000-38.000000,0.000000-1.000000,0.000000-58.000000,0.000000 0.000000,-39.000000-19.000000,0.000000-1.000000,-20.000000 1.000000,1.000000-1.000000,-40.000000 40.000000,1.000000-1.000000,-20.000000 40.000000,0.000000-1.000000,0.000000 40.000000,0.000000-1.000000,39.000000 1.000000,0.000000-1.000000,39.000000-38.000000,0.000000-1.000000,0.000000-58.000000,-1.000000 0.000000,-38.000000 0.000000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2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81315.000000 49653.000000,'-39.000000'117.000000,"39.000000"-98.000000,0.000000 1.000000,-39.000000 57.000000,0.000000 1.000000,39.000000-58.000000,0.000000-1.000000,-19.000000 59.000000,-1.000000 0.000000,59.000000-39.000000,0.000000 0.000000,-19.000000-39.000000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39700.000000 29050.000000,'0.000000'500.000000,"0.000000"-300.000000,0.000000 0.000000,0.000000-125.000000,0.000000 0.000000,0.000000 150.000000,0.000000 0.000000,0.000000-175.000000,0.000000 0.000000,50.000000 100.000000,0.000000 0.000000,-25.000000-100.000000,0.000000 0.000000,150.000000 25.000000,0.000000 0.000000,-75.000000-75.000000,0.000000 0.000000,-25.000000-25.000000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6:2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82400.000000 33700.000000,'50.000000'0.000000,"-25.000000"0.000000,0.000000 0.000000,-25.000000-50.000000,0.000000 0.000000,0.000000 25.000000,0.000000 0.000000,-25.000000-25.000000,0.000000 0.000000,-25.000000 0.000000,0.000000 0.000000,-75.000000 100.000000,0.000000 0.000000,-75.000000 125.000000,0.000000 0.000000,50.000000 150.000000,0.000000 0.000000,125.000000-50.000000,0.000000 0.000000,175.000000-175.000000,0.000000 0.000000,-100.000000-100.000000,0.000000 0.000000,175.000000-25.000000,0.000000 0.000000,-150.000000 0.000000,0.000000 0.000000,75.000000-100.000000,0.000000 0.000000,-100.000000 75.000000,0.000000 0.000000,0.000000 0.000000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81432.000000 48873.000000,'-156.000000'0.000000,"137.000000"0.000000,-1.000000 0.000000,1.000000 39.000000,-1.000000 0.000000,20.000000 0.000000,0.000000 0.000000,20.000000-39.000000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2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82017.000000 48444.000000,'0.000000'-39.000000,"0.000000"78.000000,0.000000 0.000000,-20.000000 117.000000,1.000000 0.000000,19.000000 39.000000,0.000000 0.000000,0.000000-117.000000,0.000000 0.000000,-20.000000 136.000000,1.000000 1.000000,19.000000-138.000000,0.000000 1.000000,0.000000 78.000000,0.000000 0.000000,19.000000-117.000000,1.000000 0.000000,19.000000 0.000000,0.000000 0.000000,0.000000-19.000000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82679.000000 50003.000000,'-78.000000'39.000000,"78.000000"-19.000000,0.000000-1.000000,20.000000-38.000000,-1.000000-1.000000,20.000000-58.000000,0.000000 0.000000,0.000000-19.000000,0.000000 0.000000,-39.000000 19.000000,0.000000 0.000000,-39.000000 19.000000,0.000000 1.000000,-58.000000 77.000000,-1.000000 1.000000,40.000000 38.000000,0.000000 1.000000,38.000000-40.000000,1.000000 1.000000,19.000000 38.000000,0.000000 1.000000,0.000000-40.000000,0.000000 1.000000,117.000000 19.000000,-1.000000-1.000000,60.000000-38.000000,-1.000000 0.000000,-19.000000 39.000000,0.000000 0.000000,-59.000000 59.000000,1.000000-1.000000,-79.000000 40.000000,1.000000-1.000000,-79.000000-38.000000,1.000000-1.000000,19.000000-97.000000,0.000000 0.000000,39.000000-97.000000,0.000000-1.000000,0.000000 59.000000,0.000000 0.000000,19.000000-136.000000,1.000000-1.000000,-1.000000 118.000000,1.000000-1.000000,77.000000-135.000000,1.000000-1.000000,-1.000000 78.000000,1.000000 0.000000,-59.000000 97.000000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84901.000000 49224.000000,'-117.000000'-117.000000,"136.000000"39.000000,1.000000 0.000000,58.000000 0.000000,0.000000 0.000000,-39.000000 39.000000,0.000000 0.000000,117.000000-78.000000,0.000000 0.000000,-98.000000 78.000000,1.000000 0.000000,96.000000-58.000000,1.000000 0.000000,-117.000000 58.000000,0.000000 0.000000,59.000000-59.000000,-1.000000 1.000000,-136.000000 77.000000,0.000000 1.000000,-97.000000 116.000000,-1.000000 1.000000,20.000000 116.000000,1.000000 0.000000,-1.000000 40.000000,0.000000-1.000000,97.000000 0.000000,1.000000 1.000000,58.000000-118.000000,0.000000 1.000000,0.000000-99.000000,0.000000 1.000000,97.000000 20.000000,0.000000-1.000000,-77.000000-58.000000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86343.000000 49575.000000,'0.000000'78.000000,"0.000000"-59.000000,0.000000 1.000000,19.000000-59.000000,1.000000 0.000000,-1.000000 19.000000,1.000000 1.000000,19.000000-79.000000,0.000000 1.000000,-39.000000 77.000000,0.000000 1.000000,0.000000-98.000000,0.000000 0.000000,-39.000000 59.000000,0.000000-1.000000,-78.000000 79.000000,0.000000-1.000000,39.000000 78.000000,0.000000 1.000000,59.000000-40.000000,-1.000000 1.000000,79.000000-20.000000,-1.000000 0.000000,20.000000-39.000000,0.000000 0.000000,-39.000000-20.000000,0.000000 1.000000,39.000000-20.000000,0.000000 0.000000,-20.000000 19.000000,1.000000 1.000000,-40.000000 58.000000,1.000000 0.000000,-20.000000-20.000000,0.000000 1.000000,0.000000 77.000000,0.000000 1.000000,19.000000-20.000000,1.000000 0.000000,58.000000-78.000000,0.000000 0.000000,39.000000-117.000000,-1.000000 0.000000,-77.000000 78.000000,0.000000 0.000000,0.000000-39.000000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87590.000000 47587.000000,'-117.000000'156.000000,"98.000000"-20.000000,-1.000000 1.000000,20.000000 58.000000,0.000000-1.000000,0.000000 60.000000,0.000000-1.000000,-39.000000-39.000000,0.000000 1.000000,0.000000-98.000000,0.000000 0.000000,39.000000-98.000000,0.000000 1.000000,-39.000000 38.000000,0.000000 1.000000,39.000000-40.000000,0.000000 1.000000,0.000000-40.000000,0.000000 1.000000,98.000000-79.000000,-1.000000 1.000000,20.000000-40.000000,0.000000 1.000000,39.000000 58.000000,0.000000 0.000000,-20.000000 39.000000,1.000000 0.000000,-40.000000 39.000000,1.000000 0.000000,-79.000000 78.000000,1.000000 0.000000,-20.000000-59.000000,0.000000 1.000000,-20.000000 116.000000,1.000000 1.000000,-98.000000-40.000000,0.000000 1.000000,78.000000-59.000000,0.000000 0.000000,-78.000000 19.000000,0.000000 0.000000,78.000000-58.000000,0.000000 0.000000,-97.000000 0.000000,-1.000000 0.000000,137.000000-116.000000,0.000000-1.000000,20.000000 39.000000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88876.000000 47041.000000,'39.000000'-233.000000,"-19.000000"194.000000,-1.000000 0.000000,1.000000 39.000000,-1.000000 0.000000,1.000000 78.000000,-1.000000-1.000000,-19.000000-18.000000,0.000000-1.000000,20.000000 274.000000,-1.000000-1.000000,-38.000000 117.000000,-1.000000 0.000000,1.000000 1.000000,-1.000000-1.000000,20.000000-195.000000,0.000000 0.000000,39.000000-194.000000,0.000000-1.000000,-19.000000-58.000000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2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89422.000000 49107.000000,'0.000000'78.000000,"-20.000000"-59.000000,1.000000 1.000000,38.000000-1.000000,1.000000 1.000000,58.000000-20.000000,0.000000 0.000000,0.000000-39.000000,0.000000 0.000000,-39.000000 19.000000,0.000000 1.000000,39.000000-98.000000,0.000000 0.000000,-78.000000 78.000000,0.000000 0.000000,39.000000-58.000000,-1.000000-1.000000,-38.000000 79.000000,0.000000-1.000000,-38.000000 1.000000,-1.000000-1.000000,-78.000000 176.000000,0.000000 0.000000,78.000000 59.000000,0.000000-1.000000,58.000000-58.000000,1.000000 0.000000,136.000000-98.000000,0.000000 1.000000,38.000000-98.000000,1.000000 0.000000,-117.000000-20.000000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3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39886.000000 68555.000000,'-39.000000'0.000000,"19.000000"0.000000,1.000000 0.000000,-20.000000 39.000000,0.000000 0.000000,39.000000 20.000000,0.000000-1.000000,19.000000 59.000000,1.000000 0.000000,19.000000 58.000000,0.000000 1.000000,-39.000000 18.000000,0.000000 1.000000,0.000000-58.000000,0.000000-1.000000,-20.000000-97.000000,1.000000 0.000000,-1.000000-136.000000,1.000000-1.000000,19.000000 40.000000,0.000000-1.000000,0.000000-155.000000,0.000000 0.000000,19.000000 116.000000,1.000000 1.000000,19.000000-215.000000,0.000000 0.000000,0.000000 78.000000,0.000000 0.000000,0.000000 118.000000,0.000000-1.000000,19.000000 136.000000,1.000000 1.000000,18.000000 194.000000,1.000000 0.000000,-19.000000 59.000000,-1.000000 0.000000,-19.000000-59.000000,0.000000 1.000000,-19.000000-157.000000,-1.000000 1.000000,1.000000 77.000000,-1.000000 0.000000,1.000000-97.000000,-1.000000 0.000000,-19.000000 0.000000,0.000000 0.000000,-58.000000-78.000000,-1.000000 0.000000,40.000000 39.000000,-1.000000 0.000000,-19.000000-39.000000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3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40042.000000 69568.000000,'-156.000000'-116.000000,"117.000000"38.000000,0.000000 0.000000,19.000000 0.000000,1.000000 0.000000,38.000000 39.000000,1.000000 0.000000,-20.000000 19.000000,0.000000 1.000000,78.000000-1.000000,0.000000 1.000000,-39.000000 19.000000,0.000000 0.000000,58.000000 0.000000,0.000000 0.000000,-38.000000 0.000000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6:2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83250.000000 33400.000000,'-50.000000'0.000000,"0.000000"-25.000000,0.000000 0.000000,50.000000 0.000000,0.000000 0.000000,100.000000-50.000000,0.000000 0.000000,75.000000 0.000000,0.000000 0.000000,0.000000-25.000000,0.000000 0.000000,-125.000000 50.000000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3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41328.000000 68906.000000,'-78.000000'0.000000,"19.000000"0.000000,1.000000 0.000000,58.000000-20.000000,0.000000 1.000000,0.000000-79.000000,0.000000 1.000000,-20.000000 39.000000,1.000000-1.000000,-40.000000 40.000000,1.000000-1.000000,0.000000 79.000000,-1.000000-1.000000,20.000000 39.000000,0.000000 1.000000,39.000000-79.000000,0.000000 1.000000,0.000000 58.000000,0.000000 0.000000,20.000000-59.000000,-1.000000 1.000000,79.000000 58.000000,-1.000000 0.000000,59.000000-39.000000,0.000000 0.000000,-59.000000 19.000000,1.000000 1.000000,-59.000000 57.000000,0.000000 1.000000,-59.000000 20.000000,1.000000-1.000000,-79.000000-58.000000,1.000000 0.000000,38.000000-78.000000,1.000000 0.000000,38.000000 0.000000,1.000000 0.000000,-1.000000-117.000000,1.000000 0.000000,19.000000 59.000000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3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41951.000000 68360.000000,'0.000000'-117.000000,"0.000000"78.000000,0.000000 0.000000,0.000000 20.000000,0.000000-1.000000,0.000000 1.000000,0.000000-1.000000,-19.000000 20.000000,-1.000000 0.000000,-19.000000 0.000000,0.000000 0.000000,20.000000 20.000000,-1.000000-1.000000,-38.000000 98.000000,0.000000 0.000000,19.000000 0.000000,0.000000 0.000000,39.000000-19.000000,0.000000-1.000000,97.000000-39.000000,0.000000 1.000000,40.000000-20.000000,-1.000000 0.000000,-38.000000 39.000000,-1.000000 0.000000,-38.000000 39.000000,-1.000000 0.000000,-58.000000-20.000000,0.000000 0.000000,0.000000-58.000000,0.000000 0.000000,-58.000000 39.000000,-1.000000 0.000000,40.000000-58.000000,-1.000000-1.000000,-77.000000 20.000000,-1.000000 0.000000,40.000000-78.000000,-1.000000 0.000000,40.000000 0.000000,-1.000000 0.000000,1.000000 0.000000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42341.000000 68984.000000,'117.000000'0.000000,"-78.000000"0.000000,0.000000 0.000000,19.000000 0.000000,1.000000 0.000000,-40.000000 0.000000,1.000000 0.000000,58.000000-39.000000,0.000000 0.000000,-20.000000-39.000000,1.000000 0.000000,-59.000000 0.000000,0.000000 0.000000,-39.000000 59.000000,0.000000-1.000000,-59.000000 40.000000,1.000000-1.000000,77.000000 1.000000,1.000000-1.000000,-79.000000 98.000000,1.000000 0.000000,78.000000 0.000000,-1.000000 0.000000,78.000000-39.000000,1.000000 0.000000,77.000000-78.000000,1.000000 0.000000,-79.000000 0.000000,1.000000 0.000000,97.000000-39.000000,-1.000000 0.000000,-96.000000 19.000000,-1.000000 1.000000,59.000000 19.000000,0.000000 0.000000,-58.000000 58.000000,-1.000000 1.000000,-77.000000 38.000000,-1.000000 1.000000,-58.000000-60.000000,0.000000 1.000000,20.000000-58.000000,-1.000000-1.000000,20.000000-96.000000,0.000000-1.000000,59.000000-20.000000,-1.000000 1.000000,-19.000000 97.000000,0.000000 0.000000,59.000000-98.000000,-1.000000 1.000000,-19.000000 97.000000,0.000000 0.000000,59.000000-78.000000,-1.000000 0.000000,-77.000000 117.000000,-1.000000 0.000000,1.000000-19.000000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44524.000000 68984.000000,'-156.000000'-117.000000,"156.000000"58.000000,0.000000 1.000000,39.000000-20.000000,0.000000 0.000000,58.000000 20.000000,1.000000-1.000000,-20.000000 20.000000,-1.000000 0.000000,-57.000000 39.000000,-1.000000 0.000000,40.000000-39.000000,-1.000000 0.000000,-19.000000 0.000000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44952.000000 68165.000000,'-117.000000'312.000000,"98.000000"-136.000000,-1.000000-1.000000,20.000000 20.000000,0.000000 0.000000,78.000000-20.000000,0.000000 0.000000,-19.000000-116.000000,-1.000000-1.000000,-38.000000-58.000000,-1.000000 0.000000,1.000000 0.000000,-1.000000 0.000000,1.000000-19.000000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45498.000000 68828.000000,'0.000000'78.000000,"0.000000"-20.000000,0.000000 1.000000,0.000000-1.000000,0.000000 1.000000,0.000000-40.000000,0.000000 1.000000,0.000000 19.000000,0.000000 0.000000,19.000000-39.000000,1.000000 0.000000,-20.000000-20.000000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3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45420.000000 68165.000000,'0.000000'-39.000000,"-19.000000"39.000000,-1.000000 0.000000,20.000000 39.000000,0.000000 0.000000,39.000000 0.000000,0.000000 0.000000,-19.000000-19.000000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38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46200.000000 68906.000000,'-117.000000'78.000000,"136.000000"-156.000000,1.000000 0.000000,-1.000000 0.000000,1.000000 0.000000,-20.000000 20.000000,0.000000-1.000000,0.000000 40.000000,0.000000-1.000000,-39.000000 1.000000,0.000000-1.000000,19.000000 20.000000,1.000000 0.000000,-40.000000 0.000000,1.000000 0.000000,38.000000 20.000000,1.000000-1.000000,-40.000000 79.000000,1.000000-1.000000,38.000000 0.000000,1.000000 1.000000,58.000000-40.000000,0.000000 1.000000,39.000000-59.000000,0.000000 0.000000,19.000000-20.000000,1.000000 1.000000,-40.000000-40.000000,0.000000 1.000000,-19.000000 19.000000,0.000000 0.000000,-19.000000 19.000000,-1.000000 1.000000,20.000000-20.000000,0.000000 0.000000,-39.000000 20.000000,0.000000-1.000000,39.000000 1.000000,0.000000-1.000000,0.000000 1.000000,0.000000-1.000000,-19.000000 40.000000,-1.000000-1.000000,20.000000 1.000000,0.000000-1.000000,20.000000 20.000000,-1.000000 0.000000,1.000000-39.000000,-1.000000 0.000000,39.000000-39.000000,1.000000 0.000000,-40.000000-19.000000,1.000000-1.000000,-40.000000 40.000000,1.000000-1.000000,58.000000-38.000000,0.000000-1.000000,-59.000000 40.000000,1.000000-1.000000,58.000000 20.000000,0.000000 0.000000,-59.000000 0.000000,1.000000 0.000000,38.000000 39.000000,0.000000 0.000000,-38.000000 0.000000,-1.000000 0.000000,59.000000 78.000000,0.000000 0.000000,0.000000-59.000000,0.000000 1.000000,-39.000000-40.000000,0.000000 1.000000,0.000000-20.000000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49590.000000 68750.000000,'-78.000000'78.000000,"59.000000"-39.000000,-1.000000 0.000000,20.000000-20.000000,0.000000 1.000000,0.000000 58.000000,0.000000 0.000000,0.000000-59.000000,0.000000 1.000000,20.000000 58.000000,-1.000000 0.000000,1.000000-59.000000,-1.000000 1.000000,59.000000 38.000000,0.000000 1.000000,0.000000-40.000000,0.000000 0.000000,-19.000000-38.000000,-1.000000 0.000000,0.000000-79.000000,1.000000 1.000000,-40.000000-1.000000,1.000000 1.000000,-1.000000 38.000000,1.000000 1.000000,-1.000000 58.000000,1.000000 0.000000,-1.000000 19.000000,1.000000 1.000000,-1.000000-20.000000,1.000000 0.000000,19.000000 78.000000,0.000000 0.000000,39.000000-59.000000,0.000000 1.000000,19.000000-40.000000,1.000000 1.000000,-21.000000-79.000000,1.000000 1.000000,-58.000000 77.000000,-1.000000 1.000000,1.000000-20.000000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51149.000000 68477.000000,'39.000000'156.000000,"-39.000000"-117.000000,0.000000 0.000000,39.000000 97.000000,0.000000 1.000000,20.000000-20.000000,-1.000000 0.000000,-38.000000-98.000000,-1.000000 1.000000,1.000000-59.000000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6:2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84100.000000 32450.000000,'-200.000000'350.000000,"125.000000"-100.000000,0.000000 0.000000,25.000000 75.000000,0.000000 0.000000,50.000000-100.000000,0.000000 0.000000,75.000000-100.000000,0.000000 0.000000,-25.000000-125.000000,0.000000 0.000000,0.000000 0.000000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51266.000000 67737.000000,'-156.000000'0.000000,"117.000000"19.000000,0.000000 1.000000,39.000000 19.000000,0.000000 0.000000,39.000000 0.000000,0.000000 0.000000,-19.000000-20.000000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51968.000000 67230.000000,'0.000000'39.000000,"0.000000"58.000000,0.000000 1.000000,19.000000 116.000000,1.000000 1.000000,-1.000000 116.000000,1.000000 0.000000,19.000000-58.000000,0.000000 0.000000,0.000000-176.000000,0.000000 1.000000,0.000000-196.000000,-1.000000 1.000000,-18.000000 38.000000,-1.000000 1.000000,1.000000-40.000000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3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52474.000000 67113.000000,'39.000000'-78.000000,"-39.000000"215.000000,0.000000-1.000000,39.000000 176.000000,0.000000 0.000000,0.000000 97.000000,0.000000 0.000000,20.000000-195.000000,-1.000000 1.000000,-38.000000-157.000000,-1.000000 1.000000,40.000000 19.000000,-1.000000 0.000000,-19.000000-40.000000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40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54501.000000 67308.000000,'-117.000000'-39.000000,"117.000000"19.000000,0.000000 1.000000,-19.000000 19.000000,-1.000000 0.000000,40.000000 78.000000,-1.000000 0.000000,1.000000-20.000000,-1.000000 1.000000,40.000000 116.000000,-1.000000 1.000000,-39.000000-98.000000,1.000000-1.000000,58.000000 216.000000,0.000000-1.000000,-39.000000-58.000000,0.000000 0.000000,-39.000000-156.000000,0.000000 0.000000,58.000000-215.000000,1.000000 1.000000,38.000000-20.000000,1.000000 0.000000,-40.000000 78.000000,1.000000 0.000000,-20.000000 59.000000,-1.000000-1.000000,21.000000 1.000000,-1.000000-1.000000,-38.000000 20.000000,-1.000000 0.000000,20.000000 98.000000,0.000000-1.000000,-39.000000 59.000000,0.000000 0.000000,-58.000000 0.000000,-1.000000 0.000000,-38.000000-78.000000,0.000000 0.000000,-1.000000-59.000000,1.000000 1.000000,58.000000-98.000000,0.000000 0.000000,78.000000-39.000000,0.000000 0.000000,-20.000000 78.000000,1.000000 0.000000,58.000000-59.000000,0.000000 1.000000,-39.000000 77.000000,-1.000000 1.000000,60.000000-39.000000,-1.000000-1.000000,-58.000000 20.000000,0.000000 0.000000,98.000000 20.000000,-1.000000-1.000000,-19.000000-38.000000,0.000000-1.000000,-59.000000-19.000000,1.000000 0.000000,-40.000000 0.000000,1.000000 0.000000,-59.000000 20.000000,0.000000 0.000000,-39.000000 77.000000,0.000000 0.000000,0.000000 98.000000,0.000000 0.000000,39.000000 0.000000,0.000000 0.000000,39.000000-78.000000,0.000000 0.000000,20.000000 117.000000,-1.000000 0.000000,79.000000-59.000000,-1.000000 1.000000,-39.000000-79.000000,1.000000 1.000000,155.000000-1.000000,1.000000 1.000000,-79.000000-59.000000,0.000000 0.000000,-58.000000 0.000000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4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60113.000000 67854.000000,'0.000000'-78.000000,"0.000000"39.000000,0.000000 0.000000,0.000000 0.000000,0.000000 0.000000,-19.000000 0.000000,-1.000000 0.000000,-19.000000 39.000000,0.000000 0.000000,-39.000000 78.000000,0.000000 0.000000,59.000000-20.000000,0.000000 1.000000,-79.000000 155.000000,1.000000 0.000000,77.000000-136.000000,1.000000 0.000000,-20.000000 156.000000,0.000000 0.000000,39.000000-156.000000,0.000000 0.000000,97.000000 78.000000,1.000000 0.000000,116.000000-215.000000,0.000000 1.000000,1.000000-254.000000,-1.000000 0.000000,-78.000000-58.000000,1.000000 0.000000,-98.000000 38.000000,0.000000 1.000000,-39.000000 195.000000,0.000000-1.000000,-20.000000 79.000000,1.000000-1.000000,-1.000000 1.000000,1.000000-1.000000,19.000000 40.000000,0.000000-1.000000,-20.000000 1.000000,1.000000-1.000000,19.000000 98.000000,0.000000 0.000000,0.000000 176.000000,0.000000-1.000000,19.000000 98.000000,1.000000-1.000000,19.000000-38.000000,0.000000 0.000000,0.000000-117.000000,0.000000 0.000000,19.000000-176.000000,1.000000 1.000000,19.000000-98.000000,0.000000 0.000000,-20.000000-59.000000,0.000000 1.000000,-58.000000 97.000000,0.000000 0.000000,39.000000-78.000000,0.000000 0.000000,-39.000000 98.000000,0.000000-1.000000,20.000000-19.000000,-1.000000 0.000000,-19.000000 59.000000,0.000000-1.000000,-19.000000 79.000000,-1.000000-1.000000,20.000000 1.000000,0.000000-1.000000,59.000000-38.000000,-1.000000-1.000000,1.000000-58.000000,-1.000000 0.000000,1.000000 0.000000,-1.000000 0.000000,-19.000000 0.000000,0.000000 0.000000,20.000000-39.000000,-1.000000 0.000000,-58.000000 20.000000,0.000000-1.000000,39.000000-19.000000,0.000000 0.000000,-19.000000 20.000000,-1.000000-1.000000,39.000000-58.000000,1.000000 0.000000,-20.000000-19.000000,0.000000-1.000000,-20.000000 20.000000,1.000000 0.000000,-20.000000 1.000000,0.000000-1.000000,-39.000000 58.000000,0.000000 1.000000,-39.000000 116.000000,0.000000 0.000000,39.000000 20.000000,0.000000 0.000000,39.000000-78.000000,0.000000 0.000000,-19.000000 78.000000,-1.000000 0.000000,20.000000-78.000000,0.000000 0.000000,20.000000 39.000000,-1.000000 0.000000,1.000000-39.000000,-1.000000 0.000000,78.000000 0.000000,1.000000 0.000000,19.000000-59.000000,0.000000 1.000000,-59.000000-20.000000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42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63387.000000 67893.000000,'39.000000'-117.000000,"20.000000"58.000000,-1.000000 1.000000,-19.000000-20.000000,0.000000 0.000000,-20.000000 19.000000,1.000000 1.000000,-40.000000 58.000000,1.000000 0.000000,-98.000000 156.000000,0.000000 0.000000,-19.000000 78.000000,-1.000000-1.000000,79.000000 1.000000,-1.000000 0.000000,98.000000-117.000000,0.000000 0.000000,0.000000-117.000000,0.000000 0.000000,234.000000-117.000000,0.000000 0.000000,19.000000-195.000000,1.000000 0.000000,-138.000000 1.000000,1.000000-1.000000,-117.000000 156.000000,0.000000 0.000000,-78.000000 98.000000,0.000000-1.000000,0.000000 59.000000,0.000000 0.000000,20.000000 78.000000,-1.000000 0.000000,1.000000 58.000000,-1.000000 1.000000,20.000000 38.000000,0.000000 1.000000,0.000000-79.000000,0.000000 1.000000,0.000000-60.000000,0.000000 1.000000,39.000000 78.000000,0.000000 0.000000,20.000000-78.000000,-1.000000 0.000000,1.000000-39.000000,-1.000000 0.000000,-19.000000-39.000000,0.000000 0.000000,0.000000 20.000000,0.000000-1.000000,0.000000 20.000000,0.000000 0.000000,0.000000 0.000000,0.000000 0.000000,-19.000000 0.000000,-1.000000 0.000000,0.000000 0.000000,1.000000 0.000000,-1.000000 0.000000,1.000000 0.000000,19.000000 0.000000,0.000000 0.000000,0.000000 0.000000,0.000000 0.000000,19.000000-39.000000,1.000000 0.000000,-1.000000-39.000000,1.000000 0.000000,-20.000000-19.000000,0.000000 0.000000,-20.000000 19.000000,1.000000 0.000000,-20.000000 39.000000,0.000000 0.000000,-20.000000 39.000000,1.000000 0.000000,-1.000000 39.000000,1.000000 0.000000,-1.000000 0.000000,1.000000 0.000000,-20.000000 97.000000,0.000000 0.000000,19.000000 20.000000,1.000000 0.000000,58.000000-39.000000,0.000000 0.000000,78.000000-78.000000,0.000000 0.000000,58.000000-78.000000,0.000000 0.000000,-116.000000 0.000000,-1.000000 0.000000,-19.000000-19.000000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4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67635.000000 68048.000000,'-117.000000'78.000000,"98.000000"-78.000000,-1.000000 0.000000,20.000000-58.000000,0.000000-1.000000,-19.000000-57.000000,-1.000000-1.000000,1.000000 19.000000,-1.000000 1.000000,-18.000000 38.000000,-1.000000 1.000000,-39.000000 97.000000,0.000000 0.000000,-39.000000 156.000000,0.000000 0.000000,39.000000 38.000000,0.000000 1.000000,78.000000-97.000000,0.000000-1.000000,19.000000-116.000000,1.000000-1.000000,77.000000 0.000000,1.000000 1.000000,-59.000000-40.000000,0.000000 1.000000,97.000000-156.000000,1.000000-1.000000,-99.000000 98.000000,1.000000 0.000000,78.000000-233.000000,0.000000-1.000000,-58.000000-39.000000,-1.000000 0.000000,-38.000000 137.000000,-1.000000 0.000000,-38.000000 175.000000,-1.000000 0.000000,1.000000 214.000000,-1.000000 0.000000,1.000000 98.000000,-1.000000 0.000000,40.000000-20.000000,-1.000000 1.000000,40.000000-98.000000,-1.000000-1.000000,-19.000000-116.000000,0.000000 0.000000,59.000000-19.000000,-1.000000-1.000000,-19.000000-19.000000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3:43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70364.000000 66256.000000,'-39.000000'39.000000,"19.000000"39.000000,1.000000 0.000000,-1.000000 136.000000,1.000000 0.000000,19.000000 79.000000,0.000000-1.000000,0.000000-117.000000,0.000000 1.000000,19.000000-137.000000,1.000000 0.000000,19.000000 38.000000,0.000000 1.000000,38.000000-58.000000,1.000000-1.000000,-39.000000-38.000000,0.000000-1.000000,98.000000-96.000000,-1.000000-1.000000,20.000000 39.000000,0.000000 0.000000,-39.000000 58.000000,0.000000 1.000000,-39.000000 97.000000,0.000000 0.000000,-78.000000 39.000000,0.000000-1.000000,-98.000000 1.000000,1.000000 0.000000,-40.000000-78.000000,1.000000 0.000000,97.000000-19.000000,0.000000-1.000000,-78.000000-19.000000,0.000000 0.000000,78.000000 0.000000,0.000000 0.000000,-58.000000-39.000000,-1.000000 0.000000,137.000000-136.000000,0.000000 0.000000,20.000000 116.000000,-1.000000 1.000000,1.000000-20.000000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44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71650.000000 67425.000000,'78.000000'156.000000,"-39.000000"-59.000000,0.000000 1.000000,0.000000-1.000000,0.000000 0.000000,-1.000000-38.000000,1.000000-1.000000,-39.000000-38.000000,0.000000-1.000000,59.000000-19.000000,-1.000000 0.000000,-38.000000 0.000000,-1.000000 0.000000,59.000000-78.000000,0.000000 0.000000,-58.000000 40.000000,-1.000000-1.000000,40.000000-176.000000,-1.000000 1.000000,-19.000000 19.000000,0.000000 0.000000,-39.000000 78.000000,0.000000 0.000000,-19.000000 137.000000,-1.000000-1.000000,-38.000000 235.000000,-1.000000-1.000000,20.000000 20.000000,0.000000 0.000000,39.000000-176.000000,0.000000 0.000000,-19.000000 235.000000,-1.000000-1.000000,20.000000-234.000000,0.000000 1.000000,0.000000 175.000000,0.000000-1.000000,20.000000-194.000000,-1.000000 0.000000,1.000000 0.000000,-1.000000 0.000000,20.000000-39.000000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74417.000000 67464.000000,'-117.000000'39.000000,"97.000000"-39.000000,1.000000 0.000000,175.000000-117.000000,0.000000 0.000000,58.000000-78.000000,0.000000 0.000000,20.000000-39.000000,0.000000 1.000000,-136.000000 116.000000,-1.000000 0.000000,-116.000000 156.000000,-1.000000 0.000000,-77.000000 156.000000,-1.000000-1.000000,59.000000-116.000000,0.000000 0.000000,-97.000000 312.000000,-1.000000 0.000000,98.000000-137.000000,0.000000 0.000000,39.000000-175.000000,0.000000 0.000000,39.000000 137.000000,0.000000-1.000000,117.000000-194.000000,0.000000-1.000000,59.000000-214.000000,-1.000000 0.000000,0.000000-117.000000,1.000000 1.000000,-118.000000 38.000000,1.000000 0.000000,-98.000000 195.000000,0.000000 0.000000,-59.000000 117.000000,1.000000 0.000000,19.000000 98.000000,0.000000-1.000000,19.000000-97.000000,1.000000 0.000000,-1.000000 117.000000,1.000000 0.000000,-1.000000-117.000000,1.000000 0.000000,19.000000 97.000000,0.000000 0.000000,58.000000-77.000000,1.000000-1.000000,97.000000-116.000000,-1.000000-1.000000,1.000000-96.000000,0.000000-1.000000,-58.000000 39.000000,-1.000000 0.000000,-77.000000 97.000000,-1.000000 1.000000,-19.000000 136.000000,0.000000 0.000000,0.000000-20.000000,0.000000 1.000000,20.000000-60.000000,-1.000000 1.000000,39.000000 20.000000,1.000000-1.000000,-40.000000-58.000000,1.000000 0.000000,97.000000-19.000000,0.000000-1.000000,19.000000-155.000000,1.000000 0.000000,-79.000000-1.000000,1.000000 1.000000,-40.000000 19.000000,0.000000 0.000000,-19.000000 98.000000,0.000000-1.000000,-58.000000 79.000000,0.000000-1.000000,19.000000 118.000000,0.000000-1.000000,19.000000-78.000000,1.000000 1.000000,-1.000000 97.000000,1.000000 0.000000,19.000000-98.000000,0.000000 1.000000,0.000000 58.000000,0.000000-1.000000,39.000000-96.000000,0.000000-1.000000,78.000000 40.000000,-1.000000-1.000000,-38.000000-58.000000,0.000000 0.000000,156.000000-78.000000,0.000000 0.000000,-137.000000 20.000000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6:2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84950.000000 33650.000000,'-50.000000'300.000000,"0.000000"-175.000000,0.000000 0.000000,0.000000 25.000000,0.000000 0.000000,50.000000-50.000000,0.000000 0.000000,0.000000-75.000000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45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80536.000000 66879.000000,'-117.000000'0.000000,"97.000000"-19.000000,1.000000-1.000000,19.000000 1.000000,0.000000-1.000000,117.000000-38.000000,0.000000-1.000000,78.000000-58.000000,-1.000000 1.000000,21.000000-40.000000,-1.000000 0.000000,-77.000000 0.000000,-1.000000 0.000000,-155.000000 97.000000,-1.000000 1.000000,-116.000000 136.000000,-1.000000 0.000000,-19.000000 156.000000,0.000000 0.000000,59.000000-1.000000,0.000000 1.000000,58.000000-136.000000,0.000000-1.000000,19.000000 176.000000,1.000000 0.000000,19.000000-176.000000,0.000000 1.000000,78.000000 155.000000,0.000000 0.000000,136.000000-194.000000,0.000000-1.000000,-116.000000-116.000000,-1.000000-1.000000,-38.000000-19.000000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82290.000000 67425.000000,'-39.000000'39.000000,"19.000000"-20.000000,1.000000 1.000000,19.000000-40.000000,0.000000 1.000000,39.000000-59.000000,0.000000 0.000000,-39.000000-39.000000,0.000000 0.000000,-20.000000 20.000000,1.000000-1.000000,-98.000000 98.000000,0.000000 0.000000,-59.000000 137.000000,1.000000-1.000000,97.000000 59.000000,0.000000 0.000000,78.000000-98.000000,0.000000 1.000000,39.000000-59.000000,0.000000 0.000000,117.000000-39.000000,0.000000 0.000000,-98.000000 0.000000,1.000000 0.000000,-1.000000-39.000000,1.000000 0.000000,19.000000 0.000000,0.000000 0.000000,78.000000-98.000000,-1.000000 1.000000,-38.000000-20.000000,0.000000 0.000000,-58.000000 59.000000,-1.000000-1.000000,-77.000000 235.000000,-1.000000-1.000000,1.000000 0.000000,-1.000000 1.000000,40.000000-40.000000,-1.000000 1.000000,-19.000000-79.000000,0.000000 1.000000,59.000000-1.000000,-1.000000 1.000000,-38.000000-20.000000,-1.000000 0.000000,59.000000-59.000000,0.000000 1.000000,-39.000000 19.000000,0.000000 0.000000,-20.000000-39.000000,1.000000 0.000000,19.000000 0.000000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83576.000000 65749.000000,'0.000000'-156.000000,"19.000000"137.000000,1.000000-1.000000,-1.000000 98.000000,1.000000 0.000000,19.000000 58.000000,0.000000 1.000000,-39.000000-79.000000,0.000000 1.000000,19.000000 116.000000,1.000000 1.000000,-20.000000-118.000000,0.000000 0.000000,19.000000 118.000000,1.000000-1.000000,-20.000000-136.000000,0.000000 0.000000,19.000000 98.000000,1.000000-1.000000,19.000000-117.000000,0.000000 1.000000,97.000000-156.000000,0.000000-1.000000,1.000000 20.000000,-1.000000 0.000000,-19.000000 98.000000,0.000000-1.000000,-78.000000 98.000000,0.000000 0.000000,-20.000000 59.000000,1.000000-1.000000,-40.000000-78.000000,1.000000 1.000000,-59.000000 97.000000,0.000000 0.000000,39.000000-98.000000,0.000000 1.000000,-58.000000 77.000000,-1.000000 0.000000,59.000000-97.000000,0.000000 0.000000,-136.000000 78.000000,0.000000 0.000000,38.000000-136.000000,1.000000-1.000000,116.000000-194.000000,1.000000 0.000000,97.000000-79.000000,0.000000 1.000000,-20.000000 195.000000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3:46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84745.000000 65788.000000,'156.000000'-273.000000,"-137.000000"215.000000,1.000000-1.000000,-1.000000 59.000000,1.000000 0.000000,-1.000000-39.000000,1.000000 0.000000,19.000000 39.000000,0.000000 0.000000,-20.000000 137.000000,1.000000-1.000000,19.000000 78.000000,0.000000 1.000000,-39.000000 97.000000,0.000000-1.000000,0.000000 21.000000,0.000000-1.000000,-20.000000-58.000000,1.000000 0.000000,19.000000-234.000000,0.000000 0.000000,-20.000000 19.000000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53:47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85836.000000 66996.000000,'-39.000000'0.000000,"59.000000"0.000000,-1.000000 0.000000,137.000000-97.000000,0.000000-1.000000,97.000000-97.000000,1.000000 1.000000,19.000000-21.000000,-1.000000 1.000000,-194.000000 116.000000,0.000000 1.000000,-156.000000 136.000000,0.000000 0.000000,-175.000000 195.000000,0.000000 0.000000,38.000000 38.000000,1.000000 1.000000,136.000000 20.000000,0.000000-1.000000,215.000000-117.000000,-1.000000 1.000000,176.000000-196.000000,0.000000 1.000000,-157.000000-40.000000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5:2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10785.000000 59188.000000,'-98.000000'-130.000000,"131.000000"97.000000,0.000000 1.000000,178.000000-1.000000,1.000000 0.000000,131.000000 33.000000,-1.000000 0.000000,196.000000 33.000000,-1.000000 0.000000,115.000000-66.000000,0.000000 0.000000,16.000000-32.000000,0.000000 0.000000,-162.000000 16.000000,-1.000000 0.000000,-359.000000 49.000000,1.000000 0.000000,440.000000 49.000000,-1.000000 0.000000,-194.000000-33.000000,-1.000000 1.000000,-277.000000-17.000000,0.000000 0.000000,326.000000-49.000000,0.000000 0.000000,-131.000000 0.000000,1.000000 0.000000,-163.000000 16.000000,-1.000000 1.000000,-113.000000 16.000000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55:29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10427.000000 58862.000000,'130.000000'-163.000000,"115.000000"147.000000,-1.000000 0.000000,245.000000 16.000000,0.000000 0.000000,65.000000 32.000000,0.000000 1.000000,81.000000-1.000000,1.000000 1.000000,48.000000-33.000000,1.000000 0.000000,-229.000000 33.000000,1.000000-1.000000,-295.000000-32.000000,1.000000 0.000000,326.000000 0.000000,0.000000 0.000000,-342.000000 0.000000,0.000000 0.000000,276.000000-65.000000,1.000000 0.000000,-277.000000 32.000000,-1.000000 1.000000,148.000000-17.000000,-1.000000 0.000000,-212.000000 33.000000,1.000000-1.000000,65.000000 1.000000,-1.000000 0.000000,-113.000000 16.000000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55:31"/>
    </inkml:context>
    <inkml:brush xml:id="br0">
      <inkml:brushProperty name="width" value="0.0730158761143684" units="cm"/>
      <inkml:brushProperty name="height" value="0.0730158761143684" units="cm"/>
      <inkml:brushProperty name="color" value="#F2395B"/>
      <inkml:brushProperty name="ignorePressure" value="0"/>
    </inkml:brush>
  </inkml:definitions>
  <inkml:trace contextRef="#ctx0" brushRef="#br0">7330.000000 55701.000000,'131.000000'-457.000000,"-66.000000"408.000000,0.000000 1.000000,-32.000000 80.000000,-1.000000 1.000000,-32.000000 81.000000,0.000000 0.000000,-16.000000-65.000000,0.000000 0.000000,-66.000000 163.000000,1.000000-1.000000,48.000000-129.000000,1.000000-1.000000,-83.000000 196.000000,1.000000 0.000000,66.000000-179.000000,-1.000000 0.000000,-261.000000 472.000000,0.000000 1.000000,17.000000-50.000000,0.000000 1.000000,211.000000-327.000000,1.000000 1.000000,162.000000-196.000000,1.000000 0.000000,162.000000-196.000000,1.000000 1.000000,-66.000000-1.000000,0.000000 1.000000,-130.000000 129.000000,0.000000 1.000000,130.000000-147.000000,0.000000 1.000000,-130.000000 145.000000,0.000000 1.000000,98.000000-130.000000,0.000000-1.000000,-99.000000 115.000000,1.000000-1.000000,49.000000-97.000000,0.000000 0.000000,-82.000000 130.000000,0.000000 0.000000,50.000000-98.000000,-1.000000 0.000000,-81.000000 99.000000,-1.000000-1.000000,-113.000000 65.000000,-1.000000 0.000000,-64.000000 33.000000,-1.000000 0.000000,-32.000000-16.000000,0.000000-1.000000,-16.000000-32.000000,-1.000000 0.000000,66.000000-16.000000,0.000000 0.000000,130.000000-1.000000,0.000000 1.000000,-65.000000-17.000000,0.000000 1.000000,65.000000 32.000000,0.000000 0.000000,16.000000 65.000000,1.000000 0.000000,81.000000 98.000000,0.000000 0.000000,195.000000 16.000000,0.000000 1.000000,115.000000-34.000000,-1.000000 1.000000,1.000000 32.000000,0.000000 1.000000,-99.000000 178.000000,1.000000 1.000000,-98.000000-82.000000,0.000000 0.000000,-98.000000-163.000000,0.000000 0.000000,-48.000000-98.000000,-1.000000 0.000000,-16.000000 1.000000,0.000000-1.000000,0.000000-32.000000,0.000000-1.000000,-16.000000-178.000000,-1.000000-1.000000,1.000000-211.000000,0.000000-1.000000,-17.000000-195.000000,1.000000 1.000000,-1.000000 64.000000,0.000000 0.000000,17.000000 342.000000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6:2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85050.000000 33100.000000,'-100.000000'-100.000000,"50.000000"100.000000,0.000000 0.000000,125.000000 50.000000,0.000000 0.000000,-25.000000-25.000000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2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86100.000000 34100.000000,'0.000000'150.000000,"25.000000"-225.000000,0.000000 0.000000,25.000000-75.000000,0.000000 0.000000,-50.000000 50.000000,0.000000 0.000000,0.000000 75.000000,0.000000 0.000000,-25.000000-50.000000,0.000000 0.000000,0.000000 75.000000,0.000000 0.000000,-100.000000 25.000000,0.000000 0.000000,-25.000000 125.000000,0.000000 0.000000,75.000000 25.000000,0.000000 0.000000,100.000000-50.000000,0.000000 0.000000,125.000000-100.000000,0.000000 0.000000,0.000000-100.000000,0.000000 0.000000,-100.000000 50.000000,0.000000 0.000000,75.000000-100.000000,0.000000 0.000000,-75.000000 75.000000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2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86750.000000 33400.000000,'100.000000'0.000000,"-50.000000"25.000000,0.000000 0.000000,-50.000000 75.000000,0.000000 0.000000,0.000000 0.000000,0.000000 0.000000,0.000000 0.000000,0.000000 0.000000,25.000000-25.000000,0.000000 0.000000,75.000000-75.000000,0.000000 0.000000,0.000000-75.000000,0.000000 0.000000,-75.000000 25.000000,0.000000 0.000000,125.000000-75.000000,0.000000 0.000000,-125.000000 75.000000,0.000000 0.000000,125.000000-75.000000,0.000000 0.000000,-75.000000 75.000000,0.000000 0.000000,-25.000000 100.000000,0.000000 0.000000,0.000000 75.000000,0.000000 0.000000,25.000000-25.000000,0.000000 0.000000,25.000000-100.000000,0.000000 0.000000,-50.000000 0.000000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2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90500.000000 32050.000000,'-150.000000'-50.000000,"150.000000"0.000000,0.000000 0.000000,25.000000-25.000000,0.000000 0.000000,0.000000 50.000000,0.000000 0.000000,100.000000-75.000000,0.000000 0.000000,25.000000 75.000000,0.000000 0.000000,-50.000000 50.000000,0.000000 0.000000,-75.000000 150.000000,0.000000 0.000000,-25.000000 50.000000,0.000000 0.000000,-75.000000-25.000000,0.000000 0.000000,0.000000-25.000000,0.000000 0.000000,25.000000-75.000000,0.000000 0.000000,25.000000-50.000000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2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91300.000000 34250.000000,'-100.000000'50.000000,"25.000000"0.000000,0.000000 0.000000,75.000000-25.000000,0.000000 0.000000,25.000000-50.000000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2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30600.000000 32150.000000,'-150.000000'-50.000000,"125.000000"50.000000,0.000000 0.000000,25.000000-50.000000,0.000000 0.000000,0.000000 25.000000,0.000000 0.000000,125.000000-75.000000,0.000000 0.000000,125.000000 25.000000,0.000000 0.000000,100.000000 50.000000,0.000000 0.000000,-75.000000 75.000000,0.000000 0.000000,-250.000000-25.000000,0.000000 0.000000,50.000000 0.000000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42400.000000 28800.000000,'0.000000'100.000000,"-25.000000"-50.000000,0.000000 0.000000,25.000000-25.000000,0.000000 0.000000,0.000000 50.000000,0.000000 0.000000,0.000000-25.000000,0.000000 0.000000,0.000000 150.000000,0.000000 0.000000,25.000000 100.000000,0.000000 0.000000,50.000000-75.000000,0.000000 0.000000,-25.000000-125.000000,0.000000 0.000000,25.000000-150.000000,0.000000 0.000000,-25.000000-100.000000,0.000000 0.000000,-25.000000 100.000000,0.000000 0.000000,0.000000-125.000000,0.000000 0.000000,0.000000 125.000000,0.000000 0.000000,0.000000 75.000000,0.000000 0.000000,0.000000 175.000000,0.000000 0.000000,25.000000 25.000000,0.000000 0.000000,25.000000-100.000000,0.000000 0.000000,25.000000-150.000000,0.000000 0.000000,-50.000000-25.000000,0.000000 0.000000,-25.000000-25.000000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2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30600.000000 30800.000000,'-50.000000'100.000000,"25.000000"-75.000000,0.000000 0.000000,-150.000000 200.000000,0.000000 0.000000,-50.000000 75.000000,0.000000 0.000000,150.000000-125.000000,0.000000 0.000000,75.000000-125.000000,0.000000 0.000000,175.000000 50.000000,0.000000 0.000000,225.000000-75.000000,0.000000 0.000000,100.000000-50.000000,0.000000 0.000000,-400.000000 25.000000,0.000000 0.000000,0.000000-25.000000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7:2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63300.000000 39550.000000,'0.000000'-100.000000,"0.000000"75.000000,0.000000 0.000000,0.000000 0.000000,0.000000 0.000000,25.000000 150.000000,0.000000 0.000000,0.000000 175.000000,0.000000 0.000000,-25.000000 25.000000,0.000000 0.000000,0.000000-75.000000,0.000000 0.000000,0.000000-175.000000,0.000000 0.000000,25.000000-225.000000,0.000000 0.000000,75.000000-200.000000,0.000000 0.000000,0.000000-25.000000,0.000000 0.000000,-50.000000 125.000000,0.000000 0.000000,0.000000 200.000000,0.000000 0.000000,-25.000000 175.000000,0.000000 0.000000,-25.000000 50.000000,0.000000 0.000000,50.000000 0.000000,0.000000 0.000000,-25.000000-75.000000,0.000000 0.000000,25.000000-100.000000,0.000000 0.000000,25.000000-175.000000,0.000000 0.000000,-25.000000 0.000000,0.000000 0.000000,-25.000000 100.000000,0.000000 0.000000,75.000000-175.000000,0.000000 0.000000,-50.000000 150.000000,0.000000 0.000000,-25.000000 150.000000,0.000000 0.000000,-25.000000 175.000000,0.000000 0.000000,0.000000 75.000000,0.000000 0.000000,25.000000-125.000000,0.000000 0.000000,-25.000000-125.000000,0.000000 0.000000,75.000000 75.000000,0.000000 0.000000,-50.000000-125.000000,0.000000 0.000000,50.000000 0.000000,0.000000 0.000000,-50.000000 0.000000,0.000000 0.000000,100.000000-150.000000,0.000000 0.000000,-100.000000 75.000000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2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66350.000000 39800.000000,'0.000000'250.000000,"-25.000000"-175.000000,0.000000 0.000000,25.000000-25.000000,0.000000 0.000000,0.000000-125.000000,0.000000 0.000000,25.000000-75.000000,0.000000 0.000000,-25.000000 0.000000,0.000000 0.000000,-25.000000 50.000000,0.000000 0.000000,-50.000000 75.000000,0.000000 0.000000,0.000000 100.000000,0.000000 0.000000,50.000000 50.000000,0.000000 0.000000,25.000000-75.000000,0.000000 0.000000,0.000000 75.000000,0.000000 0.000000,0.000000-100.000000,0.000000 0.000000,50.000000 50.000000,0.000000 0.000000,-25.000000-75.000000,0.000000 0.000000,50.000000 25.000000,0.000000 0.000000,-50.000000-25.000000,0.000000 0.000000,50.000000 0.000000,0.000000 0.000000,-25.000000 0.000000,0.000000 0.000000,0.000000-25.000000,0.000000 0.000000,-25.000000 25.000000,0.000000 0.000000,0.000000 0.000000,0.000000 0.000000,0.000000 0.000000,0.000000 0.000000,0.000000-50.000000,0.000000 0.000000,0.000000 50.000000,0.000000 0.000000,0.000000-25.000000,0.000000 0.000000,0.000000-25.000000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2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67150.000000 39450.000000,'50.000000'-50.000000,"-50.000000"125.000000,0.000000 0.000000,0.000000 50.000000,0.000000 0.000000,0.000000-25.000000,0.000000 0.000000,25.000000 25.000000,0.000000 0.000000,25.000000-100.000000,0.000000 0.000000,25.000000-25.000000,0.000000 0.000000,-25.000000-50.000000,0.000000 0.000000,25.000000-100.000000,0.000000 0.000000,-50.000000 100.000000,0.000000 0.000000,25.000000-150.000000,0.000000 0.000000,-25.000000 75.000000,0.000000 0.000000,-50.000000 125.000000,0.000000 0.000000,-50.000000 250.000000,0.000000 0.000000,0.000000 125.000000,0.000000 0.000000,25.000000-75.000000,0.000000 0.000000,25.000000-200.000000,0.000000 0.000000,25.000000 100.000000,0.000000 0.000000,0.000000-125.000000,0.000000 0.000000,0.000000 25.000000,0.000000 0.000000,25.000000-100.000000,0.000000 0.000000,0.000000 0.000000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07:2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68800.000000 40050.000000,'0.000000'50.000000,"-50.000000"0.000000,0.000000 0.000000,25.000000-25.000000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2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68850.000000 38800.000000,'0.000000'-50.000000,"-25.000000"-25.000000,0.000000 0.000000,50.000000 175.000000,0.000000 0.000000,0.000000 75.000000,0.000000 0.000000,-25.000000 100.000000,0.000000 0.000000,0.000000-75.000000,0.000000 0.000000,-25.000000-125.000000,0.000000 0.000000,0.000000 50.000000,0.000000 0.000000,25.000000-100.000000,0.000000 0.000000,0.000000 0.000000,0.000000 0.000000,100.000000-200.000000,0.000000 0.000000,25.000000 0.000000,0.000000 0.000000,0.000000 125.000000,0.000000 0.000000,-50.000000 75.000000,0.000000 0.000000,-50.000000 100.000000,0.000000 0.000000,-25.000000 0.000000,0.000000 0.000000,-25.000000-100.000000,0.000000 0.000000,-75.000000 100.000000,0.000000 0.000000,75.000000-100.000000,0.000000 0.000000,-75.000000 25.000000,0.000000 0.000000,75.000000-25.000000,0.000000 0.000000,-50.000000-25.000000,0.000000 0.000000,75.000000-125.000000,0.000000 0.000000,150.000000 25.000000,0.000000 0.000000,50.000000 25.000000,0.000000 0.000000,-25.000000 50.000000,0.000000 0.000000,0.000000 0.000000,0.000000 0.000000,-100.000000 0.000000,0.000000 0.000000,-75.000000 0.000000,0.000000 0.000000,50.000000-25.000000,0.000000 0.000000,-50.000000 25.000000,0.000000 0.000000,0.000000-50.000000,0.000000 0.000000,-50.000000 50.000000,0.000000 0.000000,-50.000000 100.000000,0.000000 0.000000,0.000000 100.000000,0.000000 0.000000,100.000000 25.000000,0.000000 0.000000,100.000000-50.000000,0.000000 0.000000,150.000000-125.000000,0.000000 0.000000,-125.000000-50.000000,0.000000 0.000000,-25.000000-25.000000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7:2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74300.000000 39300.000000,'0.000000'-200.000000,"0.000000"175.000000,0.000000 0.000000,0.000000-25.000000,0.000000 0.000000,-25.000000 50.000000,0.000000 0.000000,-75.000000-25.000000,0.000000 0.000000,-25.000000 50.000000,0.000000 0.000000,-50.000000 150.000000,0.000000 0.000000,75.000000 0.000000,0.000000 0.000000,125.000000 0.000000,0.000000 0.000000,175.000000-75.000000,0.000000 0.000000,0.000000-50.000000,0.000000 0.000000,-150.000000-25.000000,0.000000 0.000000,100.000000 25.000000,0.000000 0.000000,-125.000000-25.000000,0.000000 0.000000,0.000000 50.000000,0.000000 0.000000,-25.000000-50.000000,0.000000 0.000000,-125.000000 50.000000,0.000000 0.000000,-100.000000-25.000000,0.000000 0.000000,75.000000-50.000000,0.000000 0.000000,100.000000-75.000000,0.000000 0.000000,75.000000 25.000000,0.000000 0.000000,25.000000 0.000000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2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75700.000000 39900.000000,'100.000000'50.000000,"-100.000000"-125.000000,0.000000 0.000000,25.000000-100.000000,0.000000 0.000000,-25.000000 0.000000,0.000000 0.000000,0.000000 0.000000,0.000000 0.000000,-75.000000 125.000000,0.000000 0.000000,25.000000 50.000000,0.000000 0.000000,-125.000000 75.000000,0.000000 0.000000,100.000000-25.000000,0.000000 0.000000,-75.000000 175.000000,0.000000 0.000000,100.000000-150.000000,0.000000 0.000000,0.000000 250.000000,0.000000 0.000000,175.000000-125.000000,0.000000 0.000000,100.000000-150.000000,0.000000 0.000000,-25.000000-100.000000,0.000000 0.000000,-75.000000-100.000000,0.000000 0.000000,-125.000000 75.000000,0.000000 0.000000,0.000000 25.000000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7:2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75300.000000 39950.000000,'-100.000000'100.000000,"100.000000"-75.000000,0.000000 0.000000,25.000000 75.000000,0.000000 0.000000,75.000000 50.000000,0.000000 0.000000,50.000000 0.000000,0.000000 0.000000,-75.000000-100.000000,0.000000 0.000000,-25.000000-25.000000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2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77050.000000 39350.000000,'-50.000000'0.000000,"50.000000"-25.000000,0.000000 0.000000,-25.000000 25.000000,0.000000 0.000000,0.000000 25.000000,0.000000 0.000000,0.000000 50.000000,0.000000 0.000000,25.000000 125.000000,0.000000 0.000000,0.000000 25.000000,0.000000 0.000000,0.000000-100.000000,0.000000 0.000000,0.000000-75.000000,0.000000 0.000000,50.000000 50.000000,0.000000 0.000000,25.000000-100.000000,0.000000 0.000000,-50.000000 0.000000,0.000000 0.000000,100.000000-50.000000,0.000000 0.000000,25.000000-25.000000,0.000000 0.000000,0.000000 0.000000,0.000000 0.000000,-100.000000 50.000000,0.000000 0.000000,-25.000000 0.000000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44400.000000 30600.000000,'0.000000'250.000000,"0.000000"-225.000000,0.000000 0.000000,0.000000 0.000000,0.000000 0.000000,0.000000-100.000000,0.000000 0.000000,25.000000-100.000000,0.000000 0.000000,-25.000000 50.000000,0.000000 0.000000,0.000000 75.000000,0.000000 0.000000,-50.000000-25.000000,0.000000 0.000000,50.000000 50.000000,0.000000 0.000000,-50.000000 0.000000,0.000000 0.000000,25.000000 25.000000,0.000000 0.000000,-75.000000 125.000000,0.000000 0.000000,75.000000 75.000000,0.000000 0.000000,25.000000-75.000000,0.000000 0.000000,75.000000-75.000000,0.000000 0.000000,25.000000-75.000000,0.000000 0.000000,-25.000000-50.000000,0.000000 0.000000,0.000000 0.000000,0.000000 0.000000,-50.000000 50.000000,0.000000 0.000000,0.000000 25.000000,0.000000 0.000000,0.000000 0.000000,0.000000 0.000000,0.000000 50.000000,0.000000 0.000000,-25.000000-25.000000,0.000000 0.000000,50.000000 25.000000,0.000000 0.000000,25.000000-50.000000,0.000000 0.000000,0.000000-50.000000,0.000000 0.000000,25.000000-100.000000,0.000000 0.000000,-50.000000 0.000000,0.000000 0.000000,-25.000000 75.000000,0.000000 0.000000,0.000000 75.000000,0.000000 0.000000,-25.000000 25.000000,0.000000 0.000000,25.000000 100.000000,0.000000 0.000000,-25.000000-75.000000,0.000000 0.000000,0.000000 225.000000,0.000000 0.000000,25.000000 0.000000,0.000000 0.000000,0.000000-25.000000,0.000000 0.000000,-25.000000-150.000000,0.000000 0.000000,0.000000-75.000000,0.000000 0.000000,-25.000000-125.000000,0.000000 0.000000,0.000000-125.000000,0.000000 0.000000,-25.000000 25.000000,0.000000 0.000000,50.000000 150.000000,0.000000 0.000000,-25.000000-175.000000,0.000000 0.000000,25.000000 150.000000,0.000000 0.000000,0.000000-150.000000,0.000000 0.000000,0.000000 150.000000,0.000000 0.000000,100.000000-125.000000,0.000000 0.000000,0.000000 125.000000,0.000000 0.000000,-25.000000 150.000000,0.000000 0.000000,0.000000 25.000000,0.000000 0.000000,-50.000000 50.000000,0.000000 0.000000,0.000000 25.000000,0.000000 0.000000,-25.000000-75.000000,0.000000 0.000000,-25.000000-50.000000,0.000000 0.000000,-25.000000 50.000000,0.000000 0.000000,25.000000-50.000000,0.000000 0.000000,-75.000000 0.000000,0.000000 0.000000,75.000000-50.000000,0.000000 0.000000,-125.000000 25.000000,0.000000 0.000000,125.000000-100.000000,0.000000 0.000000,25.000000-25.000000,0.000000 0.000000,50.000000 50.000000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3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80500.000000 39550.000000,'0.000000'-150.000000,"25.000000"100.000000,0.000000 0.000000,0.000000 100.000000,0.000000 0.000000,-25.000000 75.000000,0.000000 0.000000,0.000000-50.000000,0.000000 0.000000,0.000000 150.000000,0.000000 0.000000,-50.000000 0.000000,0.000000 0.000000,25.000000-100.000000,0.000000 0.000000,0.000000-125.000000,0.000000 0.000000,75.000000-275.000000,0.000000 0.000000,25.000000-100.000000,0.000000 0.000000,50.000000 50.000000,0.000000 0.000000,25.000000 125.000000,0.000000 0.000000,-75.000000 175.000000,0.000000 0.000000,-50.000000 25.000000,0.000000 0.000000,0.000000 50.000000,0.000000 0.000000,0.000000-25.000000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30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81250.000000 39850.000000,'-50.000000'50.000000,"50.000000"-25.000000,0.000000 0.000000,0.000000 0.000000,0.000000 0.000000,0.000000 0.000000,0.000000 0.000000,0.000000 0.000000,0.000000 0.000000,100.000000 0.000000,0.000000 0.000000,-75.000000-25.000000,0.000000 0.000000,125.000000-25.000000,0.000000 0.000000,-50.000000-50.000000,0.000000 0.000000,-50.000000-50.000000,0.000000 0.000000,-75.000000 50.000000,0.000000 0.000000,-125.000000 75.000000,0.000000 0.000000,25.000000 150.000000,0.000000 0.000000,50.000000-50.000000,0.000000 0.000000,75.000000-50.000000,0.000000 0.000000,0.000000 50.000000,0.000000 0.000000,25.000000-100.000000,0.000000 0.000000,125.000000 25.000000,0.000000 0.000000,-100.000000-25.000000,0.000000 0.000000,25.000000 0.000000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3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82900.000000 40000.000000,'0.000000'100.000000,"0.000000"-75.000000,0.000000 0.000000,0.000000-50.000000,0.000000 0.000000,0.000000-50.000000,0.000000 0.000000,0.000000 50.000000,0.000000 0.000000,50.000000-125.000000,0.000000 0.000000,-50.000000 0.000000,0.000000 0.000000,-25.000000 75.000000,0.000000 0.000000,-100.000000 100.000000,0.000000 0.000000,0.000000 100.000000,0.000000 0.000000,75.000000 25.000000,0.000000 0.000000,100.000000-100.000000,0.000000 0.000000,75.000000-50.000000,0.000000 0.000000,-75.000000 0.000000,0.000000 0.000000,75.000000-50.000000,0.000000 0.000000,-100.000000 50.000000,0.000000 0.000000,75.000000-25.000000,0.000000 0.000000,-75.000000 50.000000,0.000000 0.000000,-25.000000 125.000000,0.000000 0.000000,-50.000000 100.000000,0.000000 0.000000,0.000000 25.000000,0.000000 0.000000,50.000000-50.000000,0.000000 0.000000,50.000000-175.000000,0.000000 0.000000,-25.000000-50.000000,0.000000 0.000000,25.000000-50.000000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3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84050.000000 39350.000000,'-100.000000'200.000000,"75.000000"-175.000000,0.000000 0.000000,0.000000 75.000000,0.000000 0.000000,0.000000 50.000000,0.000000 0.000000,25.000000 0.000000,0.000000 0.000000,50.000000-75.000000,0.000000 0.000000,50.000000-50.000000,0.000000 0.000000,25.000000-100.000000,0.000000 0.000000,-50.000000-75.000000,0.000000 0.000000,-25.000000 125.000000,0.000000 0.000000,25.000000-150.000000,0.000000 0.000000,-25.000000 125.000000,0.000000 0.000000,-25.000000 25.000000,0.000000 0.000000,-25.000000 125.000000,0.000000 0.000000,0.000000 50.000000,0.000000 0.000000,0.000000 0.000000,0.000000 0.000000,0.000000 0.000000,0.000000 0.000000,0.000000-125.000000,0.000000 0.000000,0.000000-50.000000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07:3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84800.000000 38750.000000,'-50.000000'50.000000,"0.000000"50.000000,0.000000 0.000000,25.000000 25.000000,0.000000 0.000000,0.000000-100.000000,0.000000 0.000000,25.000000 0.000000,0.000000 0.000000,0.000000 25.000000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4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85700.000000 39700.000000,'0.000000'-50.000000,"0.000000"25.000000,0.000000 0.000000,-25.000000-25.000000,0.000000 0.000000,25.000000 25.000000,0.000000 0.000000,-25.000000 0.000000,0.000000 0.000000,0.000000 0.000000,0.000000 0.000000,25.000000 50.000000,0.000000 0.000000,0.000000 150.000000,0.000000 0.000000,0.000000-50.000000,0.000000 0.000000,0.000000-75.000000,0.000000 0.000000,0.000000 75.000000,0.000000 0.000000,0.000000-100.000000,0.000000 0.000000,0.000000 25.000000,0.000000 0.000000,100.000000-125.000000,0.000000 0.000000,25.000000-150.000000,0.000000 0.000000,-25.000000 50.000000,0.000000 0.000000,-75.000000 75.000000,0.000000 0.000000,0.000000 75.000000,0.000000 0.000000,-25.000000 75.000000,0.000000 0.000000,0.000000-25.000000,0.000000 0.000000,0.000000 50.000000,0.000000 0.000000,0.000000-50.000000,0.000000 0.000000,0.000000 50.000000,0.000000 0.000000,0.000000 0.000000,0.000000 0.000000,50.000000-75.000000,0.000000 0.000000,25.000000-25.000000,0.000000 0.000000,25.000000-50.000000,0.000000 0.000000,0.000000-25.000000,0.000000 0.000000,-25.000000 75.000000,0.000000 0.000000,-25.000000 25.000000,0.000000 0.000000,-50.000000 25.000000,0.000000 0.000000,0.000000 0.000000,0.000000 0.000000,0.000000 0.000000,0.000000 0.000000,25.000000-25.000000,0.000000 0.000000,0.000000 0.000000,0.000000 0.000000,25.000000-50.000000,0.000000 0.000000,-25.000000-50.000000,0.000000 0.000000,-25.000000 50.000000,0.000000 0.000000,0.000000 25.000000,0.000000 0.000000,0.000000 75.000000,0.000000 0.000000,0.000000-25.000000,0.000000 0.000000,0.000000 50.000000,0.000000 0.000000,50.000000 0.000000,0.000000 0.000000,50.000000-75.000000,0.000000 0.000000,50.000000-25.000000,0.000000 0.000000,0.000000-75.000000,0.000000 0.000000,-50.000000 25.000000,0.000000 0.000000,-25.000000 25.000000,0.000000 0.000000,-50.000000 75.000000,0.000000 0.000000,0.000000 50.000000,0.000000 0.000000,-25.000000-50.000000,0.000000 0.000000,25.000000 25.000000,0.000000 0.000000,0.000000-25.000000,0.000000 0.000000,0.000000 0.000000,0.000000 0.000000,0.000000-25.000000,0.000000 0.000000,75.000000-25.000000,0.000000 0.000000,-25.000000-100.000000,0.000000 0.000000,-50.000000 75.000000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4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88950.000000 38350.000000,'0.000000'-300.000000,"0.000000"200.000000,0.000000 0.000000,75.000000-25.000000,0.000000 0.000000,75.000000 25.000000,0.000000 0.000000,-50.000000 50.000000,0.000000 0.000000,-75.000000 100.000000,0.000000 0.000000,-25.000000 100.000000,0.000000 0.000000,-75.000000 25.000000,0.000000 0.000000,50.000000-100.000000,0.000000 0.000000,-50.000000 150.000000,0.000000 0.000000,50.000000-150.000000,0.000000 0.000000,-25.000000 125.000000,0.000000 0.000000,25.000000-150.000000,0.000000 0.000000,25.000000 100.000000,0.000000 0.000000,0.000000-125.000000,0.000000 0.000000,200.000000-25.000000,0.000000 0.000000,-125.000000-25.000000,0.000000 0.000000,0.000000-50.000000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7:4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90950.000000 38900.000000,'-50.000000'-50.000000,"25.000000"0.000000,0.000000 0.000000,0.000000 50.000000,0.000000 0.000000,-75.000000-50.000000,0.000000 0.000000,-25.000000 50.000000,0.000000 0.000000,-25.000000 75.000000,0.000000 0.000000,150.000000 25.000000,0.000000 0.000000,75.000000 50.000000,0.000000 0.000000,75.000000-25.000000,0.000000 0.000000,-125.000000-100.000000,0.000000 0.000000,100.000000 100.000000,0.000000 0.000000,-100.000000-100.000000,0.000000 0.000000,25.000000 75.000000,0.000000 0.000000,-150.000000-25.000000,0.000000 0.000000,-125.000000-75.000000,0.000000 0.000000,-50.000000-25.000000,0.000000 0.000000,50.000000-50.000000,0.000000 0.000000,175.000000 25.000000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7:11:4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15300.000000 73200.000000,'2300.000000'-3250.000000,"-1875.000000"2750.000000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7:13:29"/>
    </inkml:context>
    <inkml:brush xml:id="br0">
      <inkml:brushProperty name="width" value="0.793650805950165" units="cm"/>
      <inkml:brushProperty name="height" value="0.793650805950165" units="cm"/>
      <inkml:brushProperty name="color" value="#F9F200"/>
      <inkml:brushProperty name="transparency" value="128"/>
      <inkml:brushProperty name="ignorePressure" value="0"/>
    </inkml:brush>
  </inkml:definitions>
  <inkml:trace contextRef="#ctx0" brushRef="#br0">56050.000000 44250.000000,'50.000000'-50.000000,"0.000000"50.000000,0.000000 0.000000,-25.000000 0.000000,0.000000 0.000000,50.000000 25.000000,0.000000 0.000000,-25.000000-25.000000,0.000000 0.000000,175.000000 50.000000,0.000000 0.000000,100.000000-50.000000,0.000000 0.000000,75.000000 0.000000,0.000000 0.000000,25.000000 0.000000,0.000000 0.000000,0.000000-50.000000,0.000000 0.000000,25.000000 25.000000,0.000000 0.000000,-100.000000 25.000000,0.000000 0.000000,-200.000000-25.000000,0.000000 0.000000,200.000000 25.000000,0.000000 0.000000,-225.000000 0.000000,0.000000 0.000000,250.000000-25.000000,0.000000 0.000000,-250.000000 25.000000,0.000000 0.000000,425.000000-50.000000,0.000000 0.000000,0.000000 25.000000,0.000000 0.000000,0.000000-25.000000,0.000000 0.000000,-25.000000 50.000000,0.000000 0.000000,-25.000000 0.000000,0.000000 0.000000,25.000000 0.000000,0.000000 0.000000,50.000000-25.000000,0.000000 0.000000,-175.000000 25.000000,0.000000 0.000000,-275.000000 25.000000,0.000000 0.000000,325.000000 0.000000,0.000000 0.000000,-300.000000-25.000000,0.000000 0.000000,425.000000 0.000000,0.000000 0.000000,-50.000000 0.000000,0.000000 0.000000,-25.000000 0.000000,0.000000 0.000000,-25.000000 0.000000,0.000000 0.000000,-75.000000 0.000000,0.000000 0.000000,-25.000000 0.000000,0.000000 0.000000,-100.000000 0.000000,0.000000 0.000000,-200.000000 0.000000,0.000000 0.000000,200.000000 50.000000,0.000000 0.000000,-75.000000 0.000000,0.000000 0.000000,-125.000000-50.000000,0.000000 0.000000,175.000000 50.000000,0.000000 0.000000,25.000000 25.000000,0.000000 0.000000,-25.000000-50.000000,0.000000 0.000000,50.000000 0.000000,0.000000 0.000000,-50.000000-25.000000,0.000000 0.000000,-25.000000 25.000000,0.000000 0.000000,-75.000000 0.000000,0.000000 0.000000,-75.000000 0.000000,0.000000 0.000000,150.000000 25.000000,0.000000 0.000000,-25.000000-25.000000,0.000000 0.000000,-150.000000 0.000000,0.000000 0.000000,200.000000-25.000000,0.000000 0.000000,-75.000000 0.000000,0.000000 0.000000,-75.000000 0.000000,0.000000 0.000000,0.000000 0.000000,0.000000 0.000000,0.000000-25.000000,0.000000 0.000000,-75.000000 0.000000,0.000000 0.000000,25.000000 0.000000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46950.000000 30150.000000,'0.000000'100.000000,"0.000000"-50.000000,0.000000 0.000000,0.000000-25.000000,0.000000 0.000000,0.000000 100.000000,0.000000 0.000000,0.000000 75.000000,0.000000 0.000000,0.000000 25.000000,0.000000 0.000000,50.000000 0.000000,0.000000 0.000000,-50.000000-150.000000,0.000000 0.000000,0.000000-100.000000,0.000000 0.000000,0.000000-25.000000,0.000000 0.000000,0.000000-125.000000,0.000000 0.000000,0.000000 100.000000,0.000000 0.000000,-25.000000-150.000000,0.000000 0.000000,25.000000 125.000000,0.000000 0.000000,-25.000000-200.000000,0.000000 0.000000,0.000000 75.000000,0.000000 0.000000,50.000000 100.000000,0.000000 0.000000,25.000000 125.000000,0.000000 0.000000,50.000000 25.000000,0.000000 0.000000,0.000000 50.000000,0.000000 0.000000,0.000000 50.000000,0.000000 0.000000,-50.000000-25.000000,0.000000 0.000000,-25.000000-50.000000,0.000000 0.000000,-25.000000 50.000000,0.000000 0.000000,0.000000-50.000000,0.000000 0.000000,-25.000000 25.000000,0.000000 0.000000,0.000000-25.000000,0.000000 0.000000,-100.000000 0.000000,0.000000 0.000000,0.000000-25.000000,0.000000 0.000000,25.000000-75.000000,0.000000 0.000000,100.000000-25.000000,0.000000 0.000000,0.000000 25.000000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3:30"/>
    </inkml:context>
    <inkml:brush xml:id="br0">
      <inkml:brushProperty name="width" value="0.793650805950165" units="cm"/>
      <inkml:brushProperty name="height" value="0.793650805950165" units="cm"/>
      <inkml:brushProperty name="color" value="#F9F200"/>
      <inkml:brushProperty name="transparency" value="128"/>
      <inkml:brushProperty name="ignorePressure" value="0"/>
    </inkml:brush>
  </inkml:definitions>
  <inkml:trace contextRef="#ctx0" brushRef="#br0">18000.000000 47600.000000,'-250.000000'0.000000,"200.000000"25.000000,0.000000 0.000000,75.000000 0.000000,0.000000 0.000000,125.000000 0.000000,0.000000 0.000000,-25.000000-25.000000,0.000000 0.000000,-50.000000 0.000000,0.000000 0.000000,150.000000 50.000000,0.000000 0.000000,-150.000000-50.000000,0.000000 0.000000,275.000000 25.000000,0.000000 0.000000,-200.000000 0.000000,0.000000 0.000000,650.000000-50.000000,0.000000 0.000000,125.000000-100.000000,0.000000 0.000000,100.000000-50.000000,0.000000 0.000000,75.000000 25.000000,0.000000 0.000000,-25.000000 75.000000,0.000000 0.000000,-25.000000 25.000000,0.000000 0.000000,-300.000000 0.000000,0.000000 0.000000,-450.000000 25.000000,0.000000 0.000000,650.000000-50.000000,0.000000 0.000000,-275.000000 0.000000,0.000000 0.000000,-475.000000 50.000000,0.000000 0.000000,500.000000-75.000000,0.000000 0.000000,-275.000000 50.000000,0.000000 0.000000,-350.000000 25.000000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2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39350.000000 15800.000000,'0.000000'50.000000,"-50.000000"25.000000,0.000000 0.000000,-25.000000 125.000000,0.000000 0.000000,50.000000-25.000000,0.000000 0.000000,0.000000-125.000000,0.000000 0.000000,25.000000 150.000000,0.000000 0.000000,100.000000-125.000000,0.000000 0.000000,25.000000-150.000000,0.000000 0.000000,25.000000-150.000000,0.000000 0.000000,-50.000000 25.000000,0.000000 0.000000,-50.000000 50.000000,0.000000 0.000000,-50.000000 100.000000,0.000000 0.000000,0.000000 100.000000,0.000000 0.000000,-25.000000 125.000000,0.000000 0.000000,25.000000-25.000000,0.000000 0.000000,25.000000-50.000000,0.000000 0.000000,100.000000-75.000000,0.000000 0.000000,-100.000000-50.000000,0.000000 0.000000,25.000000 0.000000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5:2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40950.000000 16400.000000,'50.000000'50.000000,"-50.000000"0.000000,0.000000 0.000000,0.000000 25.000000,0.000000 0.000000,0.000000 25.000000,0.000000 0.000000,0.000000 0.000000,0.000000 0.000000,0.000000-50.000000,0.000000 0.000000,50.000000-50.000000,0.000000 0.000000,0.000000-100.000000,0.000000 0.000000,-25.000000 50.000000,0.000000 0.000000,75.000000-150.000000,0.000000 0.000000,-25.000000 50.000000,0.000000 0.000000,-50.000000 100.000000,0.000000 0.000000,0.000000 100.000000,0.000000 0.000000,-50.000000 50.000000,0.000000 0.000000,25.000000 25.000000,0.000000 0.000000,0.000000-50.000000,0.000000 0.000000,0.000000-50.000000,0.000000 0.000000,25.000000-25.000000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5:2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42300.000000 16300.000000,'-50.000000'150.000000,"0.000000"-50.000000,0.000000 0.000000,50.000000 0.000000,0.000000 0.000000,0.000000-50.000000,0.000000 0.000000,-25.000000 25.000000,0.000000 0.000000,50.000000-25.000000,0.000000 0.000000,0.000000-75.000000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2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42550.000000 15750.000000,'-100.000000'0.000000,"25.000000"50.000000,0.000000 0.000000,50.000000 0.000000,0.000000 0.000000,50.000000-25.000000,0.000000 0.000000,0.000000 0.000000,0.000000 0.000000,0.000000-25.000000,0.000000 0.000000,25.000000 25.000000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5:2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43150.000000 16500.000000,'0.000000'100.000000,"-25.000000"-75.000000,0.000000 0.000000,25.000000-50.000000,0.000000 0.000000,0.000000 0.000000,0.000000 0.000000,0.000000-75.000000,0.000000 0.000000,0.000000 75.000000,0.000000 0.000000,0.000000-75.000000,0.000000 0.000000,-75.000000 50.000000,0.000000 0.000000,0.000000 50.000000,0.000000 0.000000,0.000000 125.000000,0.000000 0.000000,75.000000 0.000000,0.000000 0.000000,75.000000-50.000000,0.000000 0.000000,25.000000-50.000000,0.000000 0.000000,-25.000000-25.000000,0.000000 0.000000,-50.000000 0.000000,0.000000 0.000000,0.000000 50.000000,0.000000 0.000000,-25.000000-25.000000,0.000000 0.000000,0.000000 125.000000,0.000000 0.000000,0.000000-25.000000,0.000000 0.000000,-25.000000-25.000000,0.000000 0.000000,25.000000-75.000000,0.000000 0.000000,50.000000-75.000000,0.000000 0.000000,-25.000000 0.000000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2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43900.000000 15900.000000,'0.000000'100.000000,"-25.000000"-25.000000,0.000000 0.000000,-25.000000 75.000000,0.000000 0.000000,50.000000 25.000000,0.000000 0.000000,0.000000-25.000000,0.000000 0.000000,0.000000-100.000000,0.000000 0.000000,0.000000-25.000000,0.000000 0.000000,50.000000-50.000000,0.000000 0.000000,-25.000000 0.000000,0.000000 0.000000,25.000000-75.000000,0.000000 0.000000,-25.000000 50.000000,0.000000 0.000000,50.000000-125.000000,0.000000 0.000000,-25.000000 75.000000,0.000000 0.000000,-50.000000 75.000000,0.000000 0.000000,0.000000 125.000000,0.000000 0.000000,25.000000 0.000000,0.000000 0.000000,-25.000000 0.000000,0.000000 0.000000,50.000000-50.000000,0.000000 0.000000,-25.000000-50.000000,0.000000 0.000000,0.000000-25.000000,0.000000 0.000000,0.000000 0.000000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5:2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45150.000000 16200.000000,'0.000000'50.000000,"-25.000000"25.000000,0.000000 0.000000,25.000000-50.000000,0.000000 0.000000,0.000000 0.000000,0.000000 0.000000,0.000000 0.000000,0.000000 0.000000,50.000000-50.000000,0.000000 0.000000,-25.000000 25.000000,0.000000 0.000000,50.000000-100.000000,0.000000 0.000000,-50.000000 0.000000,0.000000 0.000000,-25.000000 50.000000,0.000000 0.000000,-50.000000 50.000000,0.000000 0.000000,-25.000000 125.000000,0.000000 0.000000,25.000000 75.000000,0.000000 0.000000,75.000000-75.000000,0.000000 0.000000,0.000000-75.000000,0.000000 0.000000,150.000000 0.000000,0.000000 0.000000,-100.000000-50.000000,0.000000 0.000000,75.000000-25.000000,0.000000 0.000000,-25.000000-25.000000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2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51750.000000 15400.000000,'0.000000'50.000000,"-25.000000"0.000000,0.000000 0.000000,0.000000-25.000000,0.000000 0.000000,-25.000000 125.000000,0.000000 0.000000,25.000000 25.000000,0.000000 0.000000,25.000000 0.000000,0.000000 0.000000,75.000000-100.000000,0.000000 0.000000,50.000000-125.000000,0.000000 0.000000,-25.000000-75.000000,0.000000 0.000000,-75.000000 50.000000,0.000000 0.000000,50.000000-125.000000,0.000000 0.000000,-50.000000 75.000000,0.000000 0.000000,-25.000000 75.000000,0.000000 0.000000,0.000000 25.000000,0.000000 0.000000,-50.000000 100.000000,0.000000 0.000000,50.000000 100.000000,0.000000 0.000000,0.000000-50.000000,0.000000 0.000000,50.000000-25.000000,0.000000 0.000000,25.000000-75.000000,0.000000 0.000000,-50.000000-25.000000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5:2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53100.000000 16000.000000,'-150.000000'200.000000,"125.000000"-125.000000,0.000000 0.000000,25.000000 25.000000,0.000000 0.000000,0.000000-25.000000,0.000000 0.000000,25.000000-25.000000,0.000000 0.000000,50.000000-50.000000,0.000000 0.000000,0.000000-150.000000,0.000000 0.000000,0.000000 25.000000,0.000000 0.000000,-50.000000 50.000000,0.000000 0.000000,0.000000 25.000000,0.000000 0.000000,-25.000000 100.000000,0.000000 0.000000,0.000000 25.000000,0.000000 0.000000,0.000000-50.000000,0.000000 0.000000,0.000000 50.000000,0.000000 0.000000,0.000000-50.000000,0.000000 0.000000,0.000000 25.000000,0.000000 0.000000,25.000000-50.000000,0.000000 0.000000,0.000000 0.000000,0.000000 0.000000,0.000000-25.000000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48250.000000 30150.000000,'200.000000'100.000000,"-150.000000"-50.000000,0.000000 0.000000,0.000000-50.000000,0.000000 0.000000,25.000000-25.000000,0.000000 0.000000,-25.000000-100.000000,0.000000 0.000000,-25.000000 25.000000,0.000000 0.000000,-50.000000 50.000000,0.000000 0.000000,-25.000000 50.000000,0.000000 0.000000,25.000000 25.000000,0.000000 0.000000,-25.000000 75.000000,0.000000 0.000000,25.000000-50.000000,0.000000 0.000000,-25.000000 50.000000,0.000000 0.000000,50.000000-50.000000,0.000000 0.000000,0.000000 75.000000,0.000000 0.000000,75.000000-50.000000,0.000000 0.000000,100.000000-100.000000,0.000000 0.000000,25.000000-100.000000,0.000000 0.000000,-150.000000 75.000000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2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54100.000000 16100.000000,'0.000000'100.000000,"0.000000"-25.000000,0.000000 0.000000,0.000000 25.000000,0.000000 0.000000,0.000000-50.000000,0.000000 0.000000,-25.000000-50.000000,0.000000 0.000000,25.000000 50.000000,0.000000 0.000000,25.000000-50.000000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2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54350.000000 15700.000000,'-100.000000'50.000000,"75.000000"-25.000000,0.000000 0.000000,25.000000 0.000000,0.000000 0.000000,0.000000 0.000000,0.000000 0.000000,25.000000 0.000000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2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55050.000000 16400.000000,'0.000000'50.000000,"-25.000000"-25.000000,0.000000 0.000000,25.000000-50.000000,0.000000 0.000000,0.000000-25.000000,0.000000 0.000000,0.000000 25.000000,0.000000 0.000000,0.000000-75.000000,0.000000 0.000000,0.000000 75.000000,0.000000 0.000000,-25.000000-75.000000,0.000000 0.000000,-50.000000 75.000000,0.000000 0.000000,-50.000000 125.000000,0.000000 0.000000,75.000000 50.000000,0.000000 0.000000,50.000000 0.000000,0.000000 0.000000,75.000000-125.000000,0.000000 0.000000,50.000000-25.000000,0.000000 0.000000,-50.000000-75.000000,0.000000 0.000000,-50.000000 50.000000,0.000000 0.000000,25.000000-25.000000,0.000000 0.000000,-25.000000 25.000000,0.000000 0.000000,0.000000 25.000000,0.000000 0.000000,-25.000000 75.000000,0.000000 0.000000,0.000000 75.000000,0.000000 0.000000,-25.000000 25.000000,0.000000 0.000000,25.000000-25.000000,0.000000 0.000000,0.000000-75.000000,0.000000 0.000000,25.000000-75.000000,0.000000 0.000000,0.000000-25.000000,0.000000 0.000000,0.000000 0.000000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8:15:2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55800.000000 16050.000000,'-50.000000'100.000000,"50.000000"-75.000000,0.000000 0.000000,-25.000000 0.000000,0.000000 0.000000,25.000000 0.000000,0.000000 0.000000,0.000000 50.000000,0.000000 0.000000,0.000000 25.000000,0.000000 0.000000,0.000000-25.000000,0.000000 0.000000,25.000000-50.000000,0.000000 0.000000,50.000000-75.000000,0.000000 0.000000,0.000000-50.000000,0.000000 0.000000,-75.000000 50.000000,0.000000 0.000000,50.000000-50.000000,0.000000 0.000000,-25.000000 75.000000,0.000000 0.000000,0.000000-25.000000,0.000000 0.000000,-25.000000 150.000000,0.000000 0.000000,0.000000 25.000000,0.000000 0.000000,0.000000-25.000000,0.000000 0.000000,50.000000-75.000000,0.000000 0.000000,0.000000-50.000000,0.000000 0.000000,0.000000 0.000000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5:2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56850.000000 15950.000000,'-50.000000'100.000000,"50.000000"-75.000000,0.000000 0.000000,50.000000-25.000000,0.000000 0.000000,75.000000-25.000000,0.000000 0.000000,-50.000000-75.000000,0.000000 0.000000,0.000000 25.000000,0.000000 0.000000,-75.000000 50.000000,0.000000 0.000000,25.000000-50.000000,0.000000 0.000000,-50.000000 75.000000,0.000000 0.000000,0.000000 50.000000,0.000000 0.000000,-125.000000 125.000000,0.000000 0.000000,25.000000 50.000000,0.000000 0.000000,100.000000-50.000000,0.000000 0.000000,125.000000-100.000000,0.000000 0.000000,100.000000-100.000000,0.000000 0.000000,-150.000000 0.000000,0.000000 0.000000,25.000000-50.000000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3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26300.000000 20800.000000,'-450.000000'0.000000,"200.000000"-25.000000,0.000000 0.000000,100.000000 25.000000,0.000000 0.000000,125.000000-25.000000,0.000000 0.000000,-25.000000 25.000000,0.000000 0.000000,25.000000 0.000000,0.000000 0.000000,125.000000 0.000000,0.000000 0.000000,75.000000 25.000000,0.000000 0.000000,150.000000-50.000000,0.000000 0.000000,150.000000 0.000000,0.000000 0.000000,175.000000 0.000000,0.000000 0.000000,200.000000 50.000000,0.000000 0.000000,-300.000000 75.000000,0.000000 0.000000,-350.000000-50.000000,0.000000 0.000000,200.000000 50.000000,0.000000 0.000000,-250.000000-75.000000,0.000000 0.000000,-25.000000 0.000000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5:3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39000.000000 21650.000000,'100.000000'-250.000000,"100.000000"175.000000,0.000000 0.000000,175.000000 75.000000,0.000000 0.000000,150.000000 25.000000,0.000000 0.000000,-25.000000-25.000000,0.000000 0.000000,-275.000000 0.000000,0.000000 0.000000,550.000000-25.000000,0.000000 0.000000,-100.000000 0.000000,0.000000 0.000000,-425.000000 25.000000,0.000000 0.000000,800.000000 0.000000,0.000000 0.000000,0.000000 50.000000,0.000000 0.000000,75.000000 0.000000,0.000000 0.000000,-150.000000 50.000000,0.000000 0.000000,-150.000000-25.000000,0.000000 0.000000,-25.000000 0.000000,0.000000 0.000000,-225.000000-25.000000,0.000000 0.000000,-375.000000-50.000000,0.000000 0.000000,325.000000 25.000000,0.000000 0.000000,-350.000000-25.000000,0.000000 0.000000,325.000000 0.000000,0.000000 0.000000,-375.000000 0.000000,0.000000 0.000000,200.000000 0.000000,0.000000 0.000000,-225.000000-50.000000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6:53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68200.000000 21700.000000,'0.000000'-50.000000,"50.000000"50.000000,0.000000 0.000000,175.000000-25.000000,0.000000 0.000000,50.000000 0.000000,0.000000 0.000000,-175.000000 0.000000,0.000000 0.000000,350.000000-25.000000,0.000000 0.000000,-125.000000 25.000000,0.000000 0.000000,-225.000000 25.000000,0.000000 0.000000,225.000000-25.000000,0.000000 0.000000,-50.000000 25.000000,0.000000 0.000000,-75.000000 0.000000,0.000000 0.000000,-50.000000-50.000000,0.000000 0.000000,-75.000000 50.000000,0.000000 0.000000,-50.000000 0.000000,0.000000 0.000000,25.000000 25.000000,0.000000 0.000000,-25.000000 0.000000,0.000000 0.000000,0.000000-25.000000,0.000000 0.000000,0.000000 25.000000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6:5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69850.000000 16400.000000,'-50.000000'-200.000000,"50.000000"150.000000,0.000000 0.000000,0.000000 25.000000,0.000000 0.000000,0.000000 50.000000,0.000000 0.000000,0.000000 125.000000,0.000000 0.000000,0.000000 50.000000,0.000000 0.000000,0.000000-75.000000,0.000000 0.000000,0.000000-50.000000,0.000000 0.000000,50.000000-100.000000,0.000000 0.000000,25.000000-150.000000,0.000000 0.000000,-50.000000 100.000000,0.000000 0.000000,125.000000-250.000000,0.000000 0.000000,25.000000 50.000000,0.000000 0.000000,-75.000000 150.000000,0.000000 0.000000,-75.000000 125.000000,0.000000 0.000000,0.000000 0.000000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6:5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71250.000000 16500.000000,'0.000000'100.000000,"0.000000"-50.000000,0.000000 0.000000,0.000000-25.000000,0.000000 0.000000,75.000000-125.000000,0.000000 0.000000,0.000000 0.000000,0.000000 0.000000,-50.000000 0.000000,0.000000 0.000000,-25.000000 50.000000,0.000000 0.000000,-50.000000 25.000000,0.000000 0.000000,25.000000 25.000000,0.000000 0.000000,-100.000000 100.000000,0.000000 0.000000,25.000000 100.000000,0.000000 0.000000,75.000000-25.000000,0.000000 0.000000,200.000000-100.000000,0.000000 0.000000,50.000000-150.000000,0.000000 0.000000,-150.000000 50.000000,0.000000 0.000000,-25.000000-50.000000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06:0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49800.000000 29950.000000,'150.000000'50.000000,"-150.000000"0.000000,0.000000 0.000000,0.000000 25.000000,0.000000 0.000000,0.000000 25.000000,0.000000 0.000000,25.000000-25.000000,0.000000 0.000000,25.000000-25.000000,0.000000 0.000000,25.000000-50.000000,0.000000 0.000000,0.000000-100.000000,0.000000 0.000000,0.000000 0.000000,0.000000 0.000000,-50.000000 75.000000,0.000000 0.000000,25.000000-50.000000,0.000000 0.000000,-25.000000 75.000000,0.000000 0.000000,25.000000-50.000000,0.000000 0.000000,0.000000 75.000000,0.000000 0.000000,0.000000 50.000000,0.000000 0.000000,0.000000 0.000000,0.000000 0.000000,0.000000-25.000000,0.000000 0.000000,50.000000-75.000000,0.000000 0.000000,-25.000000-25.000000,0.000000 0.000000,-50.000000 25.000000,0.000000 0.000000,75.000000-50.000000,0.000000 0.000000,-75.000000 50.000000,0.000000 0.000000,50.000000-75.000000,0.000000 0.000000,-50.000000 50.000000,0.000000 0.000000,75.000000-75.000000,0.000000 0.000000,-25.000000 25.000000,0.000000 0.000000,-75.000000 50.000000,0.000000 0.000000,-25.000000 25.000000,0.000000 0.000000,-100.000000 75.000000,0.000000 0.000000,0.000000 75.000000,0.000000 0.000000,50.000000 0.000000,0.000000 0.000000,75.000000-25.000000,0.000000 0.000000,75.000000-50.000000,0.000000 0.000000,-25.000000-25.000000,0.000000 0.000000,125.000000 25.000000,0.000000 0.000000,-125.000000-50.000000,0.000000 0.000000,150.000000 75.000000,0.000000 0.000000,-100.000000-25.000000,0.000000 0.000000,-100.000000 25.000000,0.000000 0.000000,-150.000000 0.000000,0.000000 0.000000,-50.000000-25.000000,0.000000 0.000000,50.000000 0.000000,0.000000 0.000000,100.000000-50.000000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6:5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72500.000000 16000.000000,'0.000000'150.000000,"-25.000000"-125.000000,0.000000 0.000000,25.000000 25.000000,0.000000 0.000000,0.000000-25.000000,0.000000 0.000000,0.000000 25.000000,0.000000 0.000000,0.000000-25.000000,0.000000 0.000000,0.000000 50.000000,0.000000 0.000000,0.000000-50.000000,0.000000 0.000000,25.000000 50.000000,0.000000 0.000000,25.000000-50.000000,0.000000 0.000000,50.000000-125.000000,0.000000 0.000000,0.000000-75.000000,0.000000 0.000000,-25.000000 0.000000,0.000000 0.000000,-25.000000 100.000000,0.000000 0.000000,-25.000000 75.000000,0.000000 0.000000,0.000000 75.000000,0.000000 0.000000,-25.000000-25.000000,0.000000 0.000000,0.000000 75.000000,0.000000 0.000000,25.000000-75.000000,0.000000 0.000000,-25.000000 100.000000,0.000000 0.000000,50.000000-100.000000,0.000000 0.000000,-25.000000-75.000000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6:5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74300.000000 16600.000000,'0.000000'50.000000,"25.000000"-50.000000,0.000000 0.000000,0.000000-50.000000,0.000000 0.000000,-25.000000 25.000000,0.000000 0.000000,0.000000-75.000000,0.000000 0.000000,0.000000 75.000000,0.000000 0.000000,0.000000-50.000000,0.000000 0.000000,0.000000 50.000000,0.000000 0.000000,-50.000000 0.000000,0.000000 0.000000,-75.000000 50.000000,0.000000 0.000000,25.000000 100.000000,0.000000 0.000000,75.000000 0.000000,0.000000 0.000000,75.000000-75.000000,0.000000 0.000000,100.000000-75.000000,0.000000 0.000000,-50.000000-50.000000,0.000000 0.000000,-50.000000 25.000000,0.000000 0.000000,50.000000-25.000000,0.000000 0.000000,-75.000000 50.000000,0.000000 0.000000,25.000000 0.000000,0.000000 0.000000,-25.000000 25.000000,0.000000 0.000000,-25.000000 100.000000,0.000000 0.000000,25.000000-25.000000,0.000000 0.000000,50.000000-50.000000,0.000000 0.000000,-25.000000-25.000000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6:5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75500.000000 15900.000000,'-100.000000'100.000000,"75.000000"-75.000000,0.000000 0.000000,25.000000 0.000000,0.000000 0.000000,0.000000 0.000000,0.000000 0.000000,0.000000 25.000000,0.000000 0.000000,0.000000-25.000000,0.000000 0.000000,0.000000 50.000000,0.000000 0.000000,0.000000-50.000000,0.000000 0.000000,50.000000 50.000000,0.000000 0.000000,-25.000000-25.000000,0.000000 0.000000,25.000000-75.000000,0.000000 0.000000,25.000000-100.000000,0.000000 0.000000,0.000000 0.000000,0.000000 0.000000,-25.000000 25.000000,0.000000 0.000000,0.000000 75.000000,0.000000 0.000000,-25.000000 25.000000,0.000000 0.000000,-25.000000 75.000000,0.000000 0.000000,0.000000-50.000000,0.000000 0.000000,0.000000 50.000000,0.000000 0.000000,25.000000-25.000000,0.000000 0.000000,25.000000-50.000000,0.000000 0.000000,0.000000-25.000000,0.000000 0.000000,25.000000-75.000000,0.000000 0.000000,-25.000000 0.000000,0.000000 0.000000,0.000000 75.000000,0.000000 0.000000,-50.000000 50.000000,0.000000 0.000000,0.000000 50.000000,0.000000 0.000000,0.000000-25.000000,0.000000 0.000000,0.000000 75.000000,0.000000 0.000000,25.000000-75.000000,0.000000 0.000000,25.000000-25.000000,0.000000 0.000000,25.000000-100.000000,0.000000 0.000000,-50.000000 25.000000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6:5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77300.000000 15850.000000,'-50.000000'50.000000,"25.000000"0.000000,0.000000 0.000000,0.000000 0.000000,0.000000 0.000000,25.000000 0.000000,0.000000 0.000000,-25.000000-50.000000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6:5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77500.000000 15100.000000,'-50.000000'0.000000,"25.000000"0.000000,0.000000 0.000000,0.000000 0.000000,0.000000 0.000000,25.000000 25.000000,0.000000 0.000000,0.000000 25.000000,0.000000 0.000000,25.000000-25.000000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6:5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77800.000000 15850.000000,'-50.000000'100.000000,"50.000000"-75.000000,0.000000 0.000000,0.000000 0.000000,0.000000 0.000000,-25.000000 25.000000,0.000000 0.000000,25.000000-25.000000,0.000000 0.000000,0.000000 0.000000,0.000000 0.000000,0.000000 0.000000,0.000000 0.000000,0.000000 0.000000,0.000000 0.000000,0.000000 0.000000,0.000000 0.000000,0.000000 0.000000,0.000000 0.000000,25.000000-25.000000,0.000000 0.000000,50.000000-75.000000,0.000000 0.000000,-25.000000 0.000000,0.000000 0.000000,25.000000 25.000000,0.000000 0.000000,-50.000000 50.000000,0.000000 0.000000,0.000000 0.000000,0.000000 0.000000,0.000000 50.000000,0.000000 0.000000,0.000000-25.000000,0.000000 0.000000,25.000000-25.000000,0.000000 0.000000,0.000000 0.000000,0.000000 0.000000,0.000000-50.000000,0.000000 0.000000,-25.000000 25.000000,0.000000 0.000000,25.000000 0.000000,0.000000 0.000000,-25.000000 25.000000,0.000000 0.000000,25.000000-25.000000,0.000000 0.000000,-25.000000-25.000000,0.000000 0.000000,-25.000000 25.000000,0.000000 0.000000,0.000000 0.000000,0.000000 0.000000,-25.000000 0.000000,0.000000 0.000000,-25.000000 25.000000,0.000000 0.000000,0.000000 100.000000,0.000000 0.000000,25.000000 50.000000,0.000000 0.000000,100.000000 25.000000,0.000000 0.000000,75.000000 0.000000,0.000000 0.000000,-25.000000-50.000000,0.000000 0.000000,-100.000000-75.000000,0.000000 0.000000,25.000000 100.000000,0.000000 0.000000,-50.000000-100.000000,0.000000 0.000000,0.000000 75.000000,0.000000 0.000000,-25.000000-100.000000,0.000000 0.000000,-125.000000 75.000000,0.000000 0.000000,-75.000000-100.000000,0.000000 0.000000,-25.000000-150.000000,0.000000 0.000000,175.000000 75.000000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6:5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78300.000000 19800.000000,'-50.000000'0.000000,"75.000000"-25.000000,0.000000 0.000000,25.000000 0.000000,0.000000 0.000000,200.000000-75.000000,0.000000 0.000000,-150.000000 25.000000,0.000000 0.000000,275.000000-100.000000,0.000000 0.000000,-275.000000 100.000000,0.000000 0.000000,150.000000-125.000000,0.000000 0.000000,-200.000000 100.000000,0.000000 0.000000,-175.000000 100.000000,0.000000 0.000000,0.000000 125.000000,0.000000 0.000000,-25.000000 75.000000,0.000000 0.000000,25.000000 50.000000,0.000000 0.000000,75.000000-50.000000,0.000000 0.000000,50.000000-125.000000,0.000000 0.000000,0.000000 50.000000,0.000000 0.000000,25.000000-100.000000,0.000000 0.000000,100.000000-50.000000,0.000000 0.000000,-75.000000-25.000000,0.000000 0.000000,225.000000-250.000000,0.000000 0.000000,-50.000000-75.000000,0.000000 0.000000,-125.000000 150.000000,0.000000 0.000000,-100.000000 200.000000,0.000000 0.000000,-75.000000 150.000000,0.000000 0.000000,-25.000000 100.000000,0.000000 0.000000,75.000000-50.000000,0.000000 0.000000,25.000000-125.000000,0.000000 0.000000,-25.000000 50.000000,0.000000 0.000000,25.000000-50.000000,0.000000 0.000000,50.000000-25.000000,0.000000 0.000000,-25.000000-25.000000,0.000000 0.000000,150.000000-125.000000,0.000000 0.000000,0.000000-75.000000,0.000000 0.000000,-100.000000 125.000000,0.000000 0.000000,-75.000000 125.000000,0.000000 0.000000,-25.000000 100.000000,0.000000 0.000000,25.000000 0.000000,0.000000 0.000000,0.000000-75.000000,0.000000 0.000000,25.000000-75.000000,0.000000 0.000000,50.000000 25.000000,0.000000 0.000000,-50.000000-25.000000,0.000000 0.000000,75.000000-25.000000,0.000000 0.000000,-75.000000 0.000000,0.000000 0.000000,100.000000-75.000000,0.000000 0.000000,-25.000000-25.000000,0.000000 0.000000,-75.000000 0.000000,0.000000 0.000000,0.000000 25.000000,0.000000 0.000000,-150.000000 125.000000,0.000000 0.000000,0.000000 125.000000,0.000000 0.000000,50.000000 0.000000,0.000000 0.000000,75.000000-100.000000,0.000000 0.000000,0.000000 50.000000,0.000000 0.000000,50.000000-75.000000,0.000000 0.000000,150.000000 0.000000,0.000000 0.000000,-75.000000-50.000000,0.000000 0.000000,125.000000-100.000000,0.000000 0.000000,-125.000000 50.000000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0:17:0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78850.000000 22850.000000,'0.000000'50.000000,"0.000000"-25.000000,0.000000 0.000000,0.000000 0.000000,0.000000 0.000000,25.000000-25.000000,0.000000 0.000000,-25.000000-25.000000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0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79400.000000 23000.000000,'-50.000000'0.000000,"50.000000"-25.000000,0.000000 0.000000,0.000000-50.000000,0.000000 0.000000,-50.000000 25.000000,0.000000 0.000000,-50.000000 25.000000,0.000000 0.000000,-50.000000 150.000000,0.000000 0.000000,75.000000-75.000000,0.000000 0.000000,-100.000000 175.000000,0.000000 0.000000,125.000000-125.000000,0.000000 0.000000,-75.000000 175.000000,0.000000 0.000000,125.000000-200.000000,0.000000 0.000000,50.000000 100.000000,0.000000 0.000000,225.000000-175.000000,0.000000 0.000000,50.000000-175.000000,0.000000 0.000000,-200.000000 75.000000,0.000000 0.000000,-25.000000 50.000000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09:17:0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80100.000000 23900.000000,'50.000000'100.000000,"-25.000000"-75.000000,0.000000 0.000000,0.000000-125.000000,0.000000 0.000000,0.000000-50.000000,0.000000 0.000000,0.000000 0.000000,0.000000 0.000000,-75.000000 50.000000,0.000000 0.000000,-50.000000 125.000000,0.000000 0.000000,50.000000 0.000000,0.000000 0.000000,-75.000000 125.000000,0.000000 0.000000,50.000000 50.000000,0.000000 0.000000,100.000000-75.000000,0.000000 0.000000,175.000000-125.000000,0.000000 0.000000,-25.000000-125.000000,0.000000 0.000000,-100.000000 50.000000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Object, XML became features in RDBMSes – inclusive platform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Enrolled2</a:t>
            </a:r>
          </a:p>
          <a:p>
            <a:pPr marL="171450" indent="-171450">
              <a:buSzPct val="100000"/>
              <a:buChar char="-"/>
            </a:pPr>
            <a:r>
              <a:t>PK: A student can be enrolled in only one course</a:t>
            </a:r>
          </a:p>
          <a:p>
            <a:pPr marL="171450" indent="-171450">
              <a:buSzPct val="100000"/>
              <a:buChar char="-"/>
            </a:pPr>
            <a:r>
              <a:t>UNIQUE: Only one unique grade per class: (e.g.: only 1 A in CS186)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88" name="Shape 4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S.dept = </a:t>
            </a:r>
            <a:r>
              <a:rPr>
                <a:solidFill>
                  <a:srgbClr val="1F497D"/>
                </a:solidFill>
              </a:rPr>
              <a:t>'</a:t>
            </a:r>
            <a:r>
              <a:rPr>
                <a:solidFill>
                  <a:srgbClr val="1F497D"/>
                </a:solidFill>
              </a:rPr>
              <a:t>CS</a:t>
            </a:r>
            <a:r>
              <a:rPr>
                <a:solidFill>
                  <a:srgbClr val="1F497D"/>
                </a:solidFill>
              </a:rPr>
              <a:t>’</a:t>
            </a:r>
            <a:r>
              <a:rPr>
                <a:solidFill>
                  <a:srgbClr val="1F497D"/>
                </a:solidFill>
              </a:rPr>
              <a:t>;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01" name="Shape 5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(S.gpa), S.dept 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students S 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GROUP BY</a:t>
            </a:r>
            <a:r>
              <a:rPr>
                <a:solidFill>
                  <a:srgbClr val="1F497D"/>
                </a:solidFill>
              </a:rPr>
              <a:t> S.dept;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09" name="Shape 5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(S.gpa), S.dept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GROUP BY</a:t>
            </a:r>
            <a:r>
              <a:rPr>
                <a:solidFill>
                  <a:srgbClr val="1F497D"/>
                </a:solidFill>
              </a:rPr>
              <a:t> S.dept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HAVING COUNT</a:t>
            </a:r>
            <a:r>
              <a:rPr>
                <a:solidFill>
                  <a:srgbClr val="1F497D"/>
                </a:solidFill>
              </a:rPr>
              <a:t>(*) &gt; 5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17" name="Shape 5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S.dept,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(S.gpa), </a:t>
            </a:r>
            <a:r>
              <a:t>COUNT</a:t>
            </a:r>
            <a:r>
              <a:rPr>
                <a:solidFill>
                  <a:srgbClr val="1F497D"/>
                </a:solidFill>
              </a:rPr>
              <a:t>(*)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WHERE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S.gender = </a:t>
            </a:r>
            <a:r>
              <a:rPr>
                <a:solidFill>
                  <a:srgbClr val="1F497D"/>
                </a:solidFill>
              </a:rPr>
              <a:t>'</a:t>
            </a:r>
            <a:r>
              <a:rPr>
                <a:solidFill>
                  <a:srgbClr val="1F497D"/>
                </a:solidFill>
              </a:rPr>
              <a:t>F</a:t>
            </a:r>
            <a:r>
              <a:rPr>
                <a:solidFill>
                  <a:srgbClr val="1F497D"/>
                </a:solidFill>
              </a:rPr>
              <a:t>'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GROUP BY</a:t>
            </a:r>
            <a:r>
              <a:rPr>
                <a:solidFill>
                  <a:srgbClr val="1F497D"/>
                </a:solidFill>
              </a:rPr>
              <a:t> S.dept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HAVING COUNT</a:t>
            </a:r>
            <a:r>
              <a:rPr>
                <a:solidFill>
                  <a:srgbClr val="1F497D"/>
                </a:solidFill>
              </a:rPr>
              <a:t>(*) &gt; 2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ORDER BY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S.dept </a:t>
            </a:r>
            <a:r>
              <a:t>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»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customXml" Target="../ink/ink8.xml"/><Relationship Id="rId7" Type="http://schemas.openxmlformats.org/officeDocument/2006/relationships/customXml" Target="../ink/ink7.xml"/><Relationship Id="rId6" Type="http://schemas.openxmlformats.org/officeDocument/2006/relationships/customXml" Target="../ink/ink6.xml"/><Relationship Id="rId51" Type="http://schemas.openxmlformats.org/officeDocument/2006/relationships/slideLayout" Target="../slideLayouts/slideLayout2.xml"/><Relationship Id="rId50" Type="http://schemas.openxmlformats.org/officeDocument/2006/relationships/customXml" Target="../ink/ink50.xml"/><Relationship Id="rId5" Type="http://schemas.openxmlformats.org/officeDocument/2006/relationships/customXml" Target="../ink/ink5.xml"/><Relationship Id="rId49" Type="http://schemas.openxmlformats.org/officeDocument/2006/relationships/customXml" Target="../ink/ink49.xml"/><Relationship Id="rId48" Type="http://schemas.openxmlformats.org/officeDocument/2006/relationships/customXml" Target="../ink/ink48.xml"/><Relationship Id="rId47" Type="http://schemas.openxmlformats.org/officeDocument/2006/relationships/customXml" Target="../ink/ink47.xml"/><Relationship Id="rId46" Type="http://schemas.openxmlformats.org/officeDocument/2006/relationships/customXml" Target="../ink/ink46.xml"/><Relationship Id="rId45" Type="http://schemas.openxmlformats.org/officeDocument/2006/relationships/customXml" Target="../ink/ink45.xml"/><Relationship Id="rId44" Type="http://schemas.openxmlformats.org/officeDocument/2006/relationships/customXml" Target="../ink/ink44.xml"/><Relationship Id="rId43" Type="http://schemas.openxmlformats.org/officeDocument/2006/relationships/customXml" Target="../ink/ink43.xml"/><Relationship Id="rId42" Type="http://schemas.openxmlformats.org/officeDocument/2006/relationships/customXml" Target="../ink/ink42.xml"/><Relationship Id="rId41" Type="http://schemas.openxmlformats.org/officeDocument/2006/relationships/customXml" Target="../ink/ink41.xml"/><Relationship Id="rId40" Type="http://schemas.openxmlformats.org/officeDocument/2006/relationships/customXml" Target="../ink/ink40.xml"/><Relationship Id="rId4" Type="http://schemas.openxmlformats.org/officeDocument/2006/relationships/customXml" Target="../ink/ink4.xml"/><Relationship Id="rId39" Type="http://schemas.openxmlformats.org/officeDocument/2006/relationships/customXml" Target="../ink/ink39.xml"/><Relationship Id="rId38" Type="http://schemas.openxmlformats.org/officeDocument/2006/relationships/customXml" Target="../ink/ink38.xml"/><Relationship Id="rId37" Type="http://schemas.openxmlformats.org/officeDocument/2006/relationships/customXml" Target="../ink/ink37.xml"/><Relationship Id="rId36" Type="http://schemas.openxmlformats.org/officeDocument/2006/relationships/customXml" Target="../ink/ink36.xml"/><Relationship Id="rId35" Type="http://schemas.openxmlformats.org/officeDocument/2006/relationships/customXml" Target="../ink/ink35.xml"/><Relationship Id="rId34" Type="http://schemas.openxmlformats.org/officeDocument/2006/relationships/customXml" Target="../ink/ink34.xml"/><Relationship Id="rId33" Type="http://schemas.openxmlformats.org/officeDocument/2006/relationships/customXml" Target="../ink/ink33.xml"/><Relationship Id="rId32" Type="http://schemas.openxmlformats.org/officeDocument/2006/relationships/customXml" Target="../ink/ink32.xml"/><Relationship Id="rId31" Type="http://schemas.openxmlformats.org/officeDocument/2006/relationships/customXml" Target="../ink/ink31.xml"/><Relationship Id="rId30" Type="http://schemas.openxmlformats.org/officeDocument/2006/relationships/customXml" Target="../ink/ink30.xml"/><Relationship Id="rId3" Type="http://schemas.openxmlformats.org/officeDocument/2006/relationships/customXml" Target="../ink/ink3.xml"/><Relationship Id="rId29" Type="http://schemas.openxmlformats.org/officeDocument/2006/relationships/customXml" Target="../ink/ink29.xml"/><Relationship Id="rId28" Type="http://schemas.openxmlformats.org/officeDocument/2006/relationships/customXml" Target="../ink/ink28.xml"/><Relationship Id="rId27" Type="http://schemas.openxmlformats.org/officeDocument/2006/relationships/customXml" Target="../ink/ink27.xml"/><Relationship Id="rId26" Type="http://schemas.openxmlformats.org/officeDocument/2006/relationships/customXml" Target="../ink/ink26.xml"/><Relationship Id="rId25" Type="http://schemas.openxmlformats.org/officeDocument/2006/relationships/customXml" Target="../ink/ink25.xml"/><Relationship Id="rId24" Type="http://schemas.openxmlformats.org/officeDocument/2006/relationships/customXml" Target="../ink/ink24.xml"/><Relationship Id="rId23" Type="http://schemas.openxmlformats.org/officeDocument/2006/relationships/customXml" Target="../ink/ink23.xml"/><Relationship Id="rId22" Type="http://schemas.openxmlformats.org/officeDocument/2006/relationships/customXml" Target="../ink/ink22.xml"/><Relationship Id="rId21" Type="http://schemas.openxmlformats.org/officeDocument/2006/relationships/customXml" Target="../ink/ink21.xml"/><Relationship Id="rId20" Type="http://schemas.openxmlformats.org/officeDocument/2006/relationships/customXml" Target="../ink/ink20.xml"/><Relationship Id="rId2" Type="http://schemas.openxmlformats.org/officeDocument/2006/relationships/customXml" Target="../ink/ink2.xml"/><Relationship Id="rId19" Type="http://schemas.openxmlformats.org/officeDocument/2006/relationships/customXml" Target="../ink/ink19.xml"/><Relationship Id="rId18" Type="http://schemas.openxmlformats.org/officeDocument/2006/relationships/customXml" Target="../ink/ink18.xml"/><Relationship Id="rId17" Type="http://schemas.openxmlformats.org/officeDocument/2006/relationships/customXml" Target="../ink/ink17.xml"/><Relationship Id="rId16" Type="http://schemas.openxmlformats.org/officeDocument/2006/relationships/customXml" Target="../ink/ink16.xml"/><Relationship Id="rId15" Type="http://schemas.openxmlformats.org/officeDocument/2006/relationships/customXml" Target="../ink/ink15.xml"/><Relationship Id="rId14" Type="http://schemas.openxmlformats.org/officeDocument/2006/relationships/customXml" Target="../ink/ink14.xml"/><Relationship Id="rId13" Type="http://schemas.openxmlformats.org/officeDocument/2006/relationships/customXml" Target="../ink/ink13.xml"/><Relationship Id="rId12" Type="http://schemas.openxmlformats.org/officeDocument/2006/relationships/customXml" Target="../ink/ink12.xml"/><Relationship Id="rId11" Type="http://schemas.openxmlformats.org/officeDocument/2006/relationships/customXml" Target="../ink/ink11.xml"/><Relationship Id="rId10" Type="http://schemas.openxmlformats.org/officeDocument/2006/relationships/customXml" Target="../ink/ink10.xml"/><Relationship Id="rId1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59.xml"/><Relationship Id="rId8" Type="http://schemas.openxmlformats.org/officeDocument/2006/relationships/customXml" Target="../ink/ink58.xml"/><Relationship Id="rId7" Type="http://schemas.openxmlformats.org/officeDocument/2006/relationships/customXml" Target="../ink/ink57.xml"/><Relationship Id="rId6" Type="http://schemas.openxmlformats.org/officeDocument/2006/relationships/customXml" Target="../ink/ink56.xml"/><Relationship Id="rId5" Type="http://schemas.openxmlformats.org/officeDocument/2006/relationships/customXml" Target="../ink/ink55.xml"/><Relationship Id="rId4" Type="http://schemas.openxmlformats.org/officeDocument/2006/relationships/customXml" Target="../ink/ink54.xml"/><Relationship Id="rId3" Type="http://schemas.openxmlformats.org/officeDocument/2006/relationships/customXml" Target="../ink/ink53.xml"/><Relationship Id="rId2" Type="http://schemas.openxmlformats.org/officeDocument/2006/relationships/customXml" Target="../ink/ink52.xml"/><Relationship Id="rId18" Type="http://schemas.openxmlformats.org/officeDocument/2006/relationships/slideLayout" Target="../slideLayouts/slideLayout2.xml"/><Relationship Id="rId17" Type="http://schemas.openxmlformats.org/officeDocument/2006/relationships/customXml" Target="../ink/ink67.xml"/><Relationship Id="rId16" Type="http://schemas.openxmlformats.org/officeDocument/2006/relationships/customXml" Target="../ink/ink66.xml"/><Relationship Id="rId15" Type="http://schemas.openxmlformats.org/officeDocument/2006/relationships/customXml" Target="../ink/ink65.xml"/><Relationship Id="rId14" Type="http://schemas.openxmlformats.org/officeDocument/2006/relationships/customXml" Target="../ink/ink64.xml"/><Relationship Id="rId13" Type="http://schemas.openxmlformats.org/officeDocument/2006/relationships/customXml" Target="../ink/ink63.xml"/><Relationship Id="rId12" Type="http://schemas.openxmlformats.org/officeDocument/2006/relationships/customXml" Target="../ink/ink62.xml"/><Relationship Id="rId11" Type="http://schemas.openxmlformats.org/officeDocument/2006/relationships/customXml" Target="../ink/ink61.xml"/><Relationship Id="rId10" Type="http://schemas.openxmlformats.org/officeDocument/2006/relationships/customXml" Target="../ink/ink60.xml"/><Relationship Id="rId1" Type="http://schemas.openxmlformats.org/officeDocument/2006/relationships/customXml" Target="../ink/ink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ink/ink6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ink/ink70.xml"/><Relationship Id="rId1" Type="http://schemas.openxmlformats.org/officeDocument/2006/relationships/customXml" Target="../ink/ink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customXml" Target="../ink/ink79.xml"/><Relationship Id="rId8" Type="http://schemas.openxmlformats.org/officeDocument/2006/relationships/customXml" Target="../ink/ink78.xml"/><Relationship Id="rId7" Type="http://schemas.openxmlformats.org/officeDocument/2006/relationships/customXml" Target="../ink/ink77.xml"/><Relationship Id="rId6" Type="http://schemas.openxmlformats.org/officeDocument/2006/relationships/customXml" Target="../ink/ink76.xml"/><Relationship Id="rId5" Type="http://schemas.openxmlformats.org/officeDocument/2006/relationships/customXml" Target="../ink/ink75.xml"/><Relationship Id="rId4" Type="http://schemas.openxmlformats.org/officeDocument/2006/relationships/customXml" Target="../ink/ink74.xml"/><Relationship Id="rId3" Type="http://schemas.openxmlformats.org/officeDocument/2006/relationships/customXml" Target="../ink/ink73.xml"/><Relationship Id="rId2" Type="http://schemas.openxmlformats.org/officeDocument/2006/relationships/customXml" Target="../ink/ink72.xml"/><Relationship Id="rId17" Type="http://schemas.openxmlformats.org/officeDocument/2006/relationships/slideLayout" Target="../slideLayouts/slideLayout2.xml"/><Relationship Id="rId16" Type="http://schemas.openxmlformats.org/officeDocument/2006/relationships/customXml" Target="../ink/ink86.xml"/><Relationship Id="rId15" Type="http://schemas.openxmlformats.org/officeDocument/2006/relationships/customXml" Target="../ink/ink85.xml"/><Relationship Id="rId14" Type="http://schemas.openxmlformats.org/officeDocument/2006/relationships/customXml" Target="../ink/ink84.xml"/><Relationship Id="rId13" Type="http://schemas.openxmlformats.org/officeDocument/2006/relationships/customXml" Target="../ink/ink83.xml"/><Relationship Id="rId12" Type="http://schemas.openxmlformats.org/officeDocument/2006/relationships/customXml" Target="../ink/ink82.xml"/><Relationship Id="rId11" Type="http://schemas.openxmlformats.org/officeDocument/2006/relationships/customXml" Target="../ink/ink81.xml"/><Relationship Id="rId10" Type="http://schemas.openxmlformats.org/officeDocument/2006/relationships/customXml" Target="../ink/ink80.xml"/><Relationship Id="rId1" Type="http://schemas.openxmlformats.org/officeDocument/2006/relationships/customXml" Target="../ink/ink7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95.xml"/><Relationship Id="rId8" Type="http://schemas.openxmlformats.org/officeDocument/2006/relationships/customXml" Target="../ink/ink94.xml"/><Relationship Id="rId7" Type="http://schemas.openxmlformats.org/officeDocument/2006/relationships/customXml" Target="../ink/ink93.xml"/><Relationship Id="rId65" Type="http://schemas.openxmlformats.org/officeDocument/2006/relationships/slideLayout" Target="../slideLayouts/slideLayout2.xml"/><Relationship Id="rId64" Type="http://schemas.openxmlformats.org/officeDocument/2006/relationships/customXml" Target="../ink/ink150.xml"/><Relationship Id="rId63" Type="http://schemas.openxmlformats.org/officeDocument/2006/relationships/customXml" Target="../ink/ink149.xml"/><Relationship Id="rId62" Type="http://schemas.openxmlformats.org/officeDocument/2006/relationships/customXml" Target="../ink/ink148.xml"/><Relationship Id="rId61" Type="http://schemas.openxmlformats.org/officeDocument/2006/relationships/customXml" Target="../ink/ink147.xml"/><Relationship Id="rId60" Type="http://schemas.openxmlformats.org/officeDocument/2006/relationships/customXml" Target="../ink/ink146.xml"/><Relationship Id="rId6" Type="http://schemas.openxmlformats.org/officeDocument/2006/relationships/customXml" Target="../ink/ink92.xml"/><Relationship Id="rId59" Type="http://schemas.openxmlformats.org/officeDocument/2006/relationships/customXml" Target="../ink/ink145.xml"/><Relationship Id="rId58" Type="http://schemas.openxmlformats.org/officeDocument/2006/relationships/customXml" Target="../ink/ink144.xml"/><Relationship Id="rId57" Type="http://schemas.openxmlformats.org/officeDocument/2006/relationships/customXml" Target="../ink/ink143.xml"/><Relationship Id="rId56" Type="http://schemas.openxmlformats.org/officeDocument/2006/relationships/customXml" Target="../ink/ink142.xml"/><Relationship Id="rId55" Type="http://schemas.openxmlformats.org/officeDocument/2006/relationships/customXml" Target="../ink/ink141.xml"/><Relationship Id="rId54" Type="http://schemas.openxmlformats.org/officeDocument/2006/relationships/customXml" Target="../ink/ink140.xml"/><Relationship Id="rId53" Type="http://schemas.openxmlformats.org/officeDocument/2006/relationships/customXml" Target="../ink/ink139.xml"/><Relationship Id="rId52" Type="http://schemas.openxmlformats.org/officeDocument/2006/relationships/customXml" Target="../ink/ink138.xml"/><Relationship Id="rId51" Type="http://schemas.openxmlformats.org/officeDocument/2006/relationships/customXml" Target="../ink/ink137.xml"/><Relationship Id="rId50" Type="http://schemas.openxmlformats.org/officeDocument/2006/relationships/customXml" Target="../ink/ink136.xml"/><Relationship Id="rId5" Type="http://schemas.openxmlformats.org/officeDocument/2006/relationships/customXml" Target="../ink/ink91.xml"/><Relationship Id="rId49" Type="http://schemas.openxmlformats.org/officeDocument/2006/relationships/customXml" Target="../ink/ink135.xml"/><Relationship Id="rId48" Type="http://schemas.openxmlformats.org/officeDocument/2006/relationships/customXml" Target="../ink/ink134.xml"/><Relationship Id="rId47" Type="http://schemas.openxmlformats.org/officeDocument/2006/relationships/customXml" Target="../ink/ink133.xml"/><Relationship Id="rId46" Type="http://schemas.openxmlformats.org/officeDocument/2006/relationships/customXml" Target="../ink/ink132.xml"/><Relationship Id="rId45" Type="http://schemas.openxmlformats.org/officeDocument/2006/relationships/customXml" Target="../ink/ink131.xml"/><Relationship Id="rId44" Type="http://schemas.openxmlformats.org/officeDocument/2006/relationships/customXml" Target="../ink/ink130.xml"/><Relationship Id="rId43" Type="http://schemas.openxmlformats.org/officeDocument/2006/relationships/customXml" Target="../ink/ink129.xml"/><Relationship Id="rId42" Type="http://schemas.openxmlformats.org/officeDocument/2006/relationships/customXml" Target="../ink/ink128.xml"/><Relationship Id="rId41" Type="http://schemas.openxmlformats.org/officeDocument/2006/relationships/customXml" Target="../ink/ink127.xml"/><Relationship Id="rId40" Type="http://schemas.openxmlformats.org/officeDocument/2006/relationships/customXml" Target="../ink/ink126.xml"/><Relationship Id="rId4" Type="http://schemas.openxmlformats.org/officeDocument/2006/relationships/customXml" Target="../ink/ink90.xml"/><Relationship Id="rId39" Type="http://schemas.openxmlformats.org/officeDocument/2006/relationships/customXml" Target="../ink/ink125.xml"/><Relationship Id="rId38" Type="http://schemas.openxmlformats.org/officeDocument/2006/relationships/customXml" Target="../ink/ink124.xml"/><Relationship Id="rId37" Type="http://schemas.openxmlformats.org/officeDocument/2006/relationships/customXml" Target="../ink/ink123.xml"/><Relationship Id="rId36" Type="http://schemas.openxmlformats.org/officeDocument/2006/relationships/customXml" Target="../ink/ink122.xml"/><Relationship Id="rId35" Type="http://schemas.openxmlformats.org/officeDocument/2006/relationships/customXml" Target="../ink/ink121.xml"/><Relationship Id="rId34" Type="http://schemas.openxmlformats.org/officeDocument/2006/relationships/customXml" Target="../ink/ink120.xml"/><Relationship Id="rId33" Type="http://schemas.openxmlformats.org/officeDocument/2006/relationships/customXml" Target="../ink/ink119.xml"/><Relationship Id="rId32" Type="http://schemas.openxmlformats.org/officeDocument/2006/relationships/customXml" Target="../ink/ink118.xml"/><Relationship Id="rId31" Type="http://schemas.openxmlformats.org/officeDocument/2006/relationships/customXml" Target="../ink/ink117.xml"/><Relationship Id="rId30" Type="http://schemas.openxmlformats.org/officeDocument/2006/relationships/customXml" Target="../ink/ink116.xml"/><Relationship Id="rId3" Type="http://schemas.openxmlformats.org/officeDocument/2006/relationships/customXml" Target="../ink/ink89.xml"/><Relationship Id="rId29" Type="http://schemas.openxmlformats.org/officeDocument/2006/relationships/customXml" Target="../ink/ink115.xml"/><Relationship Id="rId28" Type="http://schemas.openxmlformats.org/officeDocument/2006/relationships/customXml" Target="../ink/ink114.xml"/><Relationship Id="rId27" Type="http://schemas.openxmlformats.org/officeDocument/2006/relationships/customXml" Target="../ink/ink113.xml"/><Relationship Id="rId26" Type="http://schemas.openxmlformats.org/officeDocument/2006/relationships/customXml" Target="../ink/ink112.xml"/><Relationship Id="rId25" Type="http://schemas.openxmlformats.org/officeDocument/2006/relationships/customXml" Target="../ink/ink111.xml"/><Relationship Id="rId24" Type="http://schemas.openxmlformats.org/officeDocument/2006/relationships/customXml" Target="../ink/ink110.xml"/><Relationship Id="rId23" Type="http://schemas.openxmlformats.org/officeDocument/2006/relationships/customXml" Target="../ink/ink109.xml"/><Relationship Id="rId22" Type="http://schemas.openxmlformats.org/officeDocument/2006/relationships/customXml" Target="../ink/ink108.xml"/><Relationship Id="rId21" Type="http://schemas.openxmlformats.org/officeDocument/2006/relationships/customXml" Target="../ink/ink107.xml"/><Relationship Id="rId20" Type="http://schemas.openxmlformats.org/officeDocument/2006/relationships/customXml" Target="../ink/ink106.xml"/><Relationship Id="rId2" Type="http://schemas.openxmlformats.org/officeDocument/2006/relationships/customXml" Target="../ink/ink88.xml"/><Relationship Id="rId19" Type="http://schemas.openxmlformats.org/officeDocument/2006/relationships/customXml" Target="../ink/ink105.xml"/><Relationship Id="rId18" Type="http://schemas.openxmlformats.org/officeDocument/2006/relationships/customXml" Target="../ink/ink104.xml"/><Relationship Id="rId17" Type="http://schemas.openxmlformats.org/officeDocument/2006/relationships/customXml" Target="../ink/ink103.xml"/><Relationship Id="rId16" Type="http://schemas.openxmlformats.org/officeDocument/2006/relationships/customXml" Target="../ink/ink102.xml"/><Relationship Id="rId15" Type="http://schemas.openxmlformats.org/officeDocument/2006/relationships/customXml" Target="../ink/ink101.xml"/><Relationship Id="rId14" Type="http://schemas.openxmlformats.org/officeDocument/2006/relationships/customXml" Target="../ink/ink100.xml"/><Relationship Id="rId13" Type="http://schemas.openxmlformats.org/officeDocument/2006/relationships/customXml" Target="../ink/ink99.xml"/><Relationship Id="rId12" Type="http://schemas.openxmlformats.org/officeDocument/2006/relationships/customXml" Target="../ink/ink98.xml"/><Relationship Id="rId11" Type="http://schemas.openxmlformats.org/officeDocument/2006/relationships/customXml" Target="../ink/ink97.xml"/><Relationship Id="rId10" Type="http://schemas.openxmlformats.org/officeDocument/2006/relationships/customXml" Target="../ink/ink96.xml"/><Relationship Id="rId1" Type="http://schemas.openxmlformats.org/officeDocument/2006/relationships/customXml" Target="../ink/ink8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9.xml"/><Relationship Id="rId8" Type="http://schemas.openxmlformats.org/officeDocument/2006/relationships/customXml" Target="../ink/ink158.xml"/><Relationship Id="rId7" Type="http://schemas.openxmlformats.org/officeDocument/2006/relationships/customXml" Target="../ink/ink157.xml"/><Relationship Id="rId6" Type="http://schemas.openxmlformats.org/officeDocument/2006/relationships/customXml" Target="../ink/ink156.xml"/><Relationship Id="rId56" Type="http://schemas.openxmlformats.org/officeDocument/2006/relationships/notesSlide" Target="../notesSlides/notesSlide3.xml"/><Relationship Id="rId55" Type="http://schemas.openxmlformats.org/officeDocument/2006/relationships/slideLayout" Target="../slideLayouts/slideLayout2.xml"/><Relationship Id="rId54" Type="http://schemas.openxmlformats.org/officeDocument/2006/relationships/customXml" Target="../ink/ink204.xml"/><Relationship Id="rId53" Type="http://schemas.openxmlformats.org/officeDocument/2006/relationships/customXml" Target="../ink/ink203.xml"/><Relationship Id="rId52" Type="http://schemas.openxmlformats.org/officeDocument/2006/relationships/customXml" Target="../ink/ink202.xml"/><Relationship Id="rId51" Type="http://schemas.openxmlformats.org/officeDocument/2006/relationships/customXml" Target="../ink/ink201.xml"/><Relationship Id="rId50" Type="http://schemas.openxmlformats.org/officeDocument/2006/relationships/customXml" Target="../ink/ink200.xml"/><Relationship Id="rId5" Type="http://schemas.openxmlformats.org/officeDocument/2006/relationships/customXml" Target="../ink/ink155.xml"/><Relationship Id="rId49" Type="http://schemas.openxmlformats.org/officeDocument/2006/relationships/customXml" Target="../ink/ink199.xml"/><Relationship Id="rId48" Type="http://schemas.openxmlformats.org/officeDocument/2006/relationships/customXml" Target="../ink/ink198.xml"/><Relationship Id="rId47" Type="http://schemas.openxmlformats.org/officeDocument/2006/relationships/customXml" Target="../ink/ink197.xml"/><Relationship Id="rId46" Type="http://schemas.openxmlformats.org/officeDocument/2006/relationships/customXml" Target="../ink/ink196.xml"/><Relationship Id="rId45" Type="http://schemas.openxmlformats.org/officeDocument/2006/relationships/customXml" Target="../ink/ink195.xml"/><Relationship Id="rId44" Type="http://schemas.openxmlformats.org/officeDocument/2006/relationships/customXml" Target="../ink/ink194.xml"/><Relationship Id="rId43" Type="http://schemas.openxmlformats.org/officeDocument/2006/relationships/customXml" Target="../ink/ink193.xml"/><Relationship Id="rId42" Type="http://schemas.openxmlformats.org/officeDocument/2006/relationships/customXml" Target="../ink/ink192.xml"/><Relationship Id="rId41" Type="http://schemas.openxmlformats.org/officeDocument/2006/relationships/customXml" Target="../ink/ink191.xml"/><Relationship Id="rId40" Type="http://schemas.openxmlformats.org/officeDocument/2006/relationships/customXml" Target="../ink/ink190.xml"/><Relationship Id="rId4" Type="http://schemas.openxmlformats.org/officeDocument/2006/relationships/customXml" Target="../ink/ink154.xml"/><Relationship Id="rId39" Type="http://schemas.openxmlformats.org/officeDocument/2006/relationships/customXml" Target="../ink/ink189.xml"/><Relationship Id="rId38" Type="http://schemas.openxmlformats.org/officeDocument/2006/relationships/customXml" Target="../ink/ink188.xml"/><Relationship Id="rId37" Type="http://schemas.openxmlformats.org/officeDocument/2006/relationships/customXml" Target="../ink/ink187.xml"/><Relationship Id="rId36" Type="http://schemas.openxmlformats.org/officeDocument/2006/relationships/customXml" Target="../ink/ink186.xml"/><Relationship Id="rId35" Type="http://schemas.openxmlformats.org/officeDocument/2006/relationships/customXml" Target="../ink/ink185.xml"/><Relationship Id="rId34" Type="http://schemas.openxmlformats.org/officeDocument/2006/relationships/customXml" Target="../ink/ink184.xml"/><Relationship Id="rId33" Type="http://schemas.openxmlformats.org/officeDocument/2006/relationships/customXml" Target="../ink/ink183.xml"/><Relationship Id="rId32" Type="http://schemas.openxmlformats.org/officeDocument/2006/relationships/customXml" Target="../ink/ink182.xml"/><Relationship Id="rId31" Type="http://schemas.openxmlformats.org/officeDocument/2006/relationships/customXml" Target="../ink/ink181.xml"/><Relationship Id="rId30" Type="http://schemas.openxmlformats.org/officeDocument/2006/relationships/customXml" Target="../ink/ink180.xml"/><Relationship Id="rId3" Type="http://schemas.openxmlformats.org/officeDocument/2006/relationships/customXml" Target="../ink/ink153.xml"/><Relationship Id="rId29" Type="http://schemas.openxmlformats.org/officeDocument/2006/relationships/customXml" Target="../ink/ink179.xml"/><Relationship Id="rId28" Type="http://schemas.openxmlformats.org/officeDocument/2006/relationships/customXml" Target="../ink/ink178.xml"/><Relationship Id="rId27" Type="http://schemas.openxmlformats.org/officeDocument/2006/relationships/customXml" Target="../ink/ink177.xml"/><Relationship Id="rId26" Type="http://schemas.openxmlformats.org/officeDocument/2006/relationships/customXml" Target="../ink/ink176.xml"/><Relationship Id="rId25" Type="http://schemas.openxmlformats.org/officeDocument/2006/relationships/customXml" Target="../ink/ink175.xml"/><Relationship Id="rId24" Type="http://schemas.openxmlformats.org/officeDocument/2006/relationships/customXml" Target="../ink/ink174.xml"/><Relationship Id="rId23" Type="http://schemas.openxmlformats.org/officeDocument/2006/relationships/customXml" Target="../ink/ink173.xml"/><Relationship Id="rId22" Type="http://schemas.openxmlformats.org/officeDocument/2006/relationships/customXml" Target="../ink/ink172.xml"/><Relationship Id="rId21" Type="http://schemas.openxmlformats.org/officeDocument/2006/relationships/customXml" Target="../ink/ink171.xml"/><Relationship Id="rId20" Type="http://schemas.openxmlformats.org/officeDocument/2006/relationships/customXml" Target="../ink/ink170.xml"/><Relationship Id="rId2" Type="http://schemas.openxmlformats.org/officeDocument/2006/relationships/customXml" Target="../ink/ink152.xml"/><Relationship Id="rId19" Type="http://schemas.openxmlformats.org/officeDocument/2006/relationships/customXml" Target="../ink/ink169.xml"/><Relationship Id="rId18" Type="http://schemas.openxmlformats.org/officeDocument/2006/relationships/customXml" Target="../ink/ink168.xml"/><Relationship Id="rId17" Type="http://schemas.openxmlformats.org/officeDocument/2006/relationships/customXml" Target="../ink/ink167.xml"/><Relationship Id="rId16" Type="http://schemas.openxmlformats.org/officeDocument/2006/relationships/customXml" Target="../ink/ink166.xml"/><Relationship Id="rId15" Type="http://schemas.openxmlformats.org/officeDocument/2006/relationships/customXml" Target="../ink/ink165.xml"/><Relationship Id="rId14" Type="http://schemas.openxmlformats.org/officeDocument/2006/relationships/customXml" Target="../ink/ink164.xml"/><Relationship Id="rId13" Type="http://schemas.openxmlformats.org/officeDocument/2006/relationships/customXml" Target="../ink/ink163.xml"/><Relationship Id="rId12" Type="http://schemas.openxmlformats.org/officeDocument/2006/relationships/customXml" Target="../ink/ink162.xml"/><Relationship Id="rId11" Type="http://schemas.openxmlformats.org/officeDocument/2006/relationships/customXml" Target="../ink/ink161.xml"/><Relationship Id="rId10" Type="http://schemas.openxmlformats.org/officeDocument/2006/relationships/customXml" Target="../ink/ink160.xml"/><Relationship Id="rId1" Type="http://schemas.openxmlformats.org/officeDocument/2006/relationships/customXml" Target="../ink/ink15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13.xml"/><Relationship Id="rId8" Type="http://schemas.openxmlformats.org/officeDocument/2006/relationships/customXml" Target="../ink/ink212.xml"/><Relationship Id="rId7" Type="http://schemas.openxmlformats.org/officeDocument/2006/relationships/customXml" Target="../ink/ink211.xml"/><Relationship Id="rId66" Type="http://schemas.openxmlformats.org/officeDocument/2006/relationships/notesSlide" Target="../notesSlides/notesSlide4.xml"/><Relationship Id="rId65" Type="http://schemas.openxmlformats.org/officeDocument/2006/relationships/slideLayout" Target="../slideLayouts/slideLayout2.xml"/><Relationship Id="rId64" Type="http://schemas.openxmlformats.org/officeDocument/2006/relationships/customXml" Target="../ink/ink268.xml"/><Relationship Id="rId63" Type="http://schemas.openxmlformats.org/officeDocument/2006/relationships/customXml" Target="../ink/ink267.xml"/><Relationship Id="rId62" Type="http://schemas.openxmlformats.org/officeDocument/2006/relationships/customXml" Target="../ink/ink266.xml"/><Relationship Id="rId61" Type="http://schemas.openxmlformats.org/officeDocument/2006/relationships/customXml" Target="../ink/ink265.xml"/><Relationship Id="rId60" Type="http://schemas.openxmlformats.org/officeDocument/2006/relationships/customXml" Target="../ink/ink264.xml"/><Relationship Id="rId6" Type="http://schemas.openxmlformats.org/officeDocument/2006/relationships/customXml" Target="../ink/ink210.xml"/><Relationship Id="rId59" Type="http://schemas.openxmlformats.org/officeDocument/2006/relationships/customXml" Target="../ink/ink263.xml"/><Relationship Id="rId58" Type="http://schemas.openxmlformats.org/officeDocument/2006/relationships/customXml" Target="../ink/ink262.xml"/><Relationship Id="rId57" Type="http://schemas.openxmlformats.org/officeDocument/2006/relationships/customXml" Target="../ink/ink261.xml"/><Relationship Id="rId56" Type="http://schemas.openxmlformats.org/officeDocument/2006/relationships/customXml" Target="../ink/ink260.xml"/><Relationship Id="rId55" Type="http://schemas.openxmlformats.org/officeDocument/2006/relationships/customXml" Target="../ink/ink259.xml"/><Relationship Id="rId54" Type="http://schemas.openxmlformats.org/officeDocument/2006/relationships/customXml" Target="../ink/ink258.xml"/><Relationship Id="rId53" Type="http://schemas.openxmlformats.org/officeDocument/2006/relationships/customXml" Target="../ink/ink257.xml"/><Relationship Id="rId52" Type="http://schemas.openxmlformats.org/officeDocument/2006/relationships/customXml" Target="../ink/ink256.xml"/><Relationship Id="rId51" Type="http://schemas.openxmlformats.org/officeDocument/2006/relationships/customXml" Target="../ink/ink255.xml"/><Relationship Id="rId50" Type="http://schemas.openxmlformats.org/officeDocument/2006/relationships/customXml" Target="../ink/ink254.xml"/><Relationship Id="rId5" Type="http://schemas.openxmlformats.org/officeDocument/2006/relationships/customXml" Target="../ink/ink209.xml"/><Relationship Id="rId49" Type="http://schemas.openxmlformats.org/officeDocument/2006/relationships/customXml" Target="../ink/ink253.xml"/><Relationship Id="rId48" Type="http://schemas.openxmlformats.org/officeDocument/2006/relationships/customXml" Target="../ink/ink252.xml"/><Relationship Id="rId47" Type="http://schemas.openxmlformats.org/officeDocument/2006/relationships/customXml" Target="../ink/ink251.xml"/><Relationship Id="rId46" Type="http://schemas.openxmlformats.org/officeDocument/2006/relationships/customXml" Target="../ink/ink250.xml"/><Relationship Id="rId45" Type="http://schemas.openxmlformats.org/officeDocument/2006/relationships/customXml" Target="../ink/ink249.xml"/><Relationship Id="rId44" Type="http://schemas.openxmlformats.org/officeDocument/2006/relationships/customXml" Target="../ink/ink248.xml"/><Relationship Id="rId43" Type="http://schemas.openxmlformats.org/officeDocument/2006/relationships/customXml" Target="../ink/ink247.xml"/><Relationship Id="rId42" Type="http://schemas.openxmlformats.org/officeDocument/2006/relationships/customXml" Target="../ink/ink246.xml"/><Relationship Id="rId41" Type="http://schemas.openxmlformats.org/officeDocument/2006/relationships/customXml" Target="../ink/ink245.xml"/><Relationship Id="rId40" Type="http://schemas.openxmlformats.org/officeDocument/2006/relationships/customXml" Target="../ink/ink244.xml"/><Relationship Id="rId4" Type="http://schemas.openxmlformats.org/officeDocument/2006/relationships/customXml" Target="../ink/ink208.xml"/><Relationship Id="rId39" Type="http://schemas.openxmlformats.org/officeDocument/2006/relationships/customXml" Target="../ink/ink243.xml"/><Relationship Id="rId38" Type="http://schemas.openxmlformats.org/officeDocument/2006/relationships/customXml" Target="../ink/ink242.xml"/><Relationship Id="rId37" Type="http://schemas.openxmlformats.org/officeDocument/2006/relationships/customXml" Target="../ink/ink241.xml"/><Relationship Id="rId36" Type="http://schemas.openxmlformats.org/officeDocument/2006/relationships/customXml" Target="../ink/ink240.xml"/><Relationship Id="rId35" Type="http://schemas.openxmlformats.org/officeDocument/2006/relationships/customXml" Target="../ink/ink239.xml"/><Relationship Id="rId34" Type="http://schemas.openxmlformats.org/officeDocument/2006/relationships/customXml" Target="../ink/ink238.xml"/><Relationship Id="rId33" Type="http://schemas.openxmlformats.org/officeDocument/2006/relationships/customXml" Target="../ink/ink237.xml"/><Relationship Id="rId32" Type="http://schemas.openxmlformats.org/officeDocument/2006/relationships/customXml" Target="../ink/ink236.xml"/><Relationship Id="rId31" Type="http://schemas.openxmlformats.org/officeDocument/2006/relationships/customXml" Target="../ink/ink235.xml"/><Relationship Id="rId30" Type="http://schemas.openxmlformats.org/officeDocument/2006/relationships/customXml" Target="../ink/ink234.xml"/><Relationship Id="rId3" Type="http://schemas.openxmlformats.org/officeDocument/2006/relationships/customXml" Target="../ink/ink207.xml"/><Relationship Id="rId29" Type="http://schemas.openxmlformats.org/officeDocument/2006/relationships/customXml" Target="../ink/ink233.xml"/><Relationship Id="rId28" Type="http://schemas.openxmlformats.org/officeDocument/2006/relationships/customXml" Target="../ink/ink232.xml"/><Relationship Id="rId27" Type="http://schemas.openxmlformats.org/officeDocument/2006/relationships/customXml" Target="../ink/ink231.xml"/><Relationship Id="rId26" Type="http://schemas.openxmlformats.org/officeDocument/2006/relationships/customXml" Target="../ink/ink230.xml"/><Relationship Id="rId25" Type="http://schemas.openxmlformats.org/officeDocument/2006/relationships/customXml" Target="../ink/ink229.xml"/><Relationship Id="rId24" Type="http://schemas.openxmlformats.org/officeDocument/2006/relationships/customXml" Target="../ink/ink228.xml"/><Relationship Id="rId23" Type="http://schemas.openxmlformats.org/officeDocument/2006/relationships/customXml" Target="../ink/ink227.xml"/><Relationship Id="rId22" Type="http://schemas.openxmlformats.org/officeDocument/2006/relationships/customXml" Target="../ink/ink226.xml"/><Relationship Id="rId21" Type="http://schemas.openxmlformats.org/officeDocument/2006/relationships/customXml" Target="../ink/ink225.xml"/><Relationship Id="rId20" Type="http://schemas.openxmlformats.org/officeDocument/2006/relationships/customXml" Target="../ink/ink224.xml"/><Relationship Id="rId2" Type="http://schemas.openxmlformats.org/officeDocument/2006/relationships/customXml" Target="../ink/ink206.xml"/><Relationship Id="rId19" Type="http://schemas.openxmlformats.org/officeDocument/2006/relationships/customXml" Target="../ink/ink223.xml"/><Relationship Id="rId18" Type="http://schemas.openxmlformats.org/officeDocument/2006/relationships/customXml" Target="../ink/ink222.xml"/><Relationship Id="rId17" Type="http://schemas.openxmlformats.org/officeDocument/2006/relationships/customXml" Target="../ink/ink221.xml"/><Relationship Id="rId16" Type="http://schemas.openxmlformats.org/officeDocument/2006/relationships/customXml" Target="../ink/ink220.xml"/><Relationship Id="rId15" Type="http://schemas.openxmlformats.org/officeDocument/2006/relationships/customXml" Target="../ink/ink219.xml"/><Relationship Id="rId14" Type="http://schemas.openxmlformats.org/officeDocument/2006/relationships/customXml" Target="../ink/ink218.xml"/><Relationship Id="rId13" Type="http://schemas.openxmlformats.org/officeDocument/2006/relationships/customXml" Target="../ink/ink217.xml"/><Relationship Id="rId12" Type="http://schemas.openxmlformats.org/officeDocument/2006/relationships/customXml" Target="../ink/ink216.xml"/><Relationship Id="rId11" Type="http://schemas.openxmlformats.org/officeDocument/2006/relationships/customXml" Target="../ink/ink215.xml"/><Relationship Id="rId10" Type="http://schemas.openxmlformats.org/officeDocument/2006/relationships/customXml" Target="../ink/ink214.xml"/><Relationship Id="rId1" Type="http://schemas.openxmlformats.org/officeDocument/2006/relationships/customXml" Target="../ink/ink205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7.xml"/><Relationship Id="rId8" Type="http://schemas.openxmlformats.org/officeDocument/2006/relationships/customXml" Target="../ink/ink276.xml"/><Relationship Id="rId7" Type="http://schemas.openxmlformats.org/officeDocument/2006/relationships/customXml" Target="../ink/ink275.xml"/><Relationship Id="rId6" Type="http://schemas.openxmlformats.org/officeDocument/2006/relationships/customXml" Target="../ink/ink274.xml"/><Relationship Id="rId54" Type="http://schemas.openxmlformats.org/officeDocument/2006/relationships/notesSlide" Target="../notesSlides/notesSlide5.xml"/><Relationship Id="rId53" Type="http://schemas.openxmlformats.org/officeDocument/2006/relationships/slideLayout" Target="../slideLayouts/slideLayout2.xml"/><Relationship Id="rId52" Type="http://schemas.openxmlformats.org/officeDocument/2006/relationships/customXml" Target="../ink/ink320.xml"/><Relationship Id="rId51" Type="http://schemas.openxmlformats.org/officeDocument/2006/relationships/customXml" Target="../ink/ink319.xml"/><Relationship Id="rId50" Type="http://schemas.openxmlformats.org/officeDocument/2006/relationships/customXml" Target="../ink/ink318.xml"/><Relationship Id="rId5" Type="http://schemas.openxmlformats.org/officeDocument/2006/relationships/customXml" Target="../ink/ink273.xml"/><Relationship Id="rId49" Type="http://schemas.openxmlformats.org/officeDocument/2006/relationships/customXml" Target="../ink/ink317.xml"/><Relationship Id="rId48" Type="http://schemas.openxmlformats.org/officeDocument/2006/relationships/customXml" Target="../ink/ink316.xml"/><Relationship Id="rId47" Type="http://schemas.openxmlformats.org/officeDocument/2006/relationships/customXml" Target="../ink/ink315.xml"/><Relationship Id="rId46" Type="http://schemas.openxmlformats.org/officeDocument/2006/relationships/customXml" Target="../ink/ink314.xml"/><Relationship Id="rId45" Type="http://schemas.openxmlformats.org/officeDocument/2006/relationships/customXml" Target="../ink/ink313.xml"/><Relationship Id="rId44" Type="http://schemas.openxmlformats.org/officeDocument/2006/relationships/customXml" Target="../ink/ink312.xml"/><Relationship Id="rId43" Type="http://schemas.openxmlformats.org/officeDocument/2006/relationships/customXml" Target="../ink/ink311.xml"/><Relationship Id="rId42" Type="http://schemas.openxmlformats.org/officeDocument/2006/relationships/customXml" Target="../ink/ink310.xml"/><Relationship Id="rId41" Type="http://schemas.openxmlformats.org/officeDocument/2006/relationships/customXml" Target="../ink/ink309.xml"/><Relationship Id="rId40" Type="http://schemas.openxmlformats.org/officeDocument/2006/relationships/customXml" Target="../ink/ink308.xml"/><Relationship Id="rId4" Type="http://schemas.openxmlformats.org/officeDocument/2006/relationships/customXml" Target="../ink/ink272.xml"/><Relationship Id="rId39" Type="http://schemas.openxmlformats.org/officeDocument/2006/relationships/customXml" Target="../ink/ink307.xml"/><Relationship Id="rId38" Type="http://schemas.openxmlformats.org/officeDocument/2006/relationships/customXml" Target="../ink/ink306.xml"/><Relationship Id="rId37" Type="http://schemas.openxmlformats.org/officeDocument/2006/relationships/customXml" Target="../ink/ink305.xml"/><Relationship Id="rId36" Type="http://schemas.openxmlformats.org/officeDocument/2006/relationships/customXml" Target="../ink/ink304.xml"/><Relationship Id="rId35" Type="http://schemas.openxmlformats.org/officeDocument/2006/relationships/customXml" Target="../ink/ink303.xml"/><Relationship Id="rId34" Type="http://schemas.openxmlformats.org/officeDocument/2006/relationships/customXml" Target="../ink/ink302.xml"/><Relationship Id="rId33" Type="http://schemas.openxmlformats.org/officeDocument/2006/relationships/customXml" Target="../ink/ink301.xml"/><Relationship Id="rId32" Type="http://schemas.openxmlformats.org/officeDocument/2006/relationships/customXml" Target="../ink/ink300.xml"/><Relationship Id="rId31" Type="http://schemas.openxmlformats.org/officeDocument/2006/relationships/customXml" Target="../ink/ink299.xml"/><Relationship Id="rId30" Type="http://schemas.openxmlformats.org/officeDocument/2006/relationships/customXml" Target="../ink/ink298.xml"/><Relationship Id="rId3" Type="http://schemas.openxmlformats.org/officeDocument/2006/relationships/customXml" Target="../ink/ink271.xml"/><Relationship Id="rId29" Type="http://schemas.openxmlformats.org/officeDocument/2006/relationships/customXml" Target="../ink/ink297.xml"/><Relationship Id="rId28" Type="http://schemas.openxmlformats.org/officeDocument/2006/relationships/customXml" Target="../ink/ink296.xml"/><Relationship Id="rId27" Type="http://schemas.openxmlformats.org/officeDocument/2006/relationships/customXml" Target="../ink/ink295.xml"/><Relationship Id="rId26" Type="http://schemas.openxmlformats.org/officeDocument/2006/relationships/customXml" Target="../ink/ink294.xml"/><Relationship Id="rId25" Type="http://schemas.openxmlformats.org/officeDocument/2006/relationships/customXml" Target="../ink/ink293.xml"/><Relationship Id="rId24" Type="http://schemas.openxmlformats.org/officeDocument/2006/relationships/customXml" Target="../ink/ink292.xml"/><Relationship Id="rId23" Type="http://schemas.openxmlformats.org/officeDocument/2006/relationships/customXml" Target="../ink/ink291.xml"/><Relationship Id="rId22" Type="http://schemas.openxmlformats.org/officeDocument/2006/relationships/customXml" Target="../ink/ink290.xml"/><Relationship Id="rId21" Type="http://schemas.openxmlformats.org/officeDocument/2006/relationships/customXml" Target="../ink/ink289.xml"/><Relationship Id="rId20" Type="http://schemas.openxmlformats.org/officeDocument/2006/relationships/customXml" Target="../ink/ink288.xml"/><Relationship Id="rId2" Type="http://schemas.openxmlformats.org/officeDocument/2006/relationships/customXml" Target="../ink/ink270.xml"/><Relationship Id="rId19" Type="http://schemas.openxmlformats.org/officeDocument/2006/relationships/customXml" Target="../ink/ink287.xml"/><Relationship Id="rId18" Type="http://schemas.openxmlformats.org/officeDocument/2006/relationships/customXml" Target="../ink/ink286.xml"/><Relationship Id="rId17" Type="http://schemas.openxmlformats.org/officeDocument/2006/relationships/customXml" Target="../ink/ink285.xml"/><Relationship Id="rId16" Type="http://schemas.openxmlformats.org/officeDocument/2006/relationships/customXml" Target="../ink/ink284.xml"/><Relationship Id="rId15" Type="http://schemas.openxmlformats.org/officeDocument/2006/relationships/customXml" Target="../ink/ink283.xml"/><Relationship Id="rId14" Type="http://schemas.openxmlformats.org/officeDocument/2006/relationships/customXml" Target="../ink/ink282.xml"/><Relationship Id="rId13" Type="http://schemas.openxmlformats.org/officeDocument/2006/relationships/customXml" Target="../ink/ink281.xml"/><Relationship Id="rId12" Type="http://schemas.openxmlformats.org/officeDocument/2006/relationships/customXml" Target="../ink/ink280.xml"/><Relationship Id="rId11" Type="http://schemas.openxmlformats.org/officeDocument/2006/relationships/customXml" Target="../ink/ink279.xml"/><Relationship Id="rId10" Type="http://schemas.openxmlformats.org/officeDocument/2006/relationships/customXml" Target="../ink/ink278.xml"/><Relationship Id="rId1" Type="http://schemas.openxmlformats.org/officeDocument/2006/relationships/customXml" Target="../ink/ink2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customXml" Target="../ink/ink329.xml"/><Relationship Id="rId8" Type="http://schemas.openxmlformats.org/officeDocument/2006/relationships/customXml" Target="../ink/ink328.xml"/><Relationship Id="rId7" Type="http://schemas.openxmlformats.org/officeDocument/2006/relationships/customXml" Target="../ink/ink327.xml"/><Relationship Id="rId6" Type="http://schemas.openxmlformats.org/officeDocument/2006/relationships/customXml" Target="../ink/ink326.xml"/><Relationship Id="rId5" Type="http://schemas.openxmlformats.org/officeDocument/2006/relationships/customXml" Target="../ink/ink325.xml"/><Relationship Id="rId4" Type="http://schemas.openxmlformats.org/officeDocument/2006/relationships/customXml" Target="../ink/ink324.xml"/><Relationship Id="rId3" Type="http://schemas.openxmlformats.org/officeDocument/2006/relationships/customXml" Target="../ink/ink323.xml"/><Relationship Id="rId23" Type="http://schemas.openxmlformats.org/officeDocument/2006/relationships/notesSlide" Target="../notesSlides/notesSlide6.xml"/><Relationship Id="rId22" Type="http://schemas.openxmlformats.org/officeDocument/2006/relationships/slideLayout" Target="../slideLayouts/slideLayout2.xml"/><Relationship Id="rId21" Type="http://schemas.openxmlformats.org/officeDocument/2006/relationships/customXml" Target="../ink/ink341.xml"/><Relationship Id="rId20" Type="http://schemas.openxmlformats.org/officeDocument/2006/relationships/customXml" Target="../ink/ink340.xml"/><Relationship Id="rId2" Type="http://schemas.openxmlformats.org/officeDocument/2006/relationships/customXml" Target="../ink/ink322.xml"/><Relationship Id="rId19" Type="http://schemas.openxmlformats.org/officeDocument/2006/relationships/customXml" Target="../ink/ink339.xml"/><Relationship Id="rId18" Type="http://schemas.openxmlformats.org/officeDocument/2006/relationships/customXml" Target="../ink/ink338.xml"/><Relationship Id="rId17" Type="http://schemas.openxmlformats.org/officeDocument/2006/relationships/customXml" Target="../ink/ink337.xml"/><Relationship Id="rId16" Type="http://schemas.openxmlformats.org/officeDocument/2006/relationships/customXml" Target="../ink/ink336.xml"/><Relationship Id="rId15" Type="http://schemas.openxmlformats.org/officeDocument/2006/relationships/customXml" Target="../ink/ink335.xml"/><Relationship Id="rId14" Type="http://schemas.openxmlformats.org/officeDocument/2006/relationships/customXml" Target="../ink/ink334.xml"/><Relationship Id="rId13" Type="http://schemas.openxmlformats.org/officeDocument/2006/relationships/customXml" Target="../ink/ink333.xml"/><Relationship Id="rId12" Type="http://schemas.openxmlformats.org/officeDocument/2006/relationships/customXml" Target="../ink/ink332.xml"/><Relationship Id="rId11" Type="http://schemas.openxmlformats.org/officeDocument/2006/relationships/customXml" Target="../ink/ink331.xml"/><Relationship Id="rId10" Type="http://schemas.openxmlformats.org/officeDocument/2006/relationships/customXml" Target="../ink/ink330.xml"/><Relationship Id="rId1" Type="http://schemas.openxmlformats.org/officeDocument/2006/relationships/customXml" Target="../ink/ink3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0.xml"/><Relationship Id="rId8" Type="http://schemas.openxmlformats.org/officeDocument/2006/relationships/customXml" Target="../ink/ink349.xml"/><Relationship Id="rId7" Type="http://schemas.openxmlformats.org/officeDocument/2006/relationships/customXml" Target="../ink/ink348.xml"/><Relationship Id="rId6" Type="http://schemas.openxmlformats.org/officeDocument/2006/relationships/customXml" Target="../ink/ink347.xml"/><Relationship Id="rId5" Type="http://schemas.openxmlformats.org/officeDocument/2006/relationships/customXml" Target="../ink/ink346.xml"/><Relationship Id="rId4" Type="http://schemas.openxmlformats.org/officeDocument/2006/relationships/customXml" Target="../ink/ink345.xml"/><Relationship Id="rId3" Type="http://schemas.openxmlformats.org/officeDocument/2006/relationships/customXml" Target="../ink/ink344.xml"/><Relationship Id="rId29" Type="http://schemas.openxmlformats.org/officeDocument/2006/relationships/slideLayout" Target="../slideLayouts/slideLayout2.xml"/><Relationship Id="rId28" Type="http://schemas.openxmlformats.org/officeDocument/2006/relationships/customXml" Target="../ink/ink369.xml"/><Relationship Id="rId27" Type="http://schemas.openxmlformats.org/officeDocument/2006/relationships/customXml" Target="../ink/ink368.xml"/><Relationship Id="rId26" Type="http://schemas.openxmlformats.org/officeDocument/2006/relationships/customXml" Target="../ink/ink367.xml"/><Relationship Id="rId25" Type="http://schemas.openxmlformats.org/officeDocument/2006/relationships/customXml" Target="../ink/ink366.xml"/><Relationship Id="rId24" Type="http://schemas.openxmlformats.org/officeDocument/2006/relationships/customXml" Target="../ink/ink365.xml"/><Relationship Id="rId23" Type="http://schemas.openxmlformats.org/officeDocument/2006/relationships/customXml" Target="../ink/ink364.xml"/><Relationship Id="rId22" Type="http://schemas.openxmlformats.org/officeDocument/2006/relationships/customXml" Target="../ink/ink363.xml"/><Relationship Id="rId21" Type="http://schemas.openxmlformats.org/officeDocument/2006/relationships/customXml" Target="../ink/ink362.xml"/><Relationship Id="rId20" Type="http://schemas.openxmlformats.org/officeDocument/2006/relationships/customXml" Target="../ink/ink361.xml"/><Relationship Id="rId2" Type="http://schemas.openxmlformats.org/officeDocument/2006/relationships/customXml" Target="../ink/ink343.xml"/><Relationship Id="rId19" Type="http://schemas.openxmlformats.org/officeDocument/2006/relationships/customXml" Target="../ink/ink360.xml"/><Relationship Id="rId18" Type="http://schemas.openxmlformats.org/officeDocument/2006/relationships/customXml" Target="../ink/ink359.xml"/><Relationship Id="rId17" Type="http://schemas.openxmlformats.org/officeDocument/2006/relationships/customXml" Target="../ink/ink358.xml"/><Relationship Id="rId16" Type="http://schemas.openxmlformats.org/officeDocument/2006/relationships/customXml" Target="../ink/ink357.xml"/><Relationship Id="rId15" Type="http://schemas.openxmlformats.org/officeDocument/2006/relationships/customXml" Target="../ink/ink356.xml"/><Relationship Id="rId14" Type="http://schemas.openxmlformats.org/officeDocument/2006/relationships/customXml" Target="../ink/ink355.xml"/><Relationship Id="rId13" Type="http://schemas.openxmlformats.org/officeDocument/2006/relationships/customXml" Target="../ink/ink354.xml"/><Relationship Id="rId12" Type="http://schemas.openxmlformats.org/officeDocument/2006/relationships/customXml" Target="../ink/ink353.xml"/><Relationship Id="rId11" Type="http://schemas.openxmlformats.org/officeDocument/2006/relationships/customXml" Target="../ink/ink352.xml"/><Relationship Id="rId10" Type="http://schemas.openxmlformats.org/officeDocument/2006/relationships/customXml" Target="../ink/ink351.xml"/><Relationship Id="rId1" Type="http://schemas.openxmlformats.org/officeDocument/2006/relationships/customXml" Target="../ink/ink3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customXml" Target="../ink/ink378.xml"/><Relationship Id="rId8" Type="http://schemas.openxmlformats.org/officeDocument/2006/relationships/customXml" Target="../ink/ink377.xml"/><Relationship Id="rId7" Type="http://schemas.openxmlformats.org/officeDocument/2006/relationships/customXml" Target="../ink/ink376.xml"/><Relationship Id="rId69" Type="http://schemas.openxmlformats.org/officeDocument/2006/relationships/slideLayout" Target="../slideLayouts/slideLayout2.xml"/><Relationship Id="rId68" Type="http://schemas.openxmlformats.org/officeDocument/2006/relationships/customXml" Target="../ink/ink437.xml"/><Relationship Id="rId67" Type="http://schemas.openxmlformats.org/officeDocument/2006/relationships/customXml" Target="../ink/ink436.xml"/><Relationship Id="rId66" Type="http://schemas.openxmlformats.org/officeDocument/2006/relationships/customXml" Target="../ink/ink435.xml"/><Relationship Id="rId65" Type="http://schemas.openxmlformats.org/officeDocument/2006/relationships/customXml" Target="../ink/ink434.xml"/><Relationship Id="rId64" Type="http://schemas.openxmlformats.org/officeDocument/2006/relationships/customXml" Target="../ink/ink433.xml"/><Relationship Id="rId63" Type="http://schemas.openxmlformats.org/officeDocument/2006/relationships/customXml" Target="../ink/ink432.xml"/><Relationship Id="rId62" Type="http://schemas.openxmlformats.org/officeDocument/2006/relationships/customXml" Target="../ink/ink431.xml"/><Relationship Id="rId61" Type="http://schemas.openxmlformats.org/officeDocument/2006/relationships/customXml" Target="../ink/ink430.xml"/><Relationship Id="rId60" Type="http://schemas.openxmlformats.org/officeDocument/2006/relationships/customXml" Target="../ink/ink429.xml"/><Relationship Id="rId6" Type="http://schemas.openxmlformats.org/officeDocument/2006/relationships/customXml" Target="../ink/ink375.xml"/><Relationship Id="rId59" Type="http://schemas.openxmlformats.org/officeDocument/2006/relationships/customXml" Target="../ink/ink428.xml"/><Relationship Id="rId58" Type="http://schemas.openxmlformats.org/officeDocument/2006/relationships/customXml" Target="../ink/ink427.xml"/><Relationship Id="rId57" Type="http://schemas.openxmlformats.org/officeDocument/2006/relationships/customXml" Target="../ink/ink426.xml"/><Relationship Id="rId56" Type="http://schemas.openxmlformats.org/officeDocument/2006/relationships/customXml" Target="../ink/ink425.xml"/><Relationship Id="rId55" Type="http://schemas.openxmlformats.org/officeDocument/2006/relationships/customXml" Target="../ink/ink424.xml"/><Relationship Id="rId54" Type="http://schemas.openxmlformats.org/officeDocument/2006/relationships/customXml" Target="../ink/ink423.xml"/><Relationship Id="rId53" Type="http://schemas.openxmlformats.org/officeDocument/2006/relationships/customXml" Target="../ink/ink422.xml"/><Relationship Id="rId52" Type="http://schemas.openxmlformats.org/officeDocument/2006/relationships/customXml" Target="../ink/ink421.xml"/><Relationship Id="rId51" Type="http://schemas.openxmlformats.org/officeDocument/2006/relationships/customXml" Target="../ink/ink420.xml"/><Relationship Id="rId50" Type="http://schemas.openxmlformats.org/officeDocument/2006/relationships/customXml" Target="../ink/ink419.xml"/><Relationship Id="rId5" Type="http://schemas.openxmlformats.org/officeDocument/2006/relationships/customXml" Target="../ink/ink374.xml"/><Relationship Id="rId49" Type="http://schemas.openxmlformats.org/officeDocument/2006/relationships/customXml" Target="../ink/ink418.xml"/><Relationship Id="rId48" Type="http://schemas.openxmlformats.org/officeDocument/2006/relationships/customXml" Target="../ink/ink417.xml"/><Relationship Id="rId47" Type="http://schemas.openxmlformats.org/officeDocument/2006/relationships/customXml" Target="../ink/ink416.xml"/><Relationship Id="rId46" Type="http://schemas.openxmlformats.org/officeDocument/2006/relationships/customXml" Target="../ink/ink415.xml"/><Relationship Id="rId45" Type="http://schemas.openxmlformats.org/officeDocument/2006/relationships/customXml" Target="../ink/ink414.xml"/><Relationship Id="rId44" Type="http://schemas.openxmlformats.org/officeDocument/2006/relationships/customXml" Target="../ink/ink413.xml"/><Relationship Id="rId43" Type="http://schemas.openxmlformats.org/officeDocument/2006/relationships/customXml" Target="../ink/ink412.xml"/><Relationship Id="rId42" Type="http://schemas.openxmlformats.org/officeDocument/2006/relationships/customXml" Target="../ink/ink411.xml"/><Relationship Id="rId41" Type="http://schemas.openxmlformats.org/officeDocument/2006/relationships/customXml" Target="../ink/ink410.xml"/><Relationship Id="rId40" Type="http://schemas.openxmlformats.org/officeDocument/2006/relationships/customXml" Target="../ink/ink409.xml"/><Relationship Id="rId4" Type="http://schemas.openxmlformats.org/officeDocument/2006/relationships/customXml" Target="../ink/ink373.xml"/><Relationship Id="rId39" Type="http://schemas.openxmlformats.org/officeDocument/2006/relationships/customXml" Target="../ink/ink408.xml"/><Relationship Id="rId38" Type="http://schemas.openxmlformats.org/officeDocument/2006/relationships/customXml" Target="../ink/ink407.xml"/><Relationship Id="rId37" Type="http://schemas.openxmlformats.org/officeDocument/2006/relationships/customXml" Target="../ink/ink406.xml"/><Relationship Id="rId36" Type="http://schemas.openxmlformats.org/officeDocument/2006/relationships/customXml" Target="../ink/ink405.xml"/><Relationship Id="rId35" Type="http://schemas.openxmlformats.org/officeDocument/2006/relationships/customXml" Target="../ink/ink404.xml"/><Relationship Id="rId34" Type="http://schemas.openxmlformats.org/officeDocument/2006/relationships/customXml" Target="../ink/ink403.xml"/><Relationship Id="rId33" Type="http://schemas.openxmlformats.org/officeDocument/2006/relationships/customXml" Target="../ink/ink402.xml"/><Relationship Id="rId32" Type="http://schemas.openxmlformats.org/officeDocument/2006/relationships/customXml" Target="../ink/ink401.xml"/><Relationship Id="rId31" Type="http://schemas.openxmlformats.org/officeDocument/2006/relationships/customXml" Target="../ink/ink400.xml"/><Relationship Id="rId30" Type="http://schemas.openxmlformats.org/officeDocument/2006/relationships/customXml" Target="../ink/ink399.xml"/><Relationship Id="rId3" Type="http://schemas.openxmlformats.org/officeDocument/2006/relationships/customXml" Target="../ink/ink372.xml"/><Relationship Id="rId29" Type="http://schemas.openxmlformats.org/officeDocument/2006/relationships/customXml" Target="../ink/ink398.xml"/><Relationship Id="rId28" Type="http://schemas.openxmlformats.org/officeDocument/2006/relationships/customXml" Target="../ink/ink397.xml"/><Relationship Id="rId27" Type="http://schemas.openxmlformats.org/officeDocument/2006/relationships/customXml" Target="../ink/ink396.xml"/><Relationship Id="rId26" Type="http://schemas.openxmlformats.org/officeDocument/2006/relationships/customXml" Target="../ink/ink395.xml"/><Relationship Id="rId25" Type="http://schemas.openxmlformats.org/officeDocument/2006/relationships/customXml" Target="../ink/ink394.xml"/><Relationship Id="rId24" Type="http://schemas.openxmlformats.org/officeDocument/2006/relationships/customXml" Target="../ink/ink393.xml"/><Relationship Id="rId23" Type="http://schemas.openxmlformats.org/officeDocument/2006/relationships/customXml" Target="../ink/ink392.xml"/><Relationship Id="rId22" Type="http://schemas.openxmlformats.org/officeDocument/2006/relationships/customXml" Target="../ink/ink391.xml"/><Relationship Id="rId21" Type="http://schemas.openxmlformats.org/officeDocument/2006/relationships/customXml" Target="../ink/ink390.xml"/><Relationship Id="rId20" Type="http://schemas.openxmlformats.org/officeDocument/2006/relationships/customXml" Target="../ink/ink389.xml"/><Relationship Id="rId2" Type="http://schemas.openxmlformats.org/officeDocument/2006/relationships/customXml" Target="../ink/ink371.xml"/><Relationship Id="rId19" Type="http://schemas.openxmlformats.org/officeDocument/2006/relationships/customXml" Target="../ink/ink388.xml"/><Relationship Id="rId18" Type="http://schemas.openxmlformats.org/officeDocument/2006/relationships/customXml" Target="../ink/ink387.xml"/><Relationship Id="rId17" Type="http://schemas.openxmlformats.org/officeDocument/2006/relationships/customXml" Target="../ink/ink386.xml"/><Relationship Id="rId16" Type="http://schemas.openxmlformats.org/officeDocument/2006/relationships/customXml" Target="../ink/ink385.xml"/><Relationship Id="rId15" Type="http://schemas.openxmlformats.org/officeDocument/2006/relationships/customXml" Target="../ink/ink384.xml"/><Relationship Id="rId14" Type="http://schemas.openxmlformats.org/officeDocument/2006/relationships/customXml" Target="../ink/ink383.xml"/><Relationship Id="rId13" Type="http://schemas.openxmlformats.org/officeDocument/2006/relationships/customXml" Target="../ink/ink382.xml"/><Relationship Id="rId12" Type="http://schemas.openxmlformats.org/officeDocument/2006/relationships/customXml" Target="../ink/ink381.xml"/><Relationship Id="rId11" Type="http://schemas.openxmlformats.org/officeDocument/2006/relationships/customXml" Target="../ink/ink380.xml"/><Relationship Id="rId10" Type="http://schemas.openxmlformats.org/officeDocument/2006/relationships/customXml" Target="../ink/ink379.xml"/><Relationship Id="rId1" Type="http://schemas.openxmlformats.org/officeDocument/2006/relationships/customXml" Target="../ink/ink37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1264921" y="1905000"/>
            <a:ext cx="4194095" cy="111578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 algn="r" defTabSz="887095">
              <a:lnSpc>
                <a:spcPct val="90000"/>
              </a:lnSpc>
              <a:defRPr sz="5240">
                <a:solidFill>
                  <a:srgbClr val="1F497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SQL</a:t>
            </a:r>
            <a:endParaRPr sz="1940"/>
          </a:p>
          <a:p>
            <a:pPr algn="r" defTabSz="887095">
              <a:lnSpc>
                <a:spcPct val="90000"/>
              </a:lnSpc>
              <a:defRPr sz="194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Query Language</a:t>
            </a:r>
          </a:p>
        </p:txBody>
      </p:sp>
      <p:sp>
        <p:nvSpPr>
          <p:cNvPr id="95" name="Title 1"/>
          <p:cNvSpPr txBox="1"/>
          <p:nvPr/>
        </p:nvSpPr>
        <p:spPr>
          <a:xfrm>
            <a:off x="1188720" y="4018984"/>
            <a:ext cx="4270295" cy="85781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algn="r" defTabSz="914400">
              <a:defRPr sz="2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R &amp; G - Chapter 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2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The SQL DML</a:t>
            </a:r>
          </a:p>
        </p:txBody>
      </p:sp>
      <p:sp>
        <p:nvSpPr>
          <p:cNvPr id="18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84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Content Placeholder 2"/>
          <p:cNvSpPr txBox="1"/>
          <p:nvPr/>
        </p:nvSpPr>
        <p:spPr>
          <a:xfrm>
            <a:off x="808969" y="3526528"/>
            <a:ext cx="7542281" cy="27924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Find all 27-year-old sailors:</a:t>
            </a:r>
            <a:endParaRPr sz="1600"/>
          </a:p>
          <a:p>
            <a:pPr lvl="2" indent="857250" defTabSz="914400">
              <a:spcBef>
                <a:spcPts val="300"/>
              </a:spcBef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 *                                      SELECT *</a:t>
            </a:r>
            <a:endParaRPr sz="1200"/>
          </a:p>
          <a:p>
            <a:pPr lvl="2" indent="857250" defTabSz="914400">
              <a:spcBef>
                <a:spcPts val="300"/>
              </a:spcBef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FROM Sailors AS S           OR       FROM Sailors</a:t>
            </a:r>
            <a:endParaRPr sz="1200"/>
          </a:p>
          <a:p>
            <a:pPr lvl="2" indent="857250" defTabSz="914400">
              <a:spcBef>
                <a:spcPts val="300"/>
              </a:spcBef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WHERE S.age = 27;                      WHERE Sailors.age = 27;</a:t>
            </a:r>
            <a:endParaRPr sz="1200"/>
          </a:p>
          <a:p>
            <a:pPr lvl="2" indent="857250" defTabSz="914400">
              <a:spcBef>
                <a:spcPts val="300"/>
              </a:spcBef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endParaRPr sz="12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To find just names and ratings, replace the first line:</a:t>
            </a:r>
            <a:endParaRPr sz="1600"/>
          </a:p>
          <a:p>
            <a:pPr lvl="2" indent="857250" defTabSz="914400">
              <a:spcBef>
                <a:spcPts val="300"/>
              </a:spcBef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 S.sname, S.rating</a:t>
            </a:r>
          </a:p>
          <a:p>
            <a:pPr lvl="2" indent="857250" defTabSz="914400">
              <a:spcBef>
                <a:spcPts val="300"/>
              </a:spcBef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FROM Sailors AS S</a:t>
            </a:r>
            <a:endParaRPr sz="1200"/>
          </a:p>
          <a:p>
            <a:pPr lvl="2" indent="857250" defTabSz="914400">
              <a:spcBef>
                <a:spcPts val="300"/>
              </a:spcBef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WHERE S.age = 27;</a:t>
            </a:r>
          </a:p>
        </p:txBody>
      </p:sp>
      <p:graphicFrame>
        <p:nvGraphicFramePr>
          <p:cNvPr id="186" name="Group 8"/>
          <p:cNvGraphicFramePr/>
          <p:nvPr/>
        </p:nvGraphicFramePr>
        <p:xfrm>
          <a:off x="990600" y="1752600"/>
          <a:ext cx="4343400" cy="15843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sname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rating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age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Rectangle 35"/>
          <p:cNvSpPr txBox="1"/>
          <p:nvPr/>
        </p:nvSpPr>
        <p:spPr>
          <a:xfrm>
            <a:off x="960119" y="1295400"/>
            <a:ext cx="1069143" cy="459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Sailors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0" y="2483186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SQL: DDL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2"/>
          <p:cNvSpPr txBox="1"/>
          <p:nvPr>
            <p:ph type="title"/>
          </p:nvPr>
        </p:nvSpPr>
        <p:spPr>
          <a:xfrm>
            <a:off x="457200" y="137287"/>
            <a:ext cx="8229600" cy="782619"/>
          </a:xfrm>
          <a:prstGeom prst="rect">
            <a:avLst/>
          </a:prstGeom>
        </p:spPr>
        <p:txBody>
          <a:bodyPr/>
          <a:lstStyle/>
          <a:p>
            <a:r>
              <a:t>DDL – Create Table</a:t>
            </a:r>
          </a:p>
        </p:txBody>
      </p:sp>
      <p:sp>
        <p:nvSpPr>
          <p:cNvPr id="192" name="Rectangle 3"/>
          <p:cNvSpPr txBox="1"/>
          <p:nvPr>
            <p:ph type="body" idx="1"/>
          </p:nvPr>
        </p:nvSpPr>
        <p:spPr>
          <a:xfrm>
            <a:off x="195600" y="1106512"/>
            <a:ext cx="8893176" cy="4114801"/>
          </a:xfrm>
          <a:prstGeom prst="rect">
            <a:avLst/>
          </a:prstGeom>
        </p:spPr>
        <p:txBody>
          <a:bodyPr/>
          <a:lstStyle/>
          <a:p>
            <a:pPr marL="305435" indent="-305435" defTabSz="407035">
              <a:lnSpc>
                <a:spcPct val="110000"/>
              </a:lnSpc>
              <a:spcBef>
                <a:spcPts val="300"/>
              </a:spcBef>
              <a:defRPr sz="2135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CREATE TABLE </a:t>
            </a:r>
            <a:r>
              <a:rPr i="1"/>
              <a:t>table_name </a:t>
            </a:r>
            <a:r>
              <a:t>{ </a:t>
            </a:r>
          </a:p>
          <a:p>
            <a:pPr marL="0" indent="0" defTabSz="407035">
              <a:lnSpc>
                <a:spcPct val="110000"/>
              </a:lnSpc>
              <a:spcBef>
                <a:spcPts val="300"/>
              </a:spcBef>
              <a:buSzTx/>
              <a:buFontTx/>
              <a:buNone/>
              <a:defRPr sz="2135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                    </a:t>
            </a:r>
            <a:r>
              <a:rPr i="1">
                <a:solidFill>
                  <a:srgbClr val="FF0000"/>
                </a:solidFill>
              </a:rPr>
              <a:t>column_name</a:t>
            </a:r>
            <a:r>
              <a:rPr>
                <a:solidFill>
                  <a:srgbClr val="FF0000"/>
                </a:solidFill>
              </a:rPr>
              <a:t> </a:t>
            </a:r>
            <a:r>
              <a:rPr i="1">
                <a:solidFill>
                  <a:srgbClr val="FF0000"/>
                </a:solidFill>
              </a:rPr>
              <a:t>data_type</a:t>
            </a:r>
            <a:r>
              <a:t> </a:t>
            </a:r>
          </a:p>
          <a:p>
            <a:pPr marL="305435" indent="-305435" defTabSz="407035">
              <a:lnSpc>
                <a:spcPct val="110000"/>
              </a:lnSpc>
              <a:spcBef>
                <a:spcPts val="300"/>
              </a:spcBef>
              <a:buSzTx/>
              <a:buNone/>
              <a:defRPr sz="2135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	            [ DEFAULT </a:t>
            </a:r>
            <a:r>
              <a:rPr i="1"/>
              <a:t>default_expr</a:t>
            </a:r>
            <a:r>
              <a:t> ]  [ </a:t>
            </a:r>
            <a:r>
              <a:rPr i="1"/>
              <a:t>column_constraint</a:t>
            </a:r>
            <a:r>
              <a:t> [, ... ] ] |   </a:t>
            </a:r>
            <a:r>
              <a:rPr i="1"/>
              <a:t>table_constraint</a:t>
            </a:r>
            <a:r>
              <a:t> } [, ... ] )</a:t>
            </a:r>
          </a:p>
          <a:p>
            <a:pPr marL="305435" indent="-305435" defTabSz="407035">
              <a:lnSpc>
                <a:spcPct val="72000"/>
              </a:lnSpc>
              <a:spcBef>
                <a:spcPts val="300"/>
              </a:spcBef>
              <a:defRPr sz="1515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  <a:p>
            <a:pPr marL="305435" indent="-305435" defTabSz="407035">
              <a:lnSpc>
                <a:spcPct val="72000"/>
              </a:lnSpc>
              <a:spcBef>
                <a:spcPts val="400"/>
              </a:spcBef>
              <a:defRPr sz="1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Data Types (mySQL) include:</a:t>
            </a:r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1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endParaRPr sz="1515"/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1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rPr sz="1515"/>
              <a:t>char(n) (</a:t>
            </a:r>
            <a:r>
              <a:t>character(n)) – fixed-length character string</a:t>
            </a:r>
            <a:endParaRPr sz="1335"/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1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rPr sz="1515"/>
              <a:t>varchar(n)</a:t>
            </a:r>
            <a:r>
              <a:rPr sz="1335"/>
              <a:t> (</a:t>
            </a:r>
            <a:r>
              <a:t>character varying(n)) – variable-length character string</a:t>
            </a:r>
            <a:endParaRPr sz="1335"/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1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binary(n), text(n), blob, mediumblob, mediumtext, </a:t>
            </a:r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2225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1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smallint, integer, bigint, numeric, real, double precision</a:t>
            </a:r>
            <a:endParaRPr sz="1335"/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1155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1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date, time, timestamp, …</a:t>
            </a:r>
            <a:endParaRPr sz="1335"/>
          </a:p>
          <a:p>
            <a:pPr marL="254000" lvl="1" indent="152400" defTabSz="407035">
              <a:lnSpc>
                <a:spcPct val="72000"/>
              </a:lnSpc>
              <a:spcBef>
                <a:spcPts val="300"/>
              </a:spcBef>
              <a:buSzTx/>
              <a:buNone/>
              <a:defRPr sz="1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serial - unique ID for indexing and cross reference </a:t>
            </a:r>
          </a:p>
        </p:txBody>
      </p:sp>
      <p:sp>
        <p:nvSpPr>
          <p:cNvPr id="193" name="https://dev.mysql.com/doc/refman/8.0/en/data-types.html"/>
          <p:cNvSpPr txBox="1"/>
          <p:nvPr/>
        </p:nvSpPr>
        <p:spPr>
          <a:xfrm>
            <a:off x="914822" y="5535756"/>
            <a:ext cx="5630167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https://dev.mysql.com/doc/refman/8.0/en/data-types.html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02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Constraints</a:t>
            </a:r>
          </a:p>
        </p:txBody>
      </p:sp>
      <p:sp>
        <p:nvSpPr>
          <p:cNvPr id="196" name="Rectangle 1027"/>
          <p:cNvSpPr txBox="1"/>
          <p:nvPr>
            <p:ph type="body" idx="1"/>
          </p:nvPr>
        </p:nvSpPr>
        <p:spPr>
          <a:xfrm>
            <a:off x="609600" y="12192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Recall that the schema defines the legal instances of the relations.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Data types are a way to limit the kind of data that can be stored in a table, but they are often insufficient.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e.g., prices must be positive values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uniqueness, referential integrity, etc.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Can specify constraints on individual columns or on tables.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/>
        </p:nvSpPr>
        <p:spPr>
          <a:xfrm>
            <a:off x="5273493" y="2357631"/>
            <a:ext cx="2516824" cy="637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 defTabSz="914400">
              <a:defRPr sz="36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Constraints</a:t>
            </a:r>
          </a:p>
        </p:txBody>
      </p:sp>
      <p:sp>
        <p:nvSpPr>
          <p:cNvPr id="199" name="TextBox 1"/>
          <p:cNvSpPr txBox="1"/>
          <p:nvPr/>
        </p:nvSpPr>
        <p:spPr>
          <a:xfrm>
            <a:off x="2622791" y="1798551"/>
            <a:ext cx="2197929" cy="5493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Constraints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2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Integrity Constraints</a:t>
            </a:r>
          </a:p>
        </p:txBody>
      </p:sp>
      <p:sp>
        <p:nvSpPr>
          <p:cNvPr id="20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04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Content Placeholder 2"/>
          <p:cNvSpPr txBox="1"/>
          <p:nvPr/>
        </p:nvSpPr>
        <p:spPr>
          <a:xfrm>
            <a:off x="808969" y="1621527"/>
            <a:ext cx="7542281" cy="440060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IC conditions that every legal instance of a relation must satisfy.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Inserts/deletes/updates that violate ICs are disallowed.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Can ensure application semantics (e.g., sid is a key), 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…or prevent inconsistencies (e.g., sname has to be a string, age must be &lt; 200)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Types of IC’s:  Domain constraints, primary key constraints, foreign key constraints, general constraints.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Domain constraints:  Field values must be of right type. Always enforced.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Primary key and foreign key constraints: coming right up.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8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Where do ICs come from?</a:t>
            </a:r>
          </a:p>
        </p:txBody>
      </p:sp>
      <p:sp>
        <p:nvSpPr>
          <p:cNvPr id="20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0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Content Placeholder 2"/>
          <p:cNvSpPr txBox="1"/>
          <p:nvPr/>
        </p:nvSpPr>
        <p:spPr>
          <a:xfrm>
            <a:off x="808969" y="1621527"/>
            <a:ext cx="7542281" cy="40617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Semantics of the real world!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Note: 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We can check IC violation in a DB instance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We can NEVER infer that an IC is true by looking at an instance.</a:t>
            </a:r>
            <a:endParaRPr sz="14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An IC is a statement about all possible instances!</a:t>
            </a:r>
            <a:endParaRPr sz="12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From example, we know name is not a key, but the assertion that sid is a key is given to us.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Key and foreign key ICs are the most common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More general ICs supported too.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4" name="Title 1"/>
          <p:cNvSpPr txBox="1"/>
          <p:nvPr>
            <p:ph type="title"/>
          </p:nvPr>
        </p:nvSpPr>
        <p:spPr>
          <a:xfrm>
            <a:off x="457200" y="152400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Primary Keys</a:t>
            </a:r>
          </a:p>
        </p:txBody>
      </p:sp>
      <p:sp>
        <p:nvSpPr>
          <p:cNvPr id="215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6" name="Rectangle 21"/>
          <p:cNvSpPr/>
          <p:nvPr/>
        </p:nvSpPr>
        <p:spPr>
          <a:xfrm>
            <a:off x="4343400" y="7215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Content Placeholder 2"/>
          <p:cNvSpPr txBox="1"/>
          <p:nvPr/>
        </p:nvSpPr>
        <p:spPr>
          <a:xfrm>
            <a:off x="808969" y="1102525"/>
            <a:ext cx="7542281" cy="54237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A set of fields is a superkey if: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No two distinct tuples can have same values in all these fields</a:t>
            </a:r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A set of fields is a key for a relation if it is minimal: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It is a superkey</a:t>
            </a:r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No subset of the fields is a superkey</a:t>
            </a:r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what if &gt;1 key for a relation?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One of the keys is chosen (by DBA) to be the </a:t>
            </a:r>
            <a:r>
              <a:rPr sz="2400"/>
              <a:t>primary key</a:t>
            </a:r>
            <a:r>
              <a:t>.     Other keys are called </a:t>
            </a:r>
            <a:r>
              <a:rPr sz="2400"/>
              <a:t>candidate keys</a:t>
            </a:r>
            <a:r>
              <a:t>.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For example:</a:t>
            </a:r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sid is a key for Students.  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What about name?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The set {sid, gpa} is a superkey.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0" name="Title 1"/>
          <p:cNvSpPr txBox="1"/>
          <p:nvPr>
            <p:ph type="title"/>
          </p:nvPr>
        </p:nvSpPr>
        <p:spPr>
          <a:xfrm>
            <a:off x="457200" y="152400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Primary and Candidate Keys</a:t>
            </a:r>
          </a:p>
        </p:txBody>
      </p:sp>
      <p:sp>
        <p:nvSpPr>
          <p:cNvPr id="221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22" name="Rectangle 21"/>
          <p:cNvSpPr/>
          <p:nvPr/>
        </p:nvSpPr>
        <p:spPr>
          <a:xfrm>
            <a:off x="4343400" y="7215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Content Placeholder 2"/>
          <p:cNvSpPr txBox="1"/>
          <p:nvPr/>
        </p:nvSpPr>
        <p:spPr>
          <a:xfrm>
            <a:off x="707369" y="1762924"/>
            <a:ext cx="7542281" cy="12624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Possibly many candidate keys  (specified using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UNIQUE</a:t>
            </a:r>
            <a:r>
              <a:t>), one of which is chosen as the primary key.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Keys must be used carefully!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8" name="Title 1"/>
          <p:cNvSpPr txBox="1"/>
          <p:nvPr>
            <p:ph type="title"/>
          </p:nvPr>
        </p:nvSpPr>
        <p:spPr>
          <a:xfrm>
            <a:off x="457200" y="152400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Foreign Keys, Referential Integrity</a:t>
            </a:r>
          </a:p>
        </p:txBody>
      </p:sp>
      <p:sp>
        <p:nvSpPr>
          <p:cNvPr id="229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30" name="Rectangle 21"/>
          <p:cNvSpPr/>
          <p:nvPr/>
        </p:nvSpPr>
        <p:spPr>
          <a:xfrm>
            <a:off x="4343400" y="7215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Content Placeholder 2"/>
          <p:cNvSpPr txBox="1"/>
          <p:nvPr/>
        </p:nvSpPr>
        <p:spPr>
          <a:xfrm>
            <a:off x="808969" y="1102525"/>
            <a:ext cx="7542281" cy="382968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600"/>
              </a:spcBef>
              <a:buSzPct val="100000"/>
              <a:buFont typeface="Arial" charset="0"/>
              <a:buChar char="•"/>
              <a:defRPr sz="2800">
                <a:solidFill>
                  <a:srgbClr val="1F497D"/>
                </a:solidFill>
              </a:defRPr>
            </a:pPr>
            <a:r>
              <a:t>Foreign key: a “logical pointer”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400">
                <a:solidFill>
                  <a:srgbClr val="1F497D"/>
                </a:solidFill>
              </a:defRPr>
            </a:pPr>
            <a:r>
              <a:t>Set of fields in a tuple in one relation </a:t>
            </a:r>
            <a:br/>
            <a:r>
              <a:t>that `refer’ to a tuple in another relation.  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400">
                <a:solidFill>
                  <a:srgbClr val="1F497D"/>
                </a:solidFill>
              </a:defRPr>
            </a:pPr>
            <a:r>
              <a:t>Reference to </a:t>
            </a:r>
            <a:r>
              <a:rPr i="1"/>
              <a:t>primary</a:t>
            </a:r>
            <a:r>
              <a:t> key of the other relation.  </a:t>
            </a:r>
            <a:endParaRPr sz="1400"/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600"/>
              </a:spcBef>
              <a:buSzPct val="100000"/>
              <a:buFont typeface="Arial" charset="0"/>
              <a:buChar char="•"/>
              <a:defRPr sz="2800">
                <a:solidFill>
                  <a:srgbClr val="1F497D"/>
                </a:solidFill>
              </a:defRPr>
            </a:pPr>
            <a:r>
              <a:t>All foreign key constraints enforced?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400">
                <a:solidFill>
                  <a:srgbClr val="1F497D"/>
                </a:solidFill>
              </a:defRPr>
            </a:pPr>
            <a:r>
              <a:t>referential integrity!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400">
                <a:solidFill>
                  <a:srgbClr val="1F497D"/>
                </a:solidFill>
              </a:defRPr>
            </a:pPr>
            <a:r>
              <a:t>i.e., no dangling references.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"/>
          <p:cNvSpPr txBox="1"/>
          <p:nvPr>
            <p:ph type="sldNum" sz="quarter" idx="4294967295"/>
          </p:nvPr>
        </p:nvSpPr>
        <p:spPr>
          <a:xfrm>
            <a:off x="8646820" y="304800"/>
            <a:ext cx="16207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Title 1"/>
          <p:cNvSpPr txBox="1"/>
          <p:nvPr>
            <p:ph type="title"/>
          </p:nvPr>
        </p:nvSpPr>
        <p:spPr>
          <a:xfrm>
            <a:off x="457200" y="548292"/>
            <a:ext cx="8229600" cy="769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t>Query Execution</a:t>
            </a:r>
          </a:p>
        </p:txBody>
      </p:sp>
      <p:sp>
        <p:nvSpPr>
          <p:cNvPr id="9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40011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00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Content Placeholder 2"/>
          <p:cNvSpPr txBox="1"/>
          <p:nvPr/>
        </p:nvSpPr>
        <p:spPr>
          <a:xfrm>
            <a:off x="808969" y="1621527"/>
            <a:ext cx="7542281" cy="3401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spcBef>
                <a:spcPts val="400"/>
              </a:spcBef>
              <a:defRPr sz="2000">
                <a:solidFill>
                  <a:srgbClr val="1F497D"/>
                </a:solidFill>
              </a:defRPr>
            </a:lvl1pPr>
          </a:lstStyle>
          <a:p>
            <a:r>
              <a:t> </a:t>
            </a:r>
          </a:p>
        </p:txBody>
      </p:sp>
      <p:grpSp>
        <p:nvGrpSpPr>
          <p:cNvPr id="104" name="Rectangle 10"/>
          <p:cNvGrpSpPr/>
          <p:nvPr/>
        </p:nvGrpSpPr>
        <p:grpSpPr>
          <a:xfrm>
            <a:off x="850459" y="2367705"/>
            <a:ext cx="3791199" cy="806767"/>
            <a:chOff x="0" y="0"/>
            <a:chExt cx="3791198" cy="806766"/>
          </a:xfrm>
        </p:grpSpPr>
        <p:sp>
          <p:nvSpPr>
            <p:cNvPr id="102" name="Rectangle"/>
            <p:cNvSpPr/>
            <p:nvPr/>
          </p:nvSpPr>
          <p:spPr>
            <a:xfrm>
              <a:off x="-1" y="-1"/>
              <a:ext cx="3791200" cy="8067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3" name="Query Optimization and Execution"/>
            <p:cNvSpPr txBox="1"/>
            <p:nvPr/>
          </p:nvSpPr>
          <p:spPr>
            <a:xfrm>
              <a:off x="45719" y="22998"/>
              <a:ext cx="3699759" cy="760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/>
              </a:lvl1pPr>
            </a:lstStyle>
            <a:p>
              <a:r>
                <a:t>Query Optimization and Execution</a:t>
              </a:r>
            </a:p>
          </p:txBody>
        </p:sp>
      </p:grpSp>
      <p:grpSp>
        <p:nvGrpSpPr>
          <p:cNvPr id="107" name="Rectangle 11"/>
          <p:cNvGrpSpPr/>
          <p:nvPr/>
        </p:nvGrpSpPr>
        <p:grpSpPr>
          <a:xfrm>
            <a:off x="850459" y="3174470"/>
            <a:ext cx="3791199" cy="753145"/>
            <a:chOff x="0" y="0"/>
            <a:chExt cx="3791198" cy="753143"/>
          </a:xfrm>
        </p:grpSpPr>
        <p:sp>
          <p:nvSpPr>
            <p:cNvPr id="105" name="Rectangle"/>
            <p:cNvSpPr/>
            <p:nvPr/>
          </p:nvSpPr>
          <p:spPr>
            <a:xfrm>
              <a:off x="-1" y="0"/>
              <a:ext cx="3791200" cy="7531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6" name="(Relational) Operators"/>
            <p:cNvSpPr txBox="1"/>
            <p:nvPr/>
          </p:nvSpPr>
          <p:spPr>
            <a:xfrm>
              <a:off x="45719" y="180337"/>
              <a:ext cx="3699759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/>
              </a:lvl1pPr>
            </a:lstStyle>
            <a:p>
              <a:r>
                <a:t>(Relational) Operators</a:t>
              </a:r>
            </a:p>
          </p:txBody>
        </p:sp>
      </p:grpSp>
      <p:grpSp>
        <p:nvGrpSpPr>
          <p:cNvPr id="110" name="Rectangle 12"/>
          <p:cNvGrpSpPr/>
          <p:nvPr/>
        </p:nvGrpSpPr>
        <p:grpSpPr>
          <a:xfrm>
            <a:off x="850459" y="3927614"/>
            <a:ext cx="3791199" cy="753145"/>
            <a:chOff x="0" y="0"/>
            <a:chExt cx="3791198" cy="753143"/>
          </a:xfrm>
        </p:grpSpPr>
        <p:sp>
          <p:nvSpPr>
            <p:cNvPr id="108" name="Rectangle"/>
            <p:cNvSpPr/>
            <p:nvPr/>
          </p:nvSpPr>
          <p:spPr>
            <a:xfrm>
              <a:off x="-1" y="0"/>
              <a:ext cx="3791200" cy="7531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9" name="File and Access Methods"/>
            <p:cNvSpPr txBox="1"/>
            <p:nvPr/>
          </p:nvSpPr>
          <p:spPr>
            <a:xfrm>
              <a:off x="45719" y="180337"/>
              <a:ext cx="3699759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/>
              </a:lvl1pPr>
            </a:lstStyle>
            <a:p>
              <a:r>
                <a:t>File and Access Methods</a:t>
              </a:r>
            </a:p>
          </p:txBody>
        </p:sp>
      </p:grpSp>
      <p:grpSp>
        <p:nvGrpSpPr>
          <p:cNvPr id="113" name="Rectangle 13"/>
          <p:cNvGrpSpPr/>
          <p:nvPr/>
        </p:nvGrpSpPr>
        <p:grpSpPr>
          <a:xfrm>
            <a:off x="850459" y="4680758"/>
            <a:ext cx="3791199" cy="753145"/>
            <a:chOff x="0" y="0"/>
            <a:chExt cx="3791198" cy="753143"/>
          </a:xfrm>
        </p:grpSpPr>
        <p:sp>
          <p:nvSpPr>
            <p:cNvPr id="111" name="Rectangle"/>
            <p:cNvSpPr/>
            <p:nvPr/>
          </p:nvSpPr>
          <p:spPr>
            <a:xfrm>
              <a:off x="-1" y="0"/>
              <a:ext cx="3791200" cy="7531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12" name="Buffer Management"/>
            <p:cNvSpPr txBox="1"/>
            <p:nvPr/>
          </p:nvSpPr>
          <p:spPr>
            <a:xfrm>
              <a:off x="45719" y="180337"/>
              <a:ext cx="3699759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/>
              </a:lvl1pPr>
            </a:lstStyle>
            <a:p>
              <a:r>
                <a:t>Buffer Management</a:t>
              </a:r>
            </a:p>
          </p:txBody>
        </p:sp>
      </p:grpSp>
      <p:grpSp>
        <p:nvGrpSpPr>
          <p:cNvPr id="116" name="Rectangle 14"/>
          <p:cNvGrpSpPr/>
          <p:nvPr/>
        </p:nvGrpSpPr>
        <p:grpSpPr>
          <a:xfrm>
            <a:off x="850459" y="5433902"/>
            <a:ext cx="3791199" cy="753145"/>
            <a:chOff x="0" y="0"/>
            <a:chExt cx="3791198" cy="753143"/>
          </a:xfrm>
        </p:grpSpPr>
        <p:sp>
          <p:nvSpPr>
            <p:cNvPr id="114" name="Rectangle"/>
            <p:cNvSpPr/>
            <p:nvPr/>
          </p:nvSpPr>
          <p:spPr>
            <a:xfrm>
              <a:off x="-1" y="0"/>
              <a:ext cx="3791200" cy="7531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15" name="Disk Space Management"/>
            <p:cNvSpPr txBox="1"/>
            <p:nvPr/>
          </p:nvSpPr>
          <p:spPr>
            <a:xfrm>
              <a:off x="45719" y="180337"/>
              <a:ext cx="3699759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/>
              </a:lvl1pPr>
            </a:lstStyle>
            <a:p>
              <a:r>
                <a:t>Disk Space Management</a:t>
              </a:r>
            </a:p>
          </p:txBody>
        </p:sp>
      </p:grpSp>
      <p:grpSp>
        <p:nvGrpSpPr>
          <p:cNvPr id="119" name="Rectangle 24"/>
          <p:cNvGrpSpPr/>
          <p:nvPr/>
        </p:nvGrpSpPr>
        <p:grpSpPr>
          <a:xfrm>
            <a:off x="838199" y="1555434"/>
            <a:ext cx="3791200" cy="806767"/>
            <a:chOff x="0" y="0"/>
            <a:chExt cx="3791198" cy="806766"/>
          </a:xfrm>
        </p:grpSpPr>
        <p:sp>
          <p:nvSpPr>
            <p:cNvPr id="117" name="Rectangle"/>
            <p:cNvSpPr/>
            <p:nvPr/>
          </p:nvSpPr>
          <p:spPr>
            <a:xfrm>
              <a:off x="-1" y="-1"/>
              <a:ext cx="3791200" cy="806768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18" name="Declarative Query (SQL)"/>
            <p:cNvSpPr txBox="1"/>
            <p:nvPr/>
          </p:nvSpPr>
          <p:spPr>
            <a:xfrm>
              <a:off x="45719" y="207148"/>
              <a:ext cx="3699759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-635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/>
              </a:lvl1pPr>
            </a:lstStyle>
            <a:p>
              <a:r>
                <a:t>Declarative Query (SQL)</a:t>
              </a:r>
            </a:p>
          </p:txBody>
        </p:sp>
      </p:grpSp>
      <p:sp>
        <p:nvSpPr>
          <p:cNvPr id="120" name="Content Placeholder 2"/>
          <p:cNvSpPr txBox="1"/>
          <p:nvPr/>
        </p:nvSpPr>
        <p:spPr>
          <a:xfrm>
            <a:off x="5056118" y="1736781"/>
            <a:ext cx="3447532" cy="3401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lvl1pPr>
          </a:lstStyle>
          <a:p>
            <a:r>
              <a:t>We start from here</a:t>
            </a:r>
          </a:p>
        </p:txBody>
      </p:sp>
      <p:sp>
        <p:nvSpPr>
          <p:cNvPr id="121" name="Left Arrow 1"/>
          <p:cNvSpPr/>
          <p:nvPr/>
        </p:nvSpPr>
        <p:spPr>
          <a:xfrm>
            <a:off x="4876800" y="1736781"/>
            <a:ext cx="399803" cy="39681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over/>
      </p:transition>
    </mc:Choice>
    <mc:Fallback>
      <p:transition>
        <p:cov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4" name="Title 1"/>
          <p:cNvSpPr txBox="1"/>
          <p:nvPr>
            <p:ph type="title"/>
          </p:nvPr>
        </p:nvSpPr>
        <p:spPr>
          <a:xfrm>
            <a:off x="457200" y="76200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Foreign Keys in SQL</a:t>
            </a:r>
          </a:p>
        </p:txBody>
      </p:sp>
      <p:sp>
        <p:nvSpPr>
          <p:cNvPr id="235" name="Content Placeholder 2"/>
          <p:cNvSpPr txBox="1"/>
          <p:nvPr>
            <p:ph type="body" sz="quarter" idx="1"/>
          </p:nvPr>
        </p:nvSpPr>
        <p:spPr>
          <a:xfrm>
            <a:off x="457200" y="7414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36" name="Rectangle 21"/>
          <p:cNvSpPr/>
          <p:nvPr/>
        </p:nvSpPr>
        <p:spPr>
          <a:xfrm>
            <a:off x="4343400" y="6453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Content Placeholder 2"/>
          <p:cNvSpPr txBox="1"/>
          <p:nvPr/>
        </p:nvSpPr>
        <p:spPr>
          <a:xfrm>
            <a:off x="808969" y="761999"/>
            <a:ext cx="7542281" cy="33258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For example, only students listed in the Students relation should be allowed to enroll for courses.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sid is a foreign key referring to Students:</a:t>
            </a:r>
            <a:endParaRPr sz="1400"/>
          </a:p>
          <a:p>
            <a:pPr lvl="1" indent="400050" defTabSz="914400">
              <a:spcBef>
                <a:spcPts val="300"/>
              </a:spcBef>
              <a:defRPr sz="1200">
                <a:solidFill>
                  <a:srgbClr val="1F497D"/>
                </a:solidFill>
              </a:defRPr>
            </a:pPr>
          </a:p>
          <a:p>
            <a:pPr lvl="1" indent="400050"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 </a:t>
            </a:r>
            <a:r>
              <a:rPr>
                <a:solidFill>
                  <a:srgbClr val="1F497D"/>
                </a:solidFill>
              </a:rPr>
              <a:t>Enrolled </a:t>
            </a:r>
            <a:endParaRPr sz="1400"/>
          </a:p>
          <a:p>
            <a:pPr lvl="1" indent="400050" defTabSz="914400">
              <a:spcBef>
                <a:spcPts val="400"/>
              </a:spcBef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(sid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(20), cid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(20), grade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(2),</a:t>
            </a:r>
            <a:endParaRPr sz="1400"/>
          </a:p>
          <a:p>
            <a:pPr lvl="1" indent="400050"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PRIMARY KEY </a:t>
            </a:r>
            <a:r>
              <a:rPr>
                <a:solidFill>
                  <a:srgbClr val="1F497D"/>
                </a:solidFill>
              </a:rPr>
              <a:t>(sid,cid),</a:t>
            </a:r>
            <a:endParaRPr sz="1400"/>
          </a:p>
          <a:p>
            <a:pPr lvl="1" indent="400050"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FOREIGN KEY </a:t>
            </a:r>
            <a:r>
              <a:rPr>
                <a:solidFill>
                  <a:srgbClr val="1F497D"/>
                </a:solidFill>
              </a:rPr>
              <a:t>(sid) </a:t>
            </a:r>
            <a:r>
              <a:t>REFERENCES</a:t>
            </a:r>
            <a:r>
              <a:rPr>
                <a:solidFill>
                  <a:srgbClr val="1F497D"/>
                </a:solidFill>
              </a:rPr>
              <a:t> Students(sid));</a:t>
            </a:r>
            <a:endParaRPr sz="2200">
              <a:solidFill>
                <a:srgbClr val="1F497D"/>
              </a:solidFill>
            </a:endParaRPr>
          </a:p>
        </p:txBody>
      </p:sp>
      <p:grpSp>
        <p:nvGrpSpPr>
          <p:cNvPr id="241" name="Group 21"/>
          <p:cNvGrpSpPr/>
          <p:nvPr/>
        </p:nvGrpSpPr>
        <p:grpSpPr>
          <a:xfrm>
            <a:off x="479425" y="5791199"/>
            <a:ext cx="3238500" cy="457201"/>
            <a:chOff x="0" y="0"/>
            <a:chExt cx="3238500" cy="457200"/>
          </a:xfrm>
        </p:grpSpPr>
        <p:sp>
          <p:nvSpPr>
            <p:cNvPr id="238" name="Text Box 18"/>
            <p:cNvSpPr txBox="1"/>
            <p:nvPr/>
          </p:nvSpPr>
          <p:spPr>
            <a:xfrm>
              <a:off x="0" y="0"/>
              <a:ext cx="3238500" cy="44976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 sz="2400">
                  <a:latin typeface="Arial" charset="0"/>
                  <a:ea typeface="Arial" charset="0"/>
                  <a:cs typeface="Arial" charset="0"/>
                  <a:sym typeface="Arial" charset="0"/>
                </a:defRPr>
              </a:lvl1pPr>
            </a:lstStyle>
            <a:p>
              <a:r>
                <a:t>11111  English102   A</a:t>
              </a:r>
            </a:p>
          </p:txBody>
        </p:sp>
        <p:sp>
          <p:nvSpPr>
            <p:cNvPr id="239" name="Line 19"/>
            <p:cNvSpPr/>
            <p:nvPr/>
          </p:nvSpPr>
          <p:spPr>
            <a:xfrm>
              <a:off x="853558" y="0"/>
              <a:ext cx="1" cy="4572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0" name="Line 20"/>
            <p:cNvSpPr/>
            <p:nvPr/>
          </p:nvSpPr>
          <p:spPr>
            <a:xfrm>
              <a:off x="2510465" y="0"/>
              <a:ext cx="1" cy="4572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42" name="Line 22"/>
          <p:cNvSpPr/>
          <p:nvPr/>
        </p:nvSpPr>
        <p:spPr>
          <a:xfrm>
            <a:off x="276225" y="6019800"/>
            <a:ext cx="3886200" cy="0"/>
          </a:xfrm>
          <a:prstGeom prst="line">
            <a:avLst/>
          </a:prstGeom>
          <a:ln w="38100">
            <a:solidFill>
              <a:srgbClr val="CF0E30"/>
            </a:solidFill>
          </a:ln>
        </p:spPr>
        <p:txBody>
          <a:bodyPr lIns="45719" rIns="45719"/>
          <a:lstStyle/>
          <a:p/>
        </p:txBody>
      </p:sp>
      <p:sp>
        <p:nvSpPr>
          <p:cNvPr id="243" name="Line 6"/>
          <p:cNvSpPr/>
          <p:nvPr/>
        </p:nvSpPr>
        <p:spPr>
          <a:xfrm>
            <a:off x="3682999" y="4652962"/>
            <a:ext cx="1004889" cy="233364"/>
          </a:xfrm>
          <a:prstGeom prst="line">
            <a:avLst/>
          </a:prstGeom>
          <a:ln w="28575">
            <a:solidFill>
              <a:srgbClr val="CF0E3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44" name="Line 7"/>
          <p:cNvSpPr/>
          <p:nvPr/>
        </p:nvSpPr>
        <p:spPr>
          <a:xfrm>
            <a:off x="3657600" y="4906962"/>
            <a:ext cx="1066800" cy="1"/>
          </a:xfrm>
          <a:prstGeom prst="line">
            <a:avLst/>
          </a:prstGeom>
          <a:ln w="28575">
            <a:solidFill>
              <a:srgbClr val="CF0E3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45" name="Line 8"/>
          <p:cNvSpPr/>
          <p:nvPr/>
        </p:nvSpPr>
        <p:spPr>
          <a:xfrm flipV="1">
            <a:off x="3682999" y="4906962"/>
            <a:ext cx="990601" cy="685801"/>
          </a:xfrm>
          <a:prstGeom prst="line">
            <a:avLst/>
          </a:prstGeom>
          <a:ln w="28575">
            <a:solidFill>
              <a:srgbClr val="CF0E3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46" name="Line 9"/>
          <p:cNvSpPr/>
          <p:nvPr/>
        </p:nvSpPr>
        <p:spPr>
          <a:xfrm>
            <a:off x="3682999" y="5287962"/>
            <a:ext cx="1004889" cy="284164"/>
          </a:xfrm>
          <a:prstGeom prst="line">
            <a:avLst/>
          </a:prstGeom>
          <a:ln w="28575">
            <a:solidFill>
              <a:srgbClr val="CF0E30"/>
            </a:solidFill>
            <a:tailEnd type="stealth"/>
          </a:ln>
        </p:spPr>
        <p:txBody>
          <a:bodyPr lIns="45719" rIns="45719"/>
          <a:lstStyle/>
          <a:p/>
        </p:txBody>
      </p:sp>
      <p:grpSp>
        <p:nvGrpSpPr>
          <p:cNvPr id="313" name="Group 182"/>
          <p:cNvGrpSpPr/>
          <p:nvPr/>
        </p:nvGrpSpPr>
        <p:grpSpPr>
          <a:xfrm>
            <a:off x="457200" y="3744826"/>
            <a:ext cx="3260725" cy="2049549"/>
            <a:chOff x="0" y="0"/>
            <a:chExt cx="3260725" cy="2049548"/>
          </a:xfrm>
        </p:grpSpPr>
        <p:sp>
          <p:nvSpPr>
            <p:cNvPr id="247" name="Rectangle 10"/>
            <p:cNvSpPr txBox="1"/>
            <p:nvPr/>
          </p:nvSpPr>
          <p:spPr>
            <a:xfrm>
              <a:off x="757237" y="0"/>
              <a:ext cx="943497" cy="371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Enrolled</a:t>
              </a:r>
            </a:p>
          </p:txBody>
        </p:sp>
        <p:grpSp>
          <p:nvGrpSpPr>
            <p:cNvPr id="312" name="Group 184"/>
            <p:cNvGrpSpPr/>
            <p:nvPr/>
          </p:nvGrpSpPr>
          <p:grpSpPr>
            <a:xfrm>
              <a:off x="0" y="384260"/>
              <a:ext cx="3260725" cy="1665289"/>
              <a:chOff x="0" y="0"/>
              <a:chExt cx="3260725" cy="1665287"/>
            </a:xfrm>
          </p:grpSpPr>
          <p:sp>
            <p:nvSpPr>
              <p:cNvPr id="248" name="Rectangle 16"/>
              <p:cNvSpPr/>
              <p:nvPr/>
            </p:nvSpPr>
            <p:spPr>
              <a:xfrm>
                <a:off x="7937" y="0"/>
                <a:ext cx="862013" cy="127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49" name="Rectangle 17"/>
              <p:cNvSpPr/>
              <p:nvPr/>
            </p:nvSpPr>
            <p:spPr>
              <a:xfrm>
                <a:off x="866775" y="0"/>
                <a:ext cx="12700" cy="127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0" name="Rectangle 18"/>
              <p:cNvSpPr/>
              <p:nvPr/>
            </p:nvSpPr>
            <p:spPr>
              <a:xfrm>
                <a:off x="876300" y="0"/>
                <a:ext cx="1620838" cy="127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1" name="Rectangle 19"/>
              <p:cNvSpPr/>
              <p:nvPr/>
            </p:nvSpPr>
            <p:spPr>
              <a:xfrm>
                <a:off x="2493963" y="0"/>
                <a:ext cx="12701" cy="127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2" name="Rectangle 20"/>
              <p:cNvSpPr/>
              <p:nvPr/>
            </p:nvSpPr>
            <p:spPr>
              <a:xfrm>
                <a:off x="2503488" y="0"/>
                <a:ext cx="744538" cy="127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3" name="Rectangle 21"/>
              <p:cNvSpPr/>
              <p:nvPr/>
            </p:nvSpPr>
            <p:spPr>
              <a:xfrm>
                <a:off x="3248025" y="0"/>
                <a:ext cx="12700" cy="127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4" name="Rectangle 22"/>
              <p:cNvSpPr/>
              <p:nvPr/>
            </p:nvSpPr>
            <p:spPr>
              <a:xfrm>
                <a:off x="7937" y="9525"/>
                <a:ext cx="12701" cy="33178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5" name="Rectangle 23"/>
              <p:cNvSpPr/>
              <p:nvPr/>
            </p:nvSpPr>
            <p:spPr>
              <a:xfrm>
                <a:off x="866775" y="9525"/>
                <a:ext cx="12700" cy="33178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6" name="Rectangle 24"/>
              <p:cNvSpPr/>
              <p:nvPr/>
            </p:nvSpPr>
            <p:spPr>
              <a:xfrm>
                <a:off x="2493963" y="9525"/>
                <a:ext cx="12701" cy="33178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7" name="Rectangle 25"/>
              <p:cNvSpPr/>
              <p:nvPr/>
            </p:nvSpPr>
            <p:spPr>
              <a:xfrm>
                <a:off x="3248025" y="9525"/>
                <a:ext cx="12700" cy="33178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8" name="Rectangle 26"/>
              <p:cNvSpPr/>
              <p:nvPr/>
            </p:nvSpPr>
            <p:spPr>
              <a:xfrm>
                <a:off x="20637" y="9525"/>
                <a:ext cx="849313" cy="303214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59" name="Rectangle 27"/>
              <p:cNvSpPr txBox="1"/>
              <p:nvPr/>
            </p:nvSpPr>
            <p:spPr>
              <a:xfrm>
                <a:off x="249237" y="20638"/>
                <a:ext cx="304926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sid</a:t>
                </a:r>
              </a:p>
            </p:txBody>
          </p:sp>
          <p:sp>
            <p:nvSpPr>
              <p:cNvPr id="260" name="Rectangle 28"/>
              <p:cNvSpPr/>
              <p:nvPr/>
            </p:nvSpPr>
            <p:spPr>
              <a:xfrm>
                <a:off x="20637" y="312738"/>
                <a:ext cx="849313" cy="28575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61" name="Rectangle 29"/>
              <p:cNvSpPr/>
              <p:nvPr/>
            </p:nvSpPr>
            <p:spPr>
              <a:xfrm>
                <a:off x="876300" y="9525"/>
                <a:ext cx="1620838" cy="303214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62" name="Rectangle 30"/>
              <p:cNvSpPr txBox="1"/>
              <p:nvPr/>
            </p:nvSpPr>
            <p:spPr>
              <a:xfrm>
                <a:off x="1582737" y="20638"/>
                <a:ext cx="304926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cid</a:t>
                </a:r>
              </a:p>
            </p:txBody>
          </p:sp>
          <p:sp>
            <p:nvSpPr>
              <p:cNvPr id="263" name="Rectangle 31"/>
              <p:cNvSpPr/>
              <p:nvPr/>
            </p:nvSpPr>
            <p:spPr>
              <a:xfrm>
                <a:off x="876300" y="312738"/>
                <a:ext cx="1620838" cy="28575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64" name="Rectangle 32"/>
              <p:cNvSpPr/>
              <p:nvPr/>
            </p:nvSpPr>
            <p:spPr>
              <a:xfrm>
                <a:off x="2503488" y="9525"/>
                <a:ext cx="744538" cy="303214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65" name="Rectangle 33"/>
              <p:cNvSpPr txBox="1"/>
              <p:nvPr/>
            </p:nvSpPr>
            <p:spPr>
              <a:xfrm>
                <a:off x="2540000" y="20638"/>
                <a:ext cx="597372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grade</a:t>
                </a:r>
              </a:p>
            </p:txBody>
          </p:sp>
          <p:sp>
            <p:nvSpPr>
              <p:cNvPr id="266" name="Rectangle 34"/>
              <p:cNvSpPr/>
              <p:nvPr/>
            </p:nvSpPr>
            <p:spPr>
              <a:xfrm>
                <a:off x="2503488" y="312738"/>
                <a:ext cx="744538" cy="28575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67" name="Rectangle 35"/>
              <p:cNvSpPr/>
              <p:nvPr/>
            </p:nvSpPr>
            <p:spPr>
              <a:xfrm>
                <a:off x="7937" y="338137"/>
                <a:ext cx="12701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68" name="Rectangle 36"/>
              <p:cNvSpPr/>
              <p:nvPr/>
            </p:nvSpPr>
            <p:spPr>
              <a:xfrm>
                <a:off x="20637" y="338137"/>
                <a:ext cx="849313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69" name="Rectangle 37"/>
              <p:cNvSpPr/>
              <p:nvPr/>
            </p:nvSpPr>
            <p:spPr>
              <a:xfrm>
                <a:off x="866775" y="338137"/>
                <a:ext cx="12700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0" name="Rectangle 38"/>
              <p:cNvSpPr/>
              <p:nvPr/>
            </p:nvSpPr>
            <p:spPr>
              <a:xfrm>
                <a:off x="876300" y="338137"/>
                <a:ext cx="1620838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1" name="Rectangle 39"/>
              <p:cNvSpPr/>
              <p:nvPr/>
            </p:nvSpPr>
            <p:spPr>
              <a:xfrm>
                <a:off x="2493963" y="338137"/>
                <a:ext cx="12701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2" name="Rectangle 40"/>
              <p:cNvSpPr/>
              <p:nvPr/>
            </p:nvSpPr>
            <p:spPr>
              <a:xfrm>
                <a:off x="2503488" y="338137"/>
                <a:ext cx="744538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3" name="Rectangle 41"/>
              <p:cNvSpPr/>
              <p:nvPr/>
            </p:nvSpPr>
            <p:spPr>
              <a:xfrm>
                <a:off x="3248025" y="338137"/>
                <a:ext cx="12700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4" name="Rectangle 42"/>
              <p:cNvSpPr/>
              <p:nvPr/>
            </p:nvSpPr>
            <p:spPr>
              <a:xfrm>
                <a:off x="7937" y="347663"/>
                <a:ext cx="12701" cy="33178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5" name="Rectangle 43"/>
              <p:cNvSpPr/>
              <p:nvPr/>
            </p:nvSpPr>
            <p:spPr>
              <a:xfrm>
                <a:off x="866775" y="347663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6" name="Rectangle 44"/>
              <p:cNvSpPr/>
              <p:nvPr/>
            </p:nvSpPr>
            <p:spPr>
              <a:xfrm>
                <a:off x="2493963" y="347663"/>
                <a:ext cx="12701" cy="33178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7" name="Rectangle 45"/>
              <p:cNvSpPr/>
              <p:nvPr/>
            </p:nvSpPr>
            <p:spPr>
              <a:xfrm>
                <a:off x="3248025" y="347663"/>
                <a:ext cx="12700" cy="33178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78" name="Rectangle 46"/>
              <p:cNvSpPr txBox="1"/>
              <p:nvPr/>
            </p:nvSpPr>
            <p:spPr>
              <a:xfrm>
                <a:off x="63499" y="360363"/>
                <a:ext cx="64838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53666</a:t>
                </a:r>
              </a:p>
            </p:txBody>
          </p:sp>
          <p:sp>
            <p:nvSpPr>
              <p:cNvPr id="279" name="Rectangle 47"/>
              <p:cNvSpPr txBox="1"/>
              <p:nvPr/>
            </p:nvSpPr>
            <p:spPr>
              <a:xfrm>
                <a:off x="923925" y="360363"/>
                <a:ext cx="1245332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Carnatic101</a:t>
                </a:r>
              </a:p>
            </p:txBody>
          </p:sp>
          <p:sp>
            <p:nvSpPr>
              <p:cNvPr id="280" name="Rectangle 48"/>
              <p:cNvSpPr txBox="1"/>
              <p:nvPr/>
            </p:nvSpPr>
            <p:spPr>
              <a:xfrm>
                <a:off x="2754313" y="360363"/>
                <a:ext cx="177788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281" name="Rectangle 49"/>
              <p:cNvSpPr/>
              <p:nvPr/>
            </p:nvSpPr>
            <p:spPr>
              <a:xfrm>
                <a:off x="7937" y="679450"/>
                <a:ext cx="12701" cy="33178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82" name="Rectangle 50"/>
              <p:cNvSpPr/>
              <p:nvPr/>
            </p:nvSpPr>
            <p:spPr>
              <a:xfrm>
                <a:off x="866775" y="679450"/>
                <a:ext cx="12700" cy="33178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83" name="Rectangle 51"/>
              <p:cNvSpPr/>
              <p:nvPr/>
            </p:nvSpPr>
            <p:spPr>
              <a:xfrm>
                <a:off x="2493963" y="679450"/>
                <a:ext cx="12701" cy="33178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84" name="Rectangle 52"/>
              <p:cNvSpPr/>
              <p:nvPr/>
            </p:nvSpPr>
            <p:spPr>
              <a:xfrm>
                <a:off x="3248025" y="679450"/>
                <a:ext cx="12700" cy="33178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85" name="Rectangle 53"/>
              <p:cNvSpPr txBox="1"/>
              <p:nvPr/>
            </p:nvSpPr>
            <p:spPr>
              <a:xfrm>
                <a:off x="63499" y="692150"/>
                <a:ext cx="64838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53666</a:t>
                </a:r>
              </a:p>
            </p:txBody>
          </p:sp>
          <p:sp>
            <p:nvSpPr>
              <p:cNvPr id="286" name="Rectangle 54"/>
              <p:cNvSpPr txBox="1"/>
              <p:nvPr/>
            </p:nvSpPr>
            <p:spPr>
              <a:xfrm>
                <a:off x="923925" y="692150"/>
                <a:ext cx="1194880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Reggae203</a:t>
                </a:r>
              </a:p>
            </p:txBody>
          </p:sp>
          <p:sp>
            <p:nvSpPr>
              <p:cNvPr id="287" name="Rectangle 55"/>
              <p:cNvSpPr txBox="1"/>
              <p:nvPr/>
            </p:nvSpPr>
            <p:spPr>
              <a:xfrm>
                <a:off x="2754313" y="692150"/>
                <a:ext cx="16517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288" name="Rectangle 56"/>
              <p:cNvSpPr/>
              <p:nvPr/>
            </p:nvSpPr>
            <p:spPr>
              <a:xfrm>
                <a:off x="7937" y="1011238"/>
                <a:ext cx="12701" cy="30321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89" name="Rectangle 57"/>
              <p:cNvSpPr/>
              <p:nvPr/>
            </p:nvSpPr>
            <p:spPr>
              <a:xfrm>
                <a:off x="866775" y="1011238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90" name="Rectangle 58"/>
              <p:cNvSpPr/>
              <p:nvPr/>
            </p:nvSpPr>
            <p:spPr>
              <a:xfrm>
                <a:off x="2493963" y="1011238"/>
                <a:ext cx="12701" cy="30321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91" name="Rectangle 59"/>
              <p:cNvSpPr/>
              <p:nvPr/>
            </p:nvSpPr>
            <p:spPr>
              <a:xfrm>
                <a:off x="3248025" y="1011238"/>
                <a:ext cx="12700" cy="30321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92" name="Rectangle 60"/>
              <p:cNvSpPr txBox="1"/>
              <p:nvPr/>
            </p:nvSpPr>
            <p:spPr>
              <a:xfrm>
                <a:off x="63499" y="1023938"/>
                <a:ext cx="64838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53650</a:t>
                </a:r>
              </a:p>
            </p:txBody>
          </p:sp>
          <p:sp>
            <p:nvSpPr>
              <p:cNvPr id="293" name="Rectangle 61"/>
              <p:cNvSpPr txBox="1"/>
              <p:nvPr/>
            </p:nvSpPr>
            <p:spPr>
              <a:xfrm>
                <a:off x="923925" y="1023938"/>
                <a:ext cx="129232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Topology112</a:t>
                </a:r>
              </a:p>
            </p:txBody>
          </p:sp>
          <p:sp>
            <p:nvSpPr>
              <p:cNvPr id="294" name="Rectangle 62"/>
              <p:cNvSpPr txBox="1"/>
              <p:nvPr/>
            </p:nvSpPr>
            <p:spPr>
              <a:xfrm>
                <a:off x="2754313" y="1023938"/>
                <a:ext cx="16517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295" name="Rectangle 63"/>
              <p:cNvSpPr/>
              <p:nvPr/>
            </p:nvSpPr>
            <p:spPr>
              <a:xfrm>
                <a:off x="7937" y="1314450"/>
                <a:ext cx="12701" cy="34131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96" name="Rectangle 64"/>
              <p:cNvSpPr/>
              <p:nvPr/>
            </p:nvSpPr>
            <p:spPr>
              <a:xfrm>
                <a:off x="7937" y="1652587"/>
                <a:ext cx="862013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97" name="Rectangle 65"/>
              <p:cNvSpPr/>
              <p:nvPr/>
            </p:nvSpPr>
            <p:spPr>
              <a:xfrm>
                <a:off x="866775" y="1314450"/>
                <a:ext cx="12700" cy="34131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98" name="Rectangle 66"/>
              <p:cNvSpPr/>
              <p:nvPr/>
            </p:nvSpPr>
            <p:spPr>
              <a:xfrm>
                <a:off x="866775" y="1652587"/>
                <a:ext cx="12700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299" name="Rectangle 67"/>
              <p:cNvSpPr/>
              <p:nvPr/>
            </p:nvSpPr>
            <p:spPr>
              <a:xfrm>
                <a:off x="876300" y="1652587"/>
                <a:ext cx="1620838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300" name="Rectangle 68"/>
              <p:cNvSpPr/>
              <p:nvPr/>
            </p:nvSpPr>
            <p:spPr>
              <a:xfrm>
                <a:off x="2493963" y="1314450"/>
                <a:ext cx="12701" cy="34131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301" name="Rectangle 69"/>
              <p:cNvSpPr/>
              <p:nvPr/>
            </p:nvSpPr>
            <p:spPr>
              <a:xfrm>
                <a:off x="2493963" y="1652587"/>
                <a:ext cx="12701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302" name="Rectangle 70"/>
              <p:cNvSpPr/>
              <p:nvPr/>
            </p:nvSpPr>
            <p:spPr>
              <a:xfrm>
                <a:off x="2503488" y="1652587"/>
                <a:ext cx="744538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303" name="Rectangle 71"/>
              <p:cNvSpPr/>
              <p:nvPr/>
            </p:nvSpPr>
            <p:spPr>
              <a:xfrm>
                <a:off x="3248025" y="1314450"/>
                <a:ext cx="12700" cy="34131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304" name="Rectangle 72"/>
              <p:cNvSpPr/>
              <p:nvPr/>
            </p:nvSpPr>
            <p:spPr>
              <a:xfrm>
                <a:off x="3248025" y="1652587"/>
                <a:ext cx="12700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600">
                    <a:solidFill>
                      <a:srgbClr val="CF0E30"/>
                    </a:solidFill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</a:p>
            </p:txBody>
          </p:sp>
          <p:sp>
            <p:nvSpPr>
              <p:cNvPr id="305" name="Rectangle 73"/>
              <p:cNvSpPr txBox="1"/>
              <p:nvPr/>
            </p:nvSpPr>
            <p:spPr>
              <a:xfrm>
                <a:off x="63499" y="1327150"/>
                <a:ext cx="648384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53666</a:t>
                </a:r>
              </a:p>
            </p:txBody>
          </p:sp>
          <p:sp>
            <p:nvSpPr>
              <p:cNvPr id="306" name="Rectangle 74"/>
              <p:cNvSpPr txBox="1"/>
              <p:nvPr/>
            </p:nvSpPr>
            <p:spPr>
              <a:xfrm>
                <a:off x="923925" y="1327150"/>
                <a:ext cx="1105359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History105</a:t>
                </a:r>
              </a:p>
            </p:txBody>
          </p:sp>
          <p:sp>
            <p:nvSpPr>
              <p:cNvPr id="307" name="Rectangle 75"/>
              <p:cNvSpPr txBox="1"/>
              <p:nvPr/>
            </p:nvSpPr>
            <p:spPr>
              <a:xfrm>
                <a:off x="2754313" y="1327150"/>
                <a:ext cx="165175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CF0E30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308" name="Line 161"/>
              <p:cNvSpPr/>
              <p:nvPr/>
            </p:nvSpPr>
            <p:spPr>
              <a:xfrm>
                <a:off x="25400" y="341313"/>
                <a:ext cx="32004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09" name="Line 164"/>
              <p:cNvSpPr/>
              <p:nvPr/>
            </p:nvSpPr>
            <p:spPr>
              <a:xfrm flipH="1">
                <a:off x="869949" y="3949"/>
                <a:ext cx="1" cy="16002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10" name="Line 165"/>
              <p:cNvSpPr/>
              <p:nvPr/>
            </p:nvSpPr>
            <p:spPr>
              <a:xfrm flipH="1">
                <a:off x="2497137" y="15875"/>
                <a:ext cx="1" cy="16002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11" name="Line 166"/>
              <p:cNvSpPr/>
              <p:nvPr/>
            </p:nvSpPr>
            <p:spPr>
              <a:xfrm>
                <a:off x="0" y="1655763"/>
                <a:ext cx="320040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</p:grpSp>
      <p:grpSp>
        <p:nvGrpSpPr>
          <p:cNvPr id="405" name="Group 249"/>
          <p:cNvGrpSpPr/>
          <p:nvPr/>
        </p:nvGrpSpPr>
        <p:grpSpPr>
          <a:xfrm>
            <a:off x="4673600" y="3897226"/>
            <a:ext cx="4386263" cy="1851112"/>
            <a:chOff x="0" y="0"/>
            <a:chExt cx="4386262" cy="1851111"/>
          </a:xfrm>
        </p:grpSpPr>
        <p:sp>
          <p:nvSpPr>
            <p:cNvPr id="314" name="Rectangle 76"/>
            <p:cNvSpPr/>
            <p:nvPr/>
          </p:nvSpPr>
          <p:spPr>
            <a:xfrm>
              <a:off x="34924" y="481099"/>
              <a:ext cx="776289" cy="292101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15" name="Rectangle 77"/>
            <p:cNvSpPr txBox="1"/>
            <p:nvPr/>
          </p:nvSpPr>
          <p:spPr>
            <a:xfrm>
              <a:off x="242887" y="481098"/>
              <a:ext cx="304925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sid</a:t>
              </a:r>
            </a:p>
          </p:txBody>
        </p:sp>
        <p:sp>
          <p:nvSpPr>
            <p:cNvPr id="316" name="Rectangle 78"/>
            <p:cNvSpPr/>
            <p:nvPr/>
          </p:nvSpPr>
          <p:spPr>
            <a:xfrm>
              <a:off x="34924" y="773199"/>
              <a:ext cx="776289" cy="49213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17" name="Rectangle 79"/>
            <p:cNvSpPr/>
            <p:nvPr/>
          </p:nvSpPr>
          <p:spPr>
            <a:xfrm>
              <a:off x="815975" y="481099"/>
              <a:ext cx="796925" cy="292101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18" name="Rectangle 80"/>
            <p:cNvSpPr txBox="1"/>
            <p:nvPr/>
          </p:nvSpPr>
          <p:spPr>
            <a:xfrm>
              <a:off x="890587" y="481098"/>
              <a:ext cx="5845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name</a:t>
              </a:r>
            </a:p>
          </p:txBody>
        </p:sp>
        <p:sp>
          <p:nvSpPr>
            <p:cNvPr id="319" name="Rectangle 81"/>
            <p:cNvSpPr/>
            <p:nvPr/>
          </p:nvSpPr>
          <p:spPr>
            <a:xfrm>
              <a:off x="815975" y="773199"/>
              <a:ext cx="796925" cy="49213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0" name="Rectangle 82"/>
            <p:cNvSpPr/>
            <p:nvPr/>
          </p:nvSpPr>
          <p:spPr>
            <a:xfrm>
              <a:off x="1617662" y="481099"/>
              <a:ext cx="1516063" cy="292101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1" name="Rectangle 83"/>
            <p:cNvSpPr txBox="1"/>
            <p:nvPr/>
          </p:nvSpPr>
          <p:spPr>
            <a:xfrm>
              <a:off x="2095500" y="481098"/>
              <a:ext cx="495685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login</a:t>
              </a:r>
            </a:p>
          </p:txBody>
        </p:sp>
        <p:sp>
          <p:nvSpPr>
            <p:cNvPr id="322" name="Rectangle 84"/>
            <p:cNvSpPr/>
            <p:nvPr/>
          </p:nvSpPr>
          <p:spPr>
            <a:xfrm>
              <a:off x="1617662" y="773199"/>
              <a:ext cx="1516063" cy="49213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3" name="Rectangle 85"/>
            <p:cNvSpPr/>
            <p:nvPr/>
          </p:nvSpPr>
          <p:spPr>
            <a:xfrm>
              <a:off x="3138488" y="481099"/>
              <a:ext cx="636588" cy="292101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4" name="Rectangle 86"/>
            <p:cNvSpPr txBox="1"/>
            <p:nvPr/>
          </p:nvSpPr>
          <p:spPr>
            <a:xfrm>
              <a:off x="3252787" y="481098"/>
              <a:ext cx="3941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age</a:t>
              </a:r>
            </a:p>
          </p:txBody>
        </p:sp>
        <p:sp>
          <p:nvSpPr>
            <p:cNvPr id="325" name="Rectangle 87"/>
            <p:cNvSpPr/>
            <p:nvPr/>
          </p:nvSpPr>
          <p:spPr>
            <a:xfrm>
              <a:off x="3138488" y="773199"/>
              <a:ext cx="636588" cy="49213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6" name="Rectangle 88"/>
            <p:cNvSpPr/>
            <p:nvPr/>
          </p:nvSpPr>
          <p:spPr>
            <a:xfrm>
              <a:off x="3779837" y="481099"/>
              <a:ext cx="593726" cy="292101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7" name="Rectangle 89"/>
            <p:cNvSpPr txBox="1"/>
            <p:nvPr/>
          </p:nvSpPr>
          <p:spPr>
            <a:xfrm>
              <a:off x="3870325" y="481098"/>
              <a:ext cx="3941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gpa</a:t>
              </a:r>
            </a:p>
          </p:txBody>
        </p:sp>
        <p:sp>
          <p:nvSpPr>
            <p:cNvPr id="328" name="Rectangle 90"/>
            <p:cNvSpPr/>
            <p:nvPr/>
          </p:nvSpPr>
          <p:spPr>
            <a:xfrm>
              <a:off x="3779837" y="773199"/>
              <a:ext cx="593726" cy="49213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29" name="Rectangle 91"/>
            <p:cNvSpPr/>
            <p:nvPr/>
          </p:nvSpPr>
          <p:spPr>
            <a:xfrm>
              <a:off x="22224" y="472367"/>
              <a:ext cx="788989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0" name="Rectangle 92"/>
            <p:cNvSpPr/>
            <p:nvPr/>
          </p:nvSpPr>
          <p:spPr>
            <a:xfrm>
              <a:off x="807243" y="472367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1" name="Rectangle 93"/>
            <p:cNvSpPr/>
            <p:nvPr/>
          </p:nvSpPr>
          <p:spPr>
            <a:xfrm>
              <a:off x="815975" y="472367"/>
              <a:ext cx="796925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2" name="Rectangle 94"/>
            <p:cNvSpPr/>
            <p:nvPr/>
          </p:nvSpPr>
          <p:spPr>
            <a:xfrm>
              <a:off x="1608931" y="472367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3" name="Rectangle 95"/>
            <p:cNvSpPr/>
            <p:nvPr/>
          </p:nvSpPr>
          <p:spPr>
            <a:xfrm>
              <a:off x="1617662" y="472367"/>
              <a:ext cx="1516063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4" name="Rectangle 96"/>
            <p:cNvSpPr/>
            <p:nvPr/>
          </p:nvSpPr>
          <p:spPr>
            <a:xfrm>
              <a:off x="3129756" y="472367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5" name="Rectangle 97"/>
            <p:cNvSpPr/>
            <p:nvPr/>
          </p:nvSpPr>
          <p:spPr>
            <a:xfrm>
              <a:off x="3138488" y="472367"/>
              <a:ext cx="636588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6" name="Rectangle 98"/>
            <p:cNvSpPr/>
            <p:nvPr/>
          </p:nvSpPr>
          <p:spPr>
            <a:xfrm>
              <a:off x="3771106" y="472367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7" name="Rectangle 99"/>
            <p:cNvSpPr/>
            <p:nvPr/>
          </p:nvSpPr>
          <p:spPr>
            <a:xfrm>
              <a:off x="3779837" y="472367"/>
              <a:ext cx="593726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8" name="Rectangle 100"/>
            <p:cNvSpPr/>
            <p:nvPr/>
          </p:nvSpPr>
          <p:spPr>
            <a:xfrm>
              <a:off x="4373562" y="472367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39" name="Rectangle 101"/>
            <p:cNvSpPr/>
            <p:nvPr/>
          </p:nvSpPr>
          <p:spPr>
            <a:xfrm>
              <a:off x="22224" y="481098"/>
              <a:ext cx="12701" cy="34131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40" name="Rectangle 102"/>
            <p:cNvSpPr/>
            <p:nvPr/>
          </p:nvSpPr>
          <p:spPr>
            <a:xfrm>
              <a:off x="807243" y="481098"/>
              <a:ext cx="12701" cy="34131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41" name="Rectangle 103"/>
            <p:cNvSpPr/>
            <p:nvPr/>
          </p:nvSpPr>
          <p:spPr>
            <a:xfrm>
              <a:off x="1608931" y="481098"/>
              <a:ext cx="12701" cy="34131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42" name="Rectangle 104"/>
            <p:cNvSpPr/>
            <p:nvPr/>
          </p:nvSpPr>
          <p:spPr>
            <a:xfrm>
              <a:off x="3129756" y="481098"/>
              <a:ext cx="12701" cy="34131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43" name="Rectangle 105"/>
            <p:cNvSpPr/>
            <p:nvPr/>
          </p:nvSpPr>
          <p:spPr>
            <a:xfrm>
              <a:off x="3771106" y="481098"/>
              <a:ext cx="12701" cy="34131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44" name="Rectangle 106"/>
            <p:cNvSpPr/>
            <p:nvPr/>
          </p:nvSpPr>
          <p:spPr>
            <a:xfrm>
              <a:off x="4373562" y="481098"/>
              <a:ext cx="12701" cy="34131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45" name="Rectangle 107"/>
            <p:cNvSpPr txBox="1"/>
            <p:nvPr/>
          </p:nvSpPr>
          <p:spPr>
            <a:xfrm>
              <a:off x="74612" y="827174"/>
              <a:ext cx="64838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53666</a:t>
              </a:r>
            </a:p>
          </p:txBody>
        </p:sp>
        <p:sp>
          <p:nvSpPr>
            <p:cNvPr id="346" name="Rectangle 108"/>
            <p:cNvSpPr txBox="1"/>
            <p:nvPr/>
          </p:nvSpPr>
          <p:spPr>
            <a:xfrm>
              <a:off x="860425" y="827174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Jones</a:t>
              </a:r>
            </a:p>
          </p:txBody>
        </p:sp>
        <p:sp>
          <p:nvSpPr>
            <p:cNvPr id="347" name="Rectangle 109"/>
            <p:cNvSpPr txBox="1"/>
            <p:nvPr/>
          </p:nvSpPr>
          <p:spPr>
            <a:xfrm>
              <a:off x="1660525" y="827174"/>
              <a:ext cx="101985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jones@cs</a:t>
              </a:r>
            </a:p>
          </p:txBody>
        </p:sp>
        <p:sp>
          <p:nvSpPr>
            <p:cNvPr id="348" name="Rectangle 110"/>
            <p:cNvSpPr txBox="1"/>
            <p:nvPr/>
          </p:nvSpPr>
          <p:spPr>
            <a:xfrm>
              <a:off x="3289300" y="827174"/>
              <a:ext cx="26697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18</a:t>
              </a:r>
            </a:p>
          </p:txBody>
        </p:sp>
        <p:sp>
          <p:nvSpPr>
            <p:cNvPr id="349" name="Rectangle 111"/>
            <p:cNvSpPr txBox="1"/>
            <p:nvPr/>
          </p:nvSpPr>
          <p:spPr>
            <a:xfrm>
              <a:off x="3906837" y="827174"/>
              <a:ext cx="33048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3.4</a:t>
              </a:r>
            </a:p>
          </p:txBody>
        </p:sp>
        <p:sp>
          <p:nvSpPr>
            <p:cNvPr id="350" name="Rectangle 112"/>
            <p:cNvSpPr/>
            <p:nvPr/>
          </p:nvSpPr>
          <p:spPr>
            <a:xfrm>
              <a:off x="22224" y="818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1" name="Rectangle 113"/>
            <p:cNvSpPr/>
            <p:nvPr/>
          </p:nvSpPr>
          <p:spPr>
            <a:xfrm>
              <a:off x="34924" y="818442"/>
              <a:ext cx="776289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2" name="Rectangle 114"/>
            <p:cNvSpPr/>
            <p:nvPr/>
          </p:nvSpPr>
          <p:spPr>
            <a:xfrm>
              <a:off x="807243" y="818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3" name="Rectangle 115"/>
            <p:cNvSpPr/>
            <p:nvPr/>
          </p:nvSpPr>
          <p:spPr>
            <a:xfrm>
              <a:off x="815975" y="818442"/>
              <a:ext cx="796925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4" name="Rectangle 116"/>
            <p:cNvSpPr/>
            <p:nvPr/>
          </p:nvSpPr>
          <p:spPr>
            <a:xfrm>
              <a:off x="1608931" y="818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5" name="Rectangle 117"/>
            <p:cNvSpPr/>
            <p:nvPr/>
          </p:nvSpPr>
          <p:spPr>
            <a:xfrm>
              <a:off x="1617662" y="818442"/>
              <a:ext cx="1516063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6" name="Rectangle 118"/>
            <p:cNvSpPr/>
            <p:nvPr/>
          </p:nvSpPr>
          <p:spPr>
            <a:xfrm>
              <a:off x="3129756" y="818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7" name="Rectangle 119"/>
            <p:cNvSpPr/>
            <p:nvPr/>
          </p:nvSpPr>
          <p:spPr>
            <a:xfrm>
              <a:off x="3138488" y="818442"/>
              <a:ext cx="636588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8" name="Rectangle 120"/>
            <p:cNvSpPr/>
            <p:nvPr/>
          </p:nvSpPr>
          <p:spPr>
            <a:xfrm>
              <a:off x="3771106" y="818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9" name="Rectangle 121"/>
            <p:cNvSpPr/>
            <p:nvPr/>
          </p:nvSpPr>
          <p:spPr>
            <a:xfrm>
              <a:off x="3779837" y="818442"/>
              <a:ext cx="593726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0" name="Rectangle 122"/>
            <p:cNvSpPr/>
            <p:nvPr/>
          </p:nvSpPr>
          <p:spPr>
            <a:xfrm>
              <a:off x="4373562" y="818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1" name="Rectangle 123"/>
            <p:cNvSpPr/>
            <p:nvPr/>
          </p:nvSpPr>
          <p:spPr>
            <a:xfrm>
              <a:off x="22224" y="8271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2" name="Rectangle 124"/>
            <p:cNvSpPr/>
            <p:nvPr/>
          </p:nvSpPr>
          <p:spPr>
            <a:xfrm>
              <a:off x="807243" y="8271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3" name="Rectangle 125"/>
            <p:cNvSpPr/>
            <p:nvPr/>
          </p:nvSpPr>
          <p:spPr>
            <a:xfrm>
              <a:off x="1608931" y="8271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4" name="Rectangle 126"/>
            <p:cNvSpPr/>
            <p:nvPr/>
          </p:nvSpPr>
          <p:spPr>
            <a:xfrm>
              <a:off x="3129756" y="8271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5" name="Rectangle 127"/>
            <p:cNvSpPr/>
            <p:nvPr/>
          </p:nvSpPr>
          <p:spPr>
            <a:xfrm>
              <a:off x="3771106" y="8271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6" name="Rectangle 128"/>
            <p:cNvSpPr/>
            <p:nvPr/>
          </p:nvSpPr>
          <p:spPr>
            <a:xfrm>
              <a:off x="4373562" y="8271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67" name="Rectangle 129"/>
            <p:cNvSpPr txBox="1"/>
            <p:nvPr/>
          </p:nvSpPr>
          <p:spPr>
            <a:xfrm>
              <a:off x="74612" y="1165311"/>
              <a:ext cx="64838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53688</a:t>
              </a:r>
            </a:p>
          </p:txBody>
        </p:sp>
        <p:sp>
          <p:nvSpPr>
            <p:cNvPr id="368" name="Rectangle 130"/>
            <p:cNvSpPr txBox="1"/>
            <p:nvPr/>
          </p:nvSpPr>
          <p:spPr>
            <a:xfrm>
              <a:off x="860425" y="1165311"/>
              <a:ext cx="5970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Smith</a:t>
              </a:r>
            </a:p>
          </p:txBody>
        </p:sp>
        <p:sp>
          <p:nvSpPr>
            <p:cNvPr id="369" name="Rectangle 131"/>
            <p:cNvSpPr txBox="1"/>
            <p:nvPr/>
          </p:nvSpPr>
          <p:spPr>
            <a:xfrm>
              <a:off x="1660525" y="1165311"/>
              <a:ext cx="127379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smith@eecs</a:t>
              </a:r>
            </a:p>
          </p:txBody>
        </p:sp>
        <p:sp>
          <p:nvSpPr>
            <p:cNvPr id="370" name="Rectangle 132"/>
            <p:cNvSpPr txBox="1"/>
            <p:nvPr/>
          </p:nvSpPr>
          <p:spPr>
            <a:xfrm>
              <a:off x="3289300" y="1165311"/>
              <a:ext cx="26697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18</a:t>
              </a:r>
            </a:p>
          </p:txBody>
        </p:sp>
        <p:sp>
          <p:nvSpPr>
            <p:cNvPr id="371" name="Rectangle 133"/>
            <p:cNvSpPr txBox="1"/>
            <p:nvPr/>
          </p:nvSpPr>
          <p:spPr>
            <a:xfrm>
              <a:off x="3906837" y="1165311"/>
              <a:ext cx="33048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3.2</a:t>
              </a:r>
            </a:p>
          </p:txBody>
        </p:sp>
        <p:sp>
          <p:nvSpPr>
            <p:cNvPr id="372" name="Rectangle 134"/>
            <p:cNvSpPr/>
            <p:nvPr/>
          </p:nvSpPr>
          <p:spPr>
            <a:xfrm>
              <a:off x="22224" y="1165311"/>
              <a:ext cx="12701" cy="334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3" name="Rectangle 135"/>
            <p:cNvSpPr/>
            <p:nvPr/>
          </p:nvSpPr>
          <p:spPr>
            <a:xfrm>
              <a:off x="807243" y="1165311"/>
              <a:ext cx="12701" cy="334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4" name="Rectangle 136"/>
            <p:cNvSpPr/>
            <p:nvPr/>
          </p:nvSpPr>
          <p:spPr>
            <a:xfrm>
              <a:off x="1608931" y="1165311"/>
              <a:ext cx="12701" cy="334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5" name="Rectangle 137"/>
            <p:cNvSpPr/>
            <p:nvPr/>
          </p:nvSpPr>
          <p:spPr>
            <a:xfrm>
              <a:off x="3129756" y="1165311"/>
              <a:ext cx="12701" cy="334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6" name="Rectangle 138"/>
            <p:cNvSpPr/>
            <p:nvPr/>
          </p:nvSpPr>
          <p:spPr>
            <a:xfrm>
              <a:off x="3771106" y="1165311"/>
              <a:ext cx="12701" cy="334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7" name="Rectangle 139"/>
            <p:cNvSpPr/>
            <p:nvPr/>
          </p:nvSpPr>
          <p:spPr>
            <a:xfrm>
              <a:off x="4373562" y="1165311"/>
              <a:ext cx="12701" cy="3349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78" name="Rectangle 140"/>
            <p:cNvSpPr txBox="1"/>
            <p:nvPr/>
          </p:nvSpPr>
          <p:spPr>
            <a:xfrm>
              <a:off x="74612" y="1498686"/>
              <a:ext cx="64838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53650</a:t>
              </a:r>
            </a:p>
          </p:txBody>
        </p:sp>
        <p:sp>
          <p:nvSpPr>
            <p:cNvPr id="379" name="Rectangle 141"/>
            <p:cNvSpPr txBox="1"/>
            <p:nvPr/>
          </p:nvSpPr>
          <p:spPr>
            <a:xfrm>
              <a:off x="860425" y="1498686"/>
              <a:ext cx="5970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Smith</a:t>
              </a:r>
            </a:p>
          </p:txBody>
        </p:sp>
        <p:sp>
          <p:nvSpPr>
            <p:cNvPr id="380" name="Rectangle 142"/>
            <p:cNvSpPr txBox="1"/>
            <p:nvPr/>
          </p:nvSpPr>
          <p:spPr>
            <a:xfrm>
              <a:off x="1660525" y="1498686"/>
              <a:ext cx="129913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smith@math</a:t>
              </a:r>
            </a:p>
          </p:txBody>
        </p:sp>
        <p:sp>
          <p:nvSpPr>
            <p:cNvPr id="381" name="Rectangle 143"/>
            <p:cNvSpPr txBox="1"/>
            <p:nvPr/>
          </p:nvSpPr>
          <p:spPr>
            <a:xfrm>
              <a:off x="3289300" y="1498686"/>
              <a:ext cx="26697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19</a:t>
              </a:r>
            </a:p>
          </p:txBody>
        </p:sp>
        <p:sp>
          <p:nvSpPr>
            <p:cNvPr id="382" name="Rectangle 144"/>
            <p:cNvSpPr txBox="1"/>
            <p:nvPr/>
          </p:nvSpPr>
          <p:spPr>
            <a:xfrm>
              <a:off x="3906837" y="1498686"/>
              <a:ext cx="33048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3.8</a:t>
              </a:r>
            </a:p>
          </p:txBody>
        </p:sp>
        <p:sp>
          <p:nvSpPr>
            <p:cNvPr id="383" name="Rectangle 145"/>
            <p:cNvSpPr/>
            <p:nvPr/>
          </p:nvSpPr>
          <p:spPr>
            <a:xfrm>
              <a:off x="22224" y="15002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4" name="Rectangle 146"/>
            <p:cNvSpPr/>
            <p:nvPr/>
          </p:nvSpPr>
          <p:spPr>
            <a:xfrm>
              <a:off x="22224" y="1834442"/>
              <a:ext cx="788989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5" name="Rectangle 147"/>
            <p:cNvSpPr/>
            <p:nvPr/>
          </p:nvSpPr>
          <p:spPr>
            <a:xfrm>
              <a:off x="807243" y="15002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6" name="Rectangle 148"/>
            <p:cNvSpPr/>
            <p:nvPr/>
          </p:nvSpPr>
          <p:spPr>
            <a:xfrm>
              <a:off x="807243" y="1834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7" name="Rectangle 149"/>
            <p:cNvSpPr/>
            <p:nvPr/>
          </p:nvSpPr>
          <p:spPr>
            <a:xfrm>
              <a:off x="815975" y="1834442"/>
              <a:ext cx="796925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8" name="Rectangle 150"/>
            <p:cNvSpPr/>
            <p:nvPr/>
          </p:nvSpPr>
          <p:spPr>
            <a:xfrm>
              <a:off x="1608931" y="15002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89" name="Rectangle 151"/>
            <p:cNvSpPr/>
            <p:nvPr/>
          </p:nvSpPr>
          <p:spPr>
            <a:xfrm>
              <a:off x="1608931" y="1834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0" name="Rectangle 152"/>
            <p:cNvSpPr/>
            <p:nvPr/>
          </p:nvSpPr>
          <p:spPr>
            <a:xfrm>
              <a:off x="1617662" y="1834442"/>
              <a:ext cx="1516063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1" name="Rectangle 153"/>
            <p:cNvSpPr/>
            <p:nvPr/>
          </p:nvSpPr>
          <p:spPr>
            <a:xfrm>
              <a:off x="3129756" y="15002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2" name="Rectangle 154"/>
            <p:cNvSpPr/>
            <p:nvPr/>
          </p:nvSpPr>
          <p:spPr>
            <a:xfrm>
              <a:off x="3129756" y="1834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3" name="Rectangle 155"/>
            <p:cNvSpPr/>
            <p:nvPr/>
          </p:nvSpPr>
          <p:spPr>
            <a:xfrm>
              <a:off x="3138488" y="1834442"/>
              <a:ext cx="636588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4" name="Rectangle 156"/>
            <p:cNvSpPr/>
            <p:nvPr/>
          </p:nvSpPr>
          <p:spPr>
            <a:xfrm>
              <a:off x="3771106" y="15002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5" name="Rectangle 157"/>
            <p:cNvSpPr/>
            <p:nvPr/>
          </p:nvSpPr>
          <p:spPr>
            <a:xfrm>
              <a:off x="3771106" y="1834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6" name="Rectangle 158"/>
            <p:cNvSpPr/>
            <p:nvPr/>
          </p:nvSpPr>
          <p:spPr>
            <a:xfrm>
              <a:off x="3779837" y="1834442"/>
              <a:ext cx="593726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7" name="Rectangle 159"/>
            <p:cNvSpPr/>
            <p:nvPr/>
          </p:nvSpPr>
          <p:spPr>
            <a:xfrm>
              <a:off x="4373562" y="1500274"/>
              <a:ext cx="12701" cy="33813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8" name="Rectangle 160"/>
            <p:cNvSpPr/>
            <p:nvPr/>
          </p:nvSpPr>
          <p:spPr>
            <a:xfrm>
              <a:off x="4373562" y="1834442"/>
              <a:ext cx="12701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99" name="Rectangle 11"/>
            <p:cNvSpPr txBox="1"/>
            <p:nvPr/>
          </p:nvSpPr>
          <p:spPr>
            <a:xfrm>
              <a:off x="44449" y="0"/>
              <a:ext cx="1007122" cy="371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>
                  <a:solidFill>
                    <a:srgbClr val="CF0E3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r>
                <a:t>Students</a:t>
              </a:r>
            </a:p>
          </p:txBody>
        </p:sp>
        <p:sp>
          <p:nvSpPr>
            <p:cNvPr id="400" name="Line 162"/>
            <p:cNvSpPr/>
            <p:nvPr/>
          </p:nvSpPr>
          <p:spPr>
            <a:xfrm>
              <a:off x="0" y="822411"/>
              <a:ext cx="43434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1" name="Line 163"/>
            <p:cNvSpPr/>
            <p:nvPr/>
          </p:nvSpPr>
          <p:spPr>
            <a:xfrm>
              <a:off x="609600" y="476335"/>
              <a:ext cx="37338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2" name="Line 167"/>
            <p:cNvSpPr/>
            <p:nvPr/>
          </p:nvSpPr>
          <p:spPr>
            <a:xfrm flipH="1">
              <a:off x="811212" y="479511"/>
              <a:ext cx="1" cy="1371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3" name="Line 168"/>
            <p:cNvSpPr/>
            <p:nvPr/>
          </p:nvSpPr>
          <p:spPr>
            <a:xfrm flipH="1">
              <a:off x="3124199" y="476336"/>
              <a:ext cx="1" cy="1371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4" name="Line 169"/>
            <p:cNvSpPr/>
            <p:nvPr/>
          </p:nvSpPr>
          <p:spPr>
            <a:xfrm>
              <a:off x="3775075" y="479511"/>
              <a:ext cx="0" cy="1371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406" name="Rounded Rectangle 1"/>
          <p:cNvSpPr/>
          <p:nvPr/>
        </p:nvSpPr>
        <p:spPr>
          <a:xfrm>
            <a:off x="914400" y="2098424"/>
            <a:ext cx="7117002" cy="1570203"/>
          </a:xfrm>
          <a:prstGeom prst="roundRect">
            <a:avLst>
              <a:gd name="adj" fmla="val 16667"/>
            </a:avLst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9" name="Title 1"/>
          <p:cNvSpPr txBox="1"/>
          <p:nvPr>
            <p:ph type="title"/>
          </p:nvPr>
        </p:nvSpPr>
        <p:spPr>
          <a:xfrm>
            <a:off x="457200" y="152400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Enforcing Referential Integrity</a:t>
            </a:r>
          </a:p>
        </p:txBody>
      </p:sp>
      <p:sp>
        <p:nvSpPr>
          <p:cNvPr id="410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11" name="Rectangle 21"/>
          <p:cNvSpPr/>
          <p:nvPr/>
        </p:nvSpPr>
        <p:spPr>
          <a:xfrm>
            <a:off x="4343400" y="7215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Content Placeholder 2"/>
          <p:cNvSpPr txBox="1"/>
          <p:nvPr/>
        </p:nvSpPr>
        <p:spPr>
          <a:xfrm>
            <a:off x="808969" y="1102525"/>
            <a:ext cx="7542281" cy="497869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 i="1">
                <a:solidFill>
                  <a:srgbClr val="1F497D"/>
                </a:solidFill>
              </a:defRPr>
            </a:pPr>
            <a:r>
              <a:t>sid</a:t>
            </a:r>
            <a:r>
              <a:rPr i="0"/>
              <a:t> in Enrolled: foreign key referencing Students.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Scenarios:</a:t>
            </a:r>
            <a:endParaRPr sz="16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Insert Enrolled tuple with non-existent student id?</a:t>
            </a:r>
            <a:endParaRPr sz="1400"/>
          </a:p>
          <a:p>
            <a:pPr marL="742950" lvl="1" indent="-285750" defTabSz="914400">
              <a:spcBef>
                <a:spcPts val="500"/>
              </a:spcBef>
              <a:buSzPct val="100000"/>
              <a:buFont typeface="Arial" charset="0"/>
              <a:buChar char="–"/>
              <a:defRPr sz="2200">
                <a:solidFill>
                  <a:srgbClr val="1F497D"/>
                </a:solidFill>
              </a:defRPr>
            </a:pPr>
            <a:r>
              <a:t>Delete a Students tuple?</a:t>
            </a:r>
            <a:endParaRPr sz="14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Also delete Enrolled tuples that refer to it? (CASCADE)</a:t>
            </a:r>
            <a:endParaRPr sz="12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Disallow if referred to? (NO ACTION)</a:t>
            </a:r>
            <a:endParaRPr sz="12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Set sid in referring Enrolled tups to a default value? (SET DEFAULT)</a:t>
            </a:r>
            <a:endParaRPr sz="12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Set sid in referring Enrolled tuples to null, denoting `unknown’ or `inapplicable’. (SET NULL)</a:t>
            </a:r>
            <a:endParaRPr sz="1200"/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Similar issues arise if primary key of Students tuple is updated.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Foreign keys actions</a:t>
            </a:r>
          </a:p>
        </p:txBody>
      </p:sp>
      <p:sp>
        <p:nvSpPr>
          <p:cNvPr id="415" name="TextBox 4"/>
          <p:cNvSpPr txBox="1"/>
          <p:nvPr/>
        </p:nvSpPr>
        <p:spPr>
          <a:xfrm>
            <a:off x="502919" y="1417637"/>
            <a:ext cx="6173675" cy="409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1" indent="400050"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 </a:t>
            </a:r>
            <a:r>
              <a:rPr>
                <a:solidFill>
                  <a:srgbClr val="1F497D"/>
                </a:solidFill>
              </a:rPr>
              <a:t>Enrolled </a:t>
            </a:r>
            <a:endParaRPr>
              <a:solidFill>
                <a:srgbClr val="1F497D"/>
              </a:solidFill>
            </a:endParaRPr>
          </a:p>
          <a:p>
            <a:pPr lvl="1" indent="40005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(sid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(20), cid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(20), grade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(2),</a:t>
            </a:r>
          </a:p>
          <a:p>
            <a:pPr lvl="1" indent="400050"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PRIMARY KEY </a:t>
            </a:r>
            <a:r>
              <a:rPr>
                <a:solidFill>
                  <a:srgbClr val="1F497D"/>
                </a:solidFill>
              </a:rPr>
              <a:t>(sid,cid),</a:t>
            </a:r>
            <a:endParaRPr>
              <a:solidFill>
                <a:srgbClr val="1F497D"/>
              </a:solidFill>
            </a:endParaRPr>
          </a:p>
          <a:p>
            <a:pPr lvl="1" indent="400050"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FOREIGN KEY </a:t>
            </a:r>
            <a:r>
              <a:rPr>
                <a:solidFill>
                  <a:srgbClr val="1F497D"/>
                </a:solidFill>
              </a:rPr>
              <a:t>(sid) </a:t>
            </a:r>
            <a:r>
              <a:t>REFERENCES</a:t>
            </a:r>
            <a:r>
              <a:rPr>
                <a:solidFill>
                  <a:srgbClr val="1F497D"/>
                </a:solidFill>
              </a:rPr>
              <a:t> Students(sid)</a:t>
            </a:r>
            <a:endParaRPr>
              <a:solidFill>
                <a:srgbClr val="1F497D"/>
              </a:solidFill>
            </a:endParaRPr>
          </a:p>
          <a:p>
            <a:pPr lvl="1" indent="40005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ON DELETE NO ACTION  );</a:t>
            </a:r>
            <a:endParaRPr sz="2200"/>
          </a:p>
          <a:p>
            <a:pPr>
              <a:defRPr sz="2400">
                <a:solidFill>
                  <a:srgbClr val="1F497D"/>
                </a:solidFill>
              </a:defRPr>
            </a:pPr>
            <a:r>
              <a:t>	vs</a:t>
            </a:r>
          </a:p>
          <a:p/>
          <a:p>
            <a:pPr lvl="1" indent="400050"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FOREIGN KEY </a:t>
            </a:r>
            <a:r>
              <a:rPr>
                <a:solidFill>
                  <a:srgbClr val="1F497D"/>
                </a:solidFill>
              </a:rPr>
              <a:t>(sid) </a:t>
            </a:r>
            <a:r>
              <a:t>REFERENCES</a:t>
            </a:r>
            <a:r>
              <a:rPr>
                <a:solidFill>
                  <a:srgbClr val="1F497D"/>
                </a:solidFill>
              </a:rPr>
              <a:t> Students(sid)</a:t>
            </a:r>
            <a:endParaRPr>
              <a:solidFill>
                <a:srgbClr val="1F497D"/>
              </a:solidFill>
            </a:endParaRPr>
          </a:p>
          <a:p>
            <a:pPr lvl="1" indent="40005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ON DELETE CASCADE);</a:t>
            </a:r>
          </a:p>
          <a:p>
            <a:pPr lvl="1" indent="40005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vs</a:t>
            </a:r>
          </a:p>
          <a:p>
            <a:pPr lvl="1" indent="400050"/>
          </a:p>
          <a:p>
            <a:pPr lvl="1" indent="400050"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FOREIGN KEY </a:t>
            </a:r>
            <a:r>
              <a:rPr>
                <a:solidFill>
                  <a:srgbClr val="1F497D"/>
                </a:solidFill>
              </a:rPr>
              <a:t>(sid) </a:t>
            </a:r>
            <a:r>
              <a:t>REFERENCES</a:t>
            </a:r>
            <a:r>
              <a:rPr>
                <a:solidFill>
                  <a:srgbClr val="1F497D"/>
                </a:solidFill>
              </a:rPr>
              <a:t> Students(sid)</a:t>
            </a:r>
            <a:endParaRPr>
              <a:solidFill>
                <a:srgbClr val="1F497D"/>
              </a:solidFill>
            </a:endParaRPr>
          </a:p>
          <a:p>
            <a:pPr lvl="1" indent="40005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ON DELETE SET NULL);</a:t>
            </a:r>
            <a:r>
              <a: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rPr>
              <a:t>          </a:t>
            </a:r>
            <a:endParaRPr sz="1800">
              <a:solidFill>
                <a:srgbClr val="000000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 102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DDL Statements</a:t>
            </a:r>
          </a:p>
        </p:txBody>
      </p:sp>
      <p:sp>
        <p:nvSpPr>
          <p:cNvPr id="418" name="Rectangle 102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+mj-lt"/>
                <a:ea typeface="+mj-ea"/>
                <a:cs typeface="+mj-cs"/>
                <a:sym typeface="Helvetica"/>
              </a:defRPr>
            </a:pPr>
            <a:r>
              <a:t>Alter Table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use to add/remove columns, constraints, rename things …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+mj-lt"/>
                <a:ea typeface="+mj-ea"/>
                <a:cs typeface="+mj-cs"/>
                <a:sym typeface="Helvetica"/>
              </a:defRPr>
            </a:pPr>
            <a:r>
              <a:t>Drop Table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Compare to “Delete * From Table” next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+mj-lt"/>
                <a:ea typeface="+mj-ea"/>
                <a:cs typeface="+mj-cs"/>
                <a:sym typeface="Helvetica"/>
              </a:defRPr>
            </a:pPr>
            <a:r>
              <a:t>Create/Drop View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+mj-lt"/>
                <a:ea typeface="+mj-ea"/>
                <a:cs typeface="+mj-cs"/>
                <a:sym typeface="Helvetica"/>
              </a:defRPr>
            </a:pPr>
            <a:r>
              <a:t>Create/Drop Index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>
                <a:latin typeface="+mj-lt"/>
                <a:ea typeface="+mj-ea"/>
                <a:cs typeface="+mj-cs"/>
                <a:sym typeface="Helvetica"/>
              </a:defRPr>
            </a:pPr>
            <a:r>
              <a:t>Grant/Revoke privileges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SQL has an authorization model for saying who can read/modify/delete etc. data and who can grant and revoke privileges!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154541" y="2743200"/>
              <a:ext cx="342784" cy="236322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154541" y="2743200"/>
                <a:ext cx="342784" cy="2363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529750" y="2831241"/>
              <a:ext cx="99593" cy="97310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529750" y="2831241"/>
                <a:ext cx="99593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608498" y="2692228"/>
              <a:ext cx="64851" cy="101943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608498" y="2692228"/>
                <a:ext cx="64851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677981" y="2692228"/>
              <a:ext cx="71800" cy="19925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677981" y="2692228"/>
                <a:ext cx="71800" cy="199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923489" y="2669059"/>
              <a:ext cx="127386" cy="21778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923489" y="2669059"/>
                <a:ext cx="127386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071720" y="2706129"/>
              <a:ext cx="217714" cy="268760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071720" y="2706129"/>
                <a:ext cx="217714" cy="26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345021" y="2733932"/>
              <a:ext cx="83380" cy="24095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345021" y="2733932"/>
                <a:ext cx="83380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470091" y="2757101"/>
              <a:ext cx="111173" cy="9730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470091" y="2757101"/>
                <a:ext cx="111173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4613689" y="2701495"/>
              <a:ext cx="301095" cy="166817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613689" y="2701495"/>
                <a:ext cx="301095" cy="166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5215878" y="2761734"/>
              <a:ext cx="13897" cy="10194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215878" y="2761734"/>
                <a:ext cx="13897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5239039" y="2708446"/>
              <a:ext cx="16213" cy="11585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239039" y="2708446"/>
                <a:ext cx="16213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5331683" y="2581017"/>
              <a:ext cx="25478" cy="31509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331683" y="2581017"/>
                <a:ext cx="25478" cy="3150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5340948" y="2757101"/>
              <a:ext cx="60219" cy="6487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340948" y="2757101"/>
                <a:ext cx="60219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5549398" y="2645890"/>
              <a:ext cx="389106" cy="19925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549398" y="2645890"/>
                <a:ext cx="389106" cy="199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5947769" y="2761734"/>
              <a:ext cx="74115" cy="10426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947769" y="2761734"/>
                <a:ext cx="74115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6309082" y="2720031"/>
              <a:ext cx="23161" cy="8804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309082" y="2720031"/>
                <a:ext cx="23161" cy="88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6322979" y="2622721"/>
              <a:ext cx="32425" cy="2548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322979" y="2622721"/>
                <a:ext cx="32425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6373933" y="2678327"/>
              <a:ext cx="97276" cy="16913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373933" y="2678327"/>
                <a:ext cx="97276" cy="169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6628705" y="2567116"/>
              <a:ext cx="148231" cy="29192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628705" y="2567116"/>
                <a:ext cx="148231" cy="2919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6725982" y="2743200"/>
              <a:ext cx="134334" cy="6950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725982" y="2743200"/>
                <a:ext cx="134334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6969173" y="2696862"/>
              <a:ext cx="11581" cy="463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969173" y="2696862"/>
                <a:ext cx="11581" cy="4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6976121" y="2692228"/>
              <a:ext cx="360" cy="1158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976121" y="2692228"/>
                <a:ext cx="360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6763039" y="2567116"/>
              <a:ext cx="171392" cy="33826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763039" y="2567116"/>
                <a:ext cx="171392" cy="3382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6827890" y="2759418"/>
              <a:ext cx="127386" cy="71823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827890" y="2759418"/>
                <a:ext cx="127386" cy="71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7003914" y="2641256"/>
              <a:ext cx="92645" cy="185352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003914" y="2641256"/>
                <a:ext cx="92645" cy="18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7110455" y="2608820"/>
              <a:ext cx="148231" cy="20388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110455" y="2608820"/>
                <a:ext cx="148231" cy="20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7337434" y="2706129"/>
              <a:ext cx="20846" cy="32437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337434" y="2706129"/>
                <a:ext cx="20846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7309641" y="2548581"/>
              <a:ext cx="113489" cy="30119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309641" y="2548581"/>
                <a:ext cx="113489" cy="301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7365227" y="2706129"/>
              <a:ext cx="50955" cy="2780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365227" y="2706129"/>
                <a:ext cx="50955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7471769" y="2576383"/>
              <a:ext cx="138966" cy="264126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471769" y="2576383"/>
                <a:ext cx="138966" cy="264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7661689" y="2706129"/>
              <a:ext cx="27793" cy="162183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661689" y="2706129"/>
                <a:ext cx="27793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7675586" y="2687594"/>
              <a:ext cx="360" cy="11585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675586" y="2687594"/>
                <a:ext cx="360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7675586" y="2655158"/>
              <a:ext cx="118122" cy="4170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675586" y="2655158"/>
                <a:ext cx="118122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7675586" y="2747833"/>
              <a:ext cx="101909" cy="27803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675586" y="2747833"/>
                <a:ext cx="101909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7684851" y="2835875"/>
              <a:ext cx="129702" cy="2316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684851" y="2835875"/>
                <a:ext cx="129702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6980754" y="3016593"/>
              <a:ext cx="127386" cy="25485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980754" y="3016593"/>
                <a:ext cx="127386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7105823" y="3109268"/>
              <a:ext cx="120438" cy="125112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105823" y="3109268"/>
                <a:ext cx="120438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7360595" y="2988790"/>
              <a:ext cx="115806" cy="296562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7360595" y="2988790"/>
                <a:ext cx="115806" cy="296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7420814" y="3148656"/>
              <a:ext cx="83380" cy="44021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7420814" y="3148656"/>
                <a:ext cx="83380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7536620" y="3090733"/>
              <a:ext cx="134334" cy="171450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7536620" y="3090733"/>
                <a:ext cx="134334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7698747" y="3035128"/>
              <a:ext cx="88012" cy="6023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7698747" y="3035128"/>
                <a:ext cx="88012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7749701" y="3007325"/>
              <a:ext cx="41690" cy="203887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749701" y="3007325"/>
                <a:ext cx="41690" cy="203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7846979" y="3118536"/>
              <a:ext cx="23161" cy="99626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846979" y="3118536"/>
                <a:ext cx="23161" cy="9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7860875" y="3058297"/>
              <a:ext cx="18529" cy="11584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860875" y="3058297"/>
                <a:ext cx="18529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7916461" y="3095367"/>
              <a:ext cx="97277" cy="9267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916461" y="3095367"/>
                <a:ext cx="97277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8036899" y="3081466"/>
              <a:ext cx="194553" cy="8804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8036899" y="3081466"/>
                <a:ext cx="194553" cy="88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8370419" y="2914650"/>
              <a:ext cx="83380" cy="171450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8370419" y="2914650"/>
                <a:ext cx="8338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8435270" y="3174141"/>
              <a:ext cx="23161" cy="18535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8435270" y="3174141"/>
                <a:ext cx="23161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0" name="墨迹 49"/>
              <p14:cNvContentPartPr/>
              <p14:nvPr/>
            </p14:nvContentPartPr>
            <p14:xfrm>
              <a:off x="2816389" y="2923917"/>
              <a:ext cx="196869" cy="55605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2816389" y="2923917"/>
                <a:ext cx="196869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1" name="墨迹 50"/>
              <p14:cNvContentPartPr/>
              <p14:nvPr/>
            </p14:nvContentPartPr>
            <p14:xfrm>
              <a:off x="2737641" y="2854410"/>
              <a:ext cx="226978" cy="176084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2737641" y="2854410"/>
                <a:ext cx="226978" cy="176084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SQL: Modification Commands</a:t>
            </a:r>
          </a:p>
        </p:txBody>
      </p:sp>
      <p:sp>
        <p:nvSpPr>
          <p:cNvPr id="421" name="Rectangle 3"/>
          <p:cNvSpPr txBox="1"/>
          <p:nvPr>
            <p:ph type="body" sz="quarter" idx="1"/>
          </p:nvPr>
        </p:nvSpPr>
        <p:spPr>
          <a:xfrm>
            <a:off x="571500" y="1114425"/>
            <a:ext cx="7848600" cy="487363"/>
          </a:xfrm>
          <a:prstGeom prst="rect">
            <a:avLst/>
          </a:prstGeom>
        </p:spPr>
        <p:txBody>
          <a:bodyPr/>
          <a:lstStyle>
            <a:lvl1pPr marL="332740" indent="-332740" defTabSz="443230">
              <a:lnSpc>
                <a:spcPct val="80000"/>
              </a:lnSpc>
              <a:spcBef>
                <a:spcPts val="600"/>
              </a:spcBef>
              <a:buSzTx/>
              <a:buNone/>
              <a:defRPr sz="2815"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t>Deletion:</a:t>
            </a:r>
          </a:p>
        </p:txBody>
      </p:sp>
      <p:sp>
        <p:nvSpPr>
          <p:cNvPr id="422" name="Text Box 4"/>
          <p:cNvSpPr txBox="1"/>
          <p:nvPr/>
        </p:nvSpPr>
        <p:spPr>
          <a:xfrm>
            <a:off x="2777808" y="1136650"/>
            <a:ext cx="2463587" cy="6251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DELETE FROM  &lt;relation&gt;</a:t>
            </a:r>
          </a:p>
          <a:p>
            <a:r>
              <a:t>[WHERE  &lt;predicate&gt;]</a:t>
            </a:r>
          </a:p>
        </p:txBody>
      </p:sp>
      <p:sp>
        <p:nvSpPr>
          <p:cNvPr id="423" name="Text Box 5"/>
          <p:cNvSpPr txBox="1"/>
          <p:nvPr/>
        </p:nvSpPr>
        <p:spPr>
          <a:xfrm>
            <a:off x="1325245" y="1998663"/>
            <a:ext cx="4337147" cy="357246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Example:  </a:t>
            </a:r>
          </a:p>
          <a:p/>
          <a:p>
            <a:r>
              <a:t>1.   DELETE FROM account</a:t>
            </a:r>
          </a:p>
          <a:p>
            <a:r>
              <a:t>     -- deletes all tuples in account</a:t>
            </a:r>
          </a:p>
          <a:p/>
          <a:p/>
          <a:p/>
          <a:p>
            <a:r>
              <a:t>2.  DELETE FROM account</a:t>
            </a:r>
          </a:p>
          <a:p>
            <a:r>
              <a:t>      WHERE bname IN (SELECT bname</a:t>
            </a:r>
          </a:p>
          <a:p>
            <a:r>
              <a:t>                                       FROM   branch</a:t>
            </a:r>
          </a:p>
          <a:p>
            <a:r>
              <a:t>                                       WHERE bcity = 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‘</a:t>
            </a:r>
            <a:r>
              <a:t>Bkln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’</a:t>
            </a:r>
            <a:r>
              <a:t>)</a:t>
            </a:r>
          </a:p>
          <a:p>
            <a:r>
              <a:t>   -- deletes all accounts from Brooklyn branch</a:t>
            </a:r>
          </a:p>
        </p:txBody>
      </p:sp>
      <p:sp>
        <p:nvSpPr>
          <p:cNvPr id="424" name="TextBox 1"/>
          <p:cNvSpPr txBox="1"/>
          <p:nvPr/>
        </p:nvSpPr>
        <p:spPr>
          <a:xfrm>
            <a:off x="5587682" y="2116138"/>
            <a:ext cx="3334704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account( bname, acct_no, balance)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2"/>
          <p:cNvSpPr txBox="1"/>
          <p:nvPr>
            <p:ph type="title"/>
          </p:nvPr>
        </p:nvSpPr>
        <p:spPr>
          <a:xfrm>
            <a:off x="552450" y="47625"/>
            <a:ext cx="8077200" cy="609600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SQL: Modification Commands</a:t>
            </a:r>
          </a:p>
        </p:txBody>
      </p:sp>
      <p:sp>
        <p:nvSpPr>
          <p:cNvPr id="427" name="Rectangle 3"/>
          <p:cNvSpPr txBox="1"/>
          <p:nvPr>
            <p:ph type="body" sz="half" idx="1"/>
          </p:nvPr>
        </p:nvSpPr>
        <p:spPr>
          <a:xfrm>
            <a:off x="571500" y="1089025"/>
            <a:ext cx="7848600" cy="16970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Insertion:       INSERT INTO &lt;relation&gt; values (.., .., ...)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            or           INSERT INTO &lt;relation&gt;(att1, .., attn)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                                                   values( ..., ..., ...)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           or            INSERT INTO &lt;relation&gt; &lt;query expression&gt;</a:t>
            </a:r>
          </a:p>
        </p:txBody>
      </p:sp>
      <p:sp>
        <p:nvSpPr>
          <p:cNvPr id="428" name="Text Box 4"/>
          <p:cNvSpPr txBox="1"/>
          <p:nvPr/>
        </p:nvSpPr>
        <p:spPr>
          <a:xfrm>
            <a:off x="674370" y="2698750"/>
            <a:ext cx="5861222" cy="184614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Examples: </a:t>
            </a:r>
          </a:p>
          <a:p>
            <a:r>
              <a:t>                    INSERT INTO account VALUES (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‘</a:t>
            </a:r>
            <a:r>
              <a:t>Perry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’</a:t>
            </a:r>
            <a:r>
              <a:t>, A-768, 1200)</a:t>
            </a:r>
          </a:p>
          <a:p/>
          <a:p>
            <a:r>
              <a:t>or  INSERT INTO account( bname, acct_no, balance) </a:t>
            </a:r>
          </a:p>
          <a:p>
            <a:r>
              <a:t>                                VALUES (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‘</a:t>
            </a:r>
            <a:r>
              <a:t>Perry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’</a:t>
            </a:r>
            <a:r>
              <a:t>, A-768, 1200)</a:t>
            </a:r>
          </a:p>
        </p:txBody>
      </p:sp>
      <p:sp>
        <p:nvSpPr>
          <p:cNvPr id="429" name="Text Box 5"/>
          <p:cNvSpPr txBox="1"/>
          <p:nvPr/>
        </p:nvSpPr>
        <p:spPr>
          <a:xfrm>
            <a:off x="1304607" y="4467225"/>
            <a:ext cx="3482800" cy="123566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INSERT INTO account </a:t>
            </a:r>
          </a:p>
          <a:p>
            <a:r>
              <a:t>            SELECT    bname, lno, 200</a:t>
            </a:r>
          </a:p>
          <a:p>
            <a:r>
              <a:t>             FROM       loan</a:t>
            </a:r>
          </a:p>
          <a:p>
            <a:r>
              <a:t>             WHERE    bname = 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‘</a:t>
            </a:r>
            <a:r>
              <a:t>Kenmore</a:t>
            </a:r>
            <a:r>
              <a:rPr>
                <a:latin typeface="Arial" charset="0"/>
                <a:ea typeface="Arial" charset="0"/>
                <a:cs typeface="Arial" charset="0"/>
                <a:sym typeface="Arial" charset="0"/>
              </a:rPr>
              <a:t>’</a:t>
            </a:r>
            <a:endParaRPr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430" name="Text Box 6"/>
          <p:cNvSpPr txBox="1"/>
          <p:nvPr/>
        </p:nvSpPr>
        <p:spPr>
          <a:xfrm>
            <a:off x="1283969" y="5748337"/>
            <a:ext cx="6067164" cy="33308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gives free $200 savings account for each loan holder at Kenmore</a:t>
            </a:r>
          </a:p>
        </p:txBody>
      </p:sp>
      <p:sp>
        <p:nvSpPr>
          <p:cNvPr id="431" name="TextBox 1"/>
          <p:cNvSpPr txBox="1"/>
          <p:nvPr/>
        </p:nvSpPr>
        <p:spPr>
          <a:xfrm>
            <a:off x="5587682" y="2521048"/>
            <a:ext cx="3334704" cy="574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account( bname, acct_no, balance)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864389" y="3591182"/>
              <a:ext cx="224663" cy="254858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5864389" y="3591182"/>
                <a:ext cx="224663" cy="2548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6109896" y="3642154"/>
              <a:ext cx="94961" cy="92675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109896" y="3642154"/>
                <a:ext cx="94961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221070" y="3628252"/>
              <a:ext cx="74115" cy="259492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221070" y="3628252"/>
                <a:ext cx="74115" cy="259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362352" y="3711660"/>
              <a:ext cx="11581" cy="1621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362352" y="3711660"/>
                <a:ext cx="11581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373933" y="3577281"/>
              <a:ext cx="222347" cy="21778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373933" y="3577281"/>
                <a:ext cx="222347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786200" y="3605083"/>
              <a:ext cx="125070" cy="18998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786200" y="3605083"/>
                <a:ext cx="125070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6911270" y="3581915"/>
              <a:ext cx="125070" cy="18535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911270" y="3581915"/>
                <a:ext cx="125070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6966857" y="3702393"/>
              <a:ext cx="69483" cy="9962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966857" y="3702393"/>
                <a:ext cx="69483" cy="9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119720" y="3642154"/>
              <a:ext cx="118122" cy="14828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119720" y="3642154"/>
                <a:ext cx="118122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7448607" y="3572647"/>
              <a:ext cx="99593" cy="22242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448607" y="3572647"/>
                <a:ext cx="99593" cy="222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7522723" y="3665322"/>
              <a:ext cx="78747" cy="78775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522723" y="3665322"/>
                <a:ext cx="78747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7629264" y="3628252"/>
              <a:ext cx="92644" cy="23168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629264" y="3628252"/>
                <a:ext cx="92644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7763598" y="3646787"/>
              <a:ext cx="101909" cy="129746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763598" y="3646787"/>
                <a:ext cx="101909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7833082" y="3591182"/>
              <a:ext cx="23161" cy="60239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833082" y="3591182"/>
                <a:ext cx="23161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7925726" y="3628252"/>
              <a:ext cx="354365" cy="12511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925726" y="3628252"/>
                <a:ext cx="354365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8240717" y="3456802"/>
              <a:ext cx="71800" cy="217788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8240717" y="3456802"/>
                <a:ext cx="71800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8268510" y="3581915"/>
              <a:ext cx="157495" cy="14828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8268510" y="3581915"/>
                <a:ext cx="157495" cy="148281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 2"/>
          <p:cNvSpPr txBox="1"/>
          <p:nvPr>
            <p:ph type="title"/>
          </p:nvPr>
        </p:nvSpPr>
        <p:spPr>
          <a:xfrm>
            <a:off x="552450" y="190500"/>
            <a:ext cx="8077200" cy="609600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SQL: Modification Commands</a:t>
            </a:r>
          </a:p>
        </p:txBody>
      </p:sp>
      <p:sp>
        <p:nvSpPr>
          <p:cNvPr id="434" name="Rectangle 3"/>
          <p:cNvSpPr txBox="1"/>
          <p:nvPr>
            <p:ph type="body" sz="quarter" idx="1"/>
          </p:nvPr>
        </p:nvSpPr>
        <p:spPr>
          <a:xfrm>
            <a:off x="571500" y="1114425"/>
            <a:ext cx="7848600" cy="142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7000"/>
              </a:lnSpc>
              <a:spcBef>
                <a:spcPts val="600"/>
              </a:spcBef>
              <a:buSzTx/>
              <a:buNone/>
              <a:defRPr sz="27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Update:       UPDATE &lt;relation&gt;</a:t>
            </a:r>
          </a:p>
          <a:p>
            <a:pPr>
              <a:lnSpc>
                <a:spcPct val="77000"/>
              </a:lnSpc>
              <a:spcBef>
                <a:spcPts val="600"/>
              </a:spcBef>
              <a:buSzTx/>
              <a:buNone/>
              <a:defRPr sz="27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                       SET      &lt;attribute&gt; = &lt;expression&gt;</a:t>
            </a:r>
          </a:p>
          <a:p>
            <a:pPr>
              <a:lnSpc>
                <a:spcPct val="77000"/>
              </a:lnSpc>
              <a:spcBef>
                <a:spcPts val="600"/>
              </a:spcBef>
              <a:buSzTx/>
              <a:buNone/>
              <a:defRPr sz="27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                       WHERE  &lt;predicate&gt;</a:t>
            </a:r>
          </a:p>
        </p:txBody>
      </p:sp>
      <p:sp>
        <p:nvSpPr>
          <p:cNvPr id="435" name="Text Box 4"/>
          <p:cNvSpPr txBox="1"/>
          <p:nvPr/>
        </p:nvSpPr>
        <p:spPr>
          <a:xfrm>
            <a:off x="747394" y="2578100"/>
            <a:ext cx="4008089" cy="20856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Ex.          UPDATE  account</a:t>
            </a:r>
          </a:p>
          <a:p>
            <a:r>
              <a:t>                SET         balance = balance * 1.06</a:t>
            </a:r>
          </a:p>
          <a:p>
            <a:r>
              <a:t>                WHERE   balance &gt; 10000</a:t>
            </a:r>
          </a:p>
          <a:p/>
          <a:p>
            <a:r>
              <a:t>                UPDATE account</a:t>
            </a:r>
          </a:p>
          <a:p>
            <a:r>
              <a:t>                SET         balance = balance * 1.05</a:t>
            </a:r>
          </a:p>
          <a:p>
            <a:r>
              <a:t>                WHERE   balance &lt;= 10000 </a:t>
            </a:r>
          </a:p>
        </p:txBody>
      </p:sp>
      <p:sp>
        <p:nvSpPr>
          <p:cNvPr id="436" name="Text Box 5"/>
          <p:cNvSpPr txBox="1"/>
          <p:nvPr/>
        </p:nvSpPr>
        <p:spPr>
          <a:xfrm>
            <a:off x="636269" y="4710112"/>
            <a:ext cx="5829187" cy="179358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Alternative:        UPDATE account</a:t>
            </a:r>
          </a:p>
          <a:p>
            <a:r>
              <a:t>                           SET        balance = </a:t>
            </a:r>
          </a:p>
          <a:p>
            <a:r>
              <a:t>                                          (CASE    </a:t>
            </a:r>
          </a:p>
          <a:p>
            <a:r>
              <a:t>			    WHEN balance &lt;= 10000 THEN balance*1.05</a:t>
            </a:r>
          </a:p>
          <a:p>
            <a:r>
              <a:t>                                                ELSE  balance*1.06</a:t>
            </a:r>
          </a:p>
          <a:p>
            <a:r>
              <a:t>                                             END)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le 1"/>
          <p:cNvSpPr txBox="1"/>
          <p:nvPr/>
        </p:nvSpPr>
        <p:spPr>
          <a:xfrm>
            <a:off x="5455921" y="1525781"/>
            <a:ext cx="2334396" cy="2301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 defTabSz="914400">
              <a:defRPr sz="48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Single Relation Queries</a:t>
            </a:r>
          </a:p>
        </p:txBody>
      </p:sp>
      <p:sp>
        <p:nvSpPr>
          <p:cNvPr id="439" name="TextBox 1"/>
          <p:cNvSpPr txBox="1"/>
          <p:nvPr/>
        </p:nvSpPr>
        <p:spPr>
          <a:xfrm>
            <a:off x="2146795" y="1642175"/>
            <a:ext cx="3910570" cy="4970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Single Relation Queries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itle 1"/>
          <p:cNvSpPr txBox="1"/>
          <p:nvPr>
            <p:ph type="title"/>
          </p:nvPr>
        </p:nvSpPr>
        <p:spPr>
          <a:xfrm>
            <a:off x="228600" y="521560"/>
            <a:ext cx="8686800" cy="6463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F497D"/>
                </a:solidFill>
              </a:defRPr>
            </a:lvl1pPr>
          </a:lstStyle>
          <a:p>
            <a:r>
              <a:t>SQL DML 1: Basic Single-Table Queries</a:t>
            </a:r>
          </a:p>
        </p:txBody>
      </p:sp>
      <p:sp>
        <p:nvSpPr>
          <p:cNvPr id="442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43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4" name="Content Placeholder 2"/>
          <p:cNvSpPr txBox="1"/>
          <p:nvPr/>
        </p:nvSpPr>
        <p:spPr>
          <a:xfrm>
            <a:off x="572259" y="2228877"/>
            <a:ext cx="7542281" cy="227380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[</a:t>
            </a:r>
            <a:r>
              <a:t>DISTINCT</a:t>
            </a:r>
            <a:r>
              <a:rPr>
                <a:solidFill>
                  <a:srgbClr val="1F497D"/>
                </a:solidFill>
              </a:rPr>
              <a:t>] &lt;column expression list&gt;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&lt;single table&gt;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[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&lt;predicate&gt;]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[</a:t>
            </a:r>
            <a:r>
              <a:t>GROUP BY </a:t>
            </a:r>
            <a:r>
              <a:rPr>
                <a:solidFill>
                  <a:srgbClr val="1F497D"/>
                </a:solidFill>
              </a:rPr>
              <a:t>&lt;column list&gt;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[</a:t>
            </a:r>
            <a:r>
              <a:t>HAVING</a:t>
            </a:r>
            <a:r>
              <a:rPr>
                <a:solidFill>
                  <a:srgbClr val="1F497D"/>
                </a:solidFill>
              </a:rPr>
              <a:t> &lt;predicate&gt;]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[</a:t>
            </a:r>
            <a:r>
              <a:t>ORDER BY</a:t>
            </a:r>
            <a:r>
              <a:rPr>
                <a:solidFill>
                  <a:srgbClr val="1F497D"/>
                </a:solidFill>
              </a:rPr>
              <a:t> &lt;column list&gt;] </a:t>
            </a:r>
            <a: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417458" y="6436325"/>
              <a:ext cx="252456" cy="34753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1417458" y="6436325"/>
                <a:ext cx="252456" cy="347534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47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Basic Single-Table Queries</a:t>
            </a:r>
          </a:p>
        </p:txBody>
      </p:sp>
      <p:sp>
        <p:nvSpPr>
          <p:cNvPr id="448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49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0" name="Content Placeholder 2"/>
          <p:cNvSpPr txBox="1"/>
          <p:nvPr/>
        </p:nvSpPr>
        <p:spPr>
          <a:xfrm>
            <a:off x="808969" y="1621527"/>
            <a:ext cx="7542281" cy="300770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       &lt;column expression list&gt;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&lt;single table&gt;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[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&lt;predicate&gt;]</a:t>
            </a:r>
            <a:r>
              <a:t>;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Simplest version is straightforward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Produce all tuples in the table that satisfy the predicate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Output the expressions in the SELECT list 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Expression can be a column reference, or an arithmetic expression over column refs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192717" y="4059194"/>
              <a:ext cx="2895137" cy="92676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5192717" y="4059194"/>
                <a:ext cx="2895137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635173" y="4256130"/>
              <a:ext cx="2072918" cy="187668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1635173" y="4256130"/>
                <a:ext cx="2072918" cy="187668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9"/>
          <p:cNvSpPr txBox="1"/>
          <p:nvPr>
            <p:ph type="sldNum" sz="quarter" idx="4294967295"/>
          </p:nvPr>
        </p:nvSpPr>
        <p:spPr>
          <a:xfrm>
            <a:off x="8646820" y="304800"/>
            <a:ext cx="16207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4" name="Title 1"/>
          <p:cNvSpPr txBox="1"/>
          <p:nvPr>
            <p:ph type="title"/>
          </p:nvPr>
        </p:nvSpPr>
        <p:spPr>
          <a:xfrm>
            <a:off x="457200" y="548292"/>
            <a:ext cx="8229600" cy="769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t>SQL: THE query language</a:t>
            </a:r>
          </a:p>
        </p:txBody>
      </p:sp>
      <p:sp>
        <p:nvSpPr>
          <p:cNvPr id="125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6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Content Placeholder 2"/>
          <p:cNvSpPr txBox="1"/>
          <p:nvPr/>
        </p:nvSpPr>
        <p:spPr>
          <a:xfrm>
            <a:off x="808969" y="1621527"/>
            <a:ext cx="7542281" cy="42187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Developed @IBM Research in the 1970s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System R project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Vs. Berkeley’s Quel language (Ingres project)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Commercialized/Popularized in the 1980s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IBM beaten to market by a startup called Oracle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Questioned repeatedly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90’s: OO-DBMS (OQL, etc.)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2000’s: XML (XQuery, Xpath, XSLT)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2010’s: NoSQL &amp; MapReduce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SQL keeps re-emerging as the standard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Even Hadoop, Spark etc. see lots of SQL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May not be perfect, but it is useful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53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Basic Single-Table Queries</a:t>
            </a:r>
          </a:p>
        </p:txBody>
      </p:sp>
      <p:sp>
        <p:nvSpPr>
          <p:cNvPr id="454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55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6" name="Content Placeholder 2"/>
          <p:cNvSpPr txBox="1"/>
          <p:nvPr/>
        </p:nvSpPr>
        <p:spPr>
          <a:xfrm>
            <a:off x="808969" y="1621527"/>
            <a:ext cx="7542281" cy="295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    S.name, S.gpa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  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S.dept = </a:t>
            </a:r>
            <a:r>
              <a:rPr>
                <a:solidFill>
                  <a:srgbClr val="1F497D"/>
                </a:solidFill>
              </a:rPr>
              <a:t>'</a:t>
            </a:r>
            <a:r>
              <a:rPr>
                <a:solidFill>
                  <a:srgbClr val="1F497D"/>
                </a:solidFill>
              </a:rPr>
              <a:t>CS</a:t>
            </a:r>
            <a:r>
              <a:rPr>
                <a:solidFill>
                  <a:srgbClr val="1F497D"/>
                </a:solidFill>
              </a:rPr>
              <a:t>’</a:t>
            </a:r>
            <a:br>
              <a:rPr>
                <a:solidFill>
                  <a:srgbClr val="1F497D"/>
                </a:solidFill>
              </a:rPr>
            </a:br>
            <a:endParaRPr>
              <a:solidFill>
                <a:srgbClr val="1F497D"/>
              </a:solidFill>
            </a:endParaR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Simplest version is straightforward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Produce all tuples in the table that satisfy the predicate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Output the expressions in the SELECT list 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Expression can be a column reference, or an arithmetic expression over column refs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59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Basic Single-Table Queries</a:t>
            </a:r>
          </a:p>
        </p:txBody>
      </p:sp>
      <p:sp>
        <p:nvSpPr>
          <p:cNvPr id="460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61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2" name="Content Placeholder 2"/>
          <p:cNvSpPr txBox="1"/>
          <p:nvPr/>
        </p:nvSpPr>
        <p:spPr>
          <a:xfrm>
            <a:off x="808969" y="1621527"/>
            <a:ext cx="7542281" cy="166911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</a:t>
            </a:r>
            <a:r>
              <a:t>DISTINCT </a:t>
            </a:r>
            <a:r>
              <a:rPr>
                <a:solidFill>
                  <a:srgbClr val="1F497D"/>
                </a:solidFill>
              </a:rPr>
              <a:t>S.name, S.gpa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S.dept = </a:t>
            </a:r>
            <a:r>
              <a:rPr>
                <a:solidFill>
                  <a:srgbClr val="1F497D"/>
                </a:solidFill>
              </a:rPr>
              <a:t>'</a:t>
            </a:r>
            <a:r>
              <a:rPr>
                <a:solidFill>
                  <a:srgbClr val="1F497D"/>
                </a:solidFill>
              </a:rPr>
              <a:t>CS</a:t>
            </a:r>
            <a:r>
              <a:rPr>
                <a:solidFill>
                  <a:srgbClr val="1F497D"/>
                </a:solidFill>
              </a:rPr>
              <a:t>’</a:t>
            </a:r>
            <a:r>
              <a:rPr>
                <a:solidFill>
                  <a:srgbClr val="1F497D"/>
                </a:solidFill>
              </a:rPr>
              <a:t>;</a:t>
            </a:r>
            <a:endParaRPr sz="1600"/>
          </a:p>
          <a:p>
            <a:pPr defTabSz="914400">
              <a:spcBef>
                <a:spcPts val="300"/>
              </a:spcBef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DISTINCT flag specifies removal of duplicates before 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613130" y="1464275"/>
              <a:ext cx="129702" cy="14828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613130" y="1464275"/>
                <a:ext cx="129702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3793787" y="1492078"/>
              <a:ext cx="69483" cy="101943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793787" y="1492078"/>
                <a:ext cx="69483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3900328" y="1510613"/>
              <a:ext cx="18528" cy="8340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900328" y="1510613"/>
                <a:ext cx="18528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3914224" y="1459641"/>
              <a:ext cx="27794" cy="30120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914224" y="1459641"/>
                <a:ext cx="27794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3951282" y="1482810"/>
              <a:ext cx="62535" cy="15291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951282" y="1482810"/>
                <a:ext cx="62535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4053191" y="1473543"/>
              <a:ext cx="76431" cy="12511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053191" y="1473543"/>
                <a:ext cx="76431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4178261" y="1482810"/>
              <a:ext cx="94960" cy="10194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178261" y="1482810"/>
                <a:ext cx="94960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4771185" y="1427205"/>
              <a:ext cx="94960" cy="12511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771185" y="1427205"/>
                <a:ext cx="94960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4900887" y="1482810"/>
              <a:ext cx="67167" cy="7414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900887" y="1482810"/>
                <a:ext cx="67167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5007428" y="1492078"/>
              <a:ext cx="4632" cy="6023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007428" y="1492078"/>
                <a:ext cx="4632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5021325" y="1455008"/>
              <a:ext cx="13896" cy="2085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021325" y="1455008"/>
                <a:ext cx="13896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5044486" y="1464275"/>
              <a:ext cx="81064" cy="16218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044486" y="1464275"/>
                <a:ext cx="81064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5160291" y="1487444"/>
              <a:ext cx="74116" cy="7414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160291" y="1487444"/>
                <a:ext cx="74116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5262200" y="1436472"/>
              <a:ext cx="71800" cy="129746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262200" y="1436472"/>
                <a:ext cx="71800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8" name="墨迹 17"/>
              <p14:cNvContentPartPr/>
              <p14:nvPr/>
            </p14:nvContentPartPr>
            <p14:xfrm>
              <a:off x="2302212" y="1909118"/>
              <a:ext cx="729575" cy="5792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302212" y="1909118"/>
                <a:ext cx="729575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3613130" y="1964724"/>
              <a:ext cx="2200304" cy="78774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613130" y="1964724"/>
                <a:ext cx="2200304" cy="78774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65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ORDER BY</a:t>
            </a:r>
          </a:p>
        </p:txBody>
      </p:sp>
      <p:sp>
        <p:nvSpPr>
          <p:cNvPr id="466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67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8" name="Content Placeholder 2"/>
          <p:cNvSpPr txBox="1"/>
          <p:nvPr/>
        </p:nvSpPr>
        <p:spPr>
          <a:xfrm>
            <a:off x="808969" y="1621527"/>
            <a:ext cx="7542281" cy="30392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DISTINCT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S.name, S.gpa, S.age*2 AS a2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S.dept = </a:t>
            </a:r>
            <a:r>
              <a:rPr>
                <a:solidFill>
                  <a:srgbClr val="1F497D"/>
                </a:solidFill>
              </a:rPr>
              <a:t>'</a:t>
            </a:r>
            <a:r>
              <a:rPr>
                <a:solidFill>
                  <a:srgbClr val="1F497D"/>
                </a:solidFill>
              </a:rPr>
              <a:t>CS</a:t>
            </a:r>
            <a:r>
              <a:rPr>
                <a:solidFill>
                  <a:srgbClr val="1F497D"/>
                </a:solidFill>
              </a:rPr>
              <a:t>’</a:t>
            </a:r>
            <a:br>
              <a:rPr>
                <a:solidFill>
                  <a:srgbClr val="1F497D"/>
                </a:solidFill>
              </a:rPr>
            </a:br>
            <a:r>
              <a:t>ORDER BY </a:t>
            </a:r>
            <a:r>
              <a:rPr>
                <a:solidFill>
                  <a:srgbClr val="1F497D"/>
                </a:solidFill>
              </a:rPr>
              <a:t>S.gpa, S.name, a2</a:t>
            </a:r>
            <a:r>
              <a:t>;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ORDER BY clause specifies output to be sorted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 b="1">
                <a:solidFill>
                  <a:srgbClr val="1F497D"/>
                </a:solidFill>
              </a:defRPr>
            </a:pPr>
            <a:r>
              <a:t>Lexicographic </a:t>
            </a:r>
            <a:r>
              <a:rPr b="0"/>
              <a:t>ordering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Obviously must refer to columns in the output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Note the AS clause for naming output columns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318346" y="1964724"/>
              <a:ext cx="497964" cy="46338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318346" y="1964724"/>
                <a:ext cx="497964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6466577" y="1408670"/>
              <a:ext cx="113490" cy="18535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466577" y="1408670"/>
                <a:ext cx="113490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573118" y="1482810"/>
              <a:ext cx="92645" cy="10194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573118" y="1482810"/>
                <a:ext cx="92645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712085" y="1468909"/>
              <a:ext cx="99592" cy="9730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712085" y="1468909"/>
                <a:ext cx="99592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837154" y="1482810"/>
              <a:ext cx="125070" cy="60240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837154" y="1482810"/>
                <a:ext cx="125070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980754" y="1473543"/>
              <a:ext cx="159811" cy="78774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980754" y="1473543"/>
                <a:ext cx="159811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7145197" y="1468909"/>
              <a:ext cx="16213" cy="3243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145197" y="1468909"/>
                <a:ext cx="16213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7166042" y="1399402"/>
              <a:ext cx="13897" cy="1621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166042" y="1399402"/>
                <a:ext cx="13897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198467" y="1455008"/>
              <a:ext cx="171393" cy="22705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198467" y="1455008"/>
                <a:ext cx="171393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7249422" y="1691331"/>
              <a:ext cx="474802" cy="18535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249422" y="1691331"/>
                <a:ext cx="474802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7305008" y="2117639"/>
              <a:ext cx="4633" cy="1390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305008" y="2117639"/>
                <a:ext cx="4633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7216997" y="2099104"/>
              <a:ext cx="152863" cy="18998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216997" y="2099104"/>
                <a:ext cx="152863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7369860" y="2136174"/>
              <a:ext cx="81063" cy="9730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369860" y="2136174"/>
                <a:ext cx="81063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7481033" y="2038864"/>
              <a:ext cx="32425" cy="222422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481033" y="2038864"/>
                <a:ext cx="32425" cy="222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7550516" y="2136174"/>
              <a:ext cx="90328" cy="8340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550516" y="2136174"/>
                <a:ext cx="90328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7666322" y="2131540"/>
              <a:ext cx="136650" cy="46338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666322" y="2131540"/>
                <a:ext cx="136650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7865507" y="2122272"/>
              <a:ext cx="71800" cy="9267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865507" y="2122272"/>
                <a:ext cx="71800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7448607" y="2506877"/>
              <a:ext cx="13897" cy="36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448607" y="2506877"/>
                <a:ext cx="1389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7450923" y="2543947"/>
              <a:ext cx="52578" cy="5259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450923" y="2543947"/>
                <a:ext cx="52578" cy="52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7388389" y="2469806"/>
              <a:ext cx="187605" cy="13901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388389" y="2469806"/>
                <a:ext cx="187605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7569045" y="2479074"/>
              <a:ext cx="171392" cy="29656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569045" y="2479074"/>
                <a:ext cx="171392" cy="296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7897933" y="2381764"/>
              <a:ext cx="120438" cy="16218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897933" y="2381764"/>
                <a:ext cx="120438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8013738" y="2451271"/>
              <a:ext cx="78747" cy="78774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8013738" y="2451271"/>
                <a:ext cx="78747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8236085" y="2377131"/>
              <a:ext cx="164444" cy="106577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8236085" y="2377131"/>
                <a:ext cx="164444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8467695" y="2340060"/>
              <a:ext cx="162128" cy="12974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467695" y="2340060"/>
                <a:ext cx="162128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6290553" y="1709866"/>
              <a:ext cx="18529" cy="33363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290553" y="1709866"/>
                <a:ext cx="18529" cy="333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6346139" y="1658894"/>
              <a:ext cx="333520" cy="30814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346139" y="1658894"/>
                <a:ext cx="333520" cy="3081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6327610" y="1992527"/>
              <a:ext cx="270985" cy="4170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327610" y="1992527"/>
                <a:ext cx="270985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5" name="墨迹 34"/>
              <p14:cNvContentPartPr/>
              <p14:nvPr/>
            </p14:nvContentPartPr>
            <p14:xfrm>
              <a:off x="4150468" y="3725562"/>
              <a:ext cx="16212" cy="12279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150468" y="3725562"/>
                <a:ext cx="16212" cy="122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6" name="墨迹 35"/>
              <p14:cNvContentPartPr/>
              <p14:nvPr/>
            </p14:nvContentPartPr>
            <p14:xfrm>
              <a:off x="4215319" y="3707027"/>
              <a:ext cx="32425" cy="64873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4215319" y="3707027"/>
                <a:ext cx="32425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7" name="墨迹 36"/>
              <p14:cNvContentPartPr/>
              <p14:nvPr/>
            </p14:nvContentPartPr>
            <p14:xfrm>
              <a:off x="4266273" y="3656055"/>
              <a:ext cx="48638" cy="2780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4266273" y="3656055"/>
                <a:ext cx="48638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8" name="墨迹 37"/>
              <p14:cNvContentPartPr/>
              <p14:nvPr/>
            </p14:nvContentPartPr>
            <p14:xfrm>
              <a:off x="4303331" y="3618984"/>
              <a:ext cx="23161" cy="127430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303331" y="3618984"/>
                <a:ext cx="23161" cy="127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9" name="墨迹 38"/>
              <p14:cNvContentPartPr/>
              <p14:nvPr/>
            </p14:nvContentPartPr>
            <p14:xfrm>
              <a:off x="4409872" y="3737146"/>
              <a:ext cx="76431" cy="7645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4409872" y="3737146"/>
                <a:ext cx="76431" cy="7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0" name="墨迹 39"/>
              <p14:cNvContentPartPr/>
              <p14:nvPr/>
            </p14:nvContentPartPr>
            <p14:xfrm>
              <a:off x="4521045" y="3674590"/>
              <a:ext cx="176024" cy="134380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4521045" y="3674590"/>
                <a:ext cx="176024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1" name="墨迹 40"/>
              <p14:cNvContentPartPr/>
              <p14:nvPr/>
            </p14:nvContentPartPr>
            <p14:xfrm>
              <a:off x="4854565" y="3679224"/>
              <a:ext cx="50954" cy="15754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4854565" y="3679224"/>
                <a:ext cx="50954" cy="157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2" name="墨迹 41"/>
              <p14:cNvContentPartPr/>
              <p14:nvPr/>
            </p14:nvContentPartPr>
            <p14:xfrm>
              <a:off x="4933313" y="3739463"/>
              <a:ext cx="69483" cy="159866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4933313" y="3739463"/>
                <a:ext cx="69483" cy="159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3" name="墨迹 42"/>
              <p14:cNvContentPartPr/>
              <p14:nvPr/>
            </p14:nvContentPartPr>
            <p14:xfrm>
              <a:off x="5056066" y="3771900"/>
              <a:ext cx="85697" cy="148281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5056066" y="3771900"/>
                <a:ext cx="85697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4" name="墨迹 43"/>
              <p14:cNvContentPartPr/>
              <p14:nvPr/>
            </p14:nvContentPartPr>
            <p14:xfrm>
              <a:off x="5176504" y="3734829"/>
              <a:ext cx="62535" cy="208521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5176504" y="3734829"/>
                <a:ext cx="62535" cy="208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5" name="墨迹 44"/>
              <p14:cNvContentPartPr/>
              <p14:nvPr/>
            </p14:nvContentPartPr>
            <p14:xfrm>
              <a:off x="5289994" y="3785801"/>
              <a:ext cx="360" cy="78774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5289994" y="3785801"/>
                <a:ext cx="360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6" name="墨迹 45"/>
              <p14:cNvContentPartPr/>
              <p14:nvPr/>
            </p14:nvContentPartPr>
            <p14:xfrm>
              <a:off x="5248304" y="3785801"/>
              <a:ext cx="60219" cy="9267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5248304" y="3785801"/>
                <a:ext cx="60219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7" name="墨迹 46"/>
              <p14:cNvContentPartPr/>
              <p14:nvPr/>
            </p14:nvContentPartPr>
            <p14:xfrm>
              <a:off x="5243671" y="3790434"/>
              <a:ext cx="118122" cy="101944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243671" y="3790434"/>
                <a:ext cx="118122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1" name="墨迹 50"/>
              <p14:cNvContentPartPr/>
              <p14:nvPr/>
            </p14:nvContentPartPr>
            <p14:xfrm>
              <a:off x="5516972" y="3841406"/>
              <a:ext cx="32425" cy="78775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5516972" y="3841406"/>
                <a:ext cx="32425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2" name="墨迹 51"/>
              <p14:cNvContentPartPr/>
              <p14:nvPr/>
            </p14:nvContentPartPr>
            <p14:xfrm>
              <a:off x="5669835" y="3748731"/>
              <a:ext cx="97277" cy="111211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669835" y="3748731"/>
                <a:ext cx="97277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3" name="墨迹 52"/>
              <p14:cNvContentPartPr/>
              <p14:nvPr/>
            </p14:nvContentPartPr>
            <p14:xfrm>
              <a:off x="5785641" y="3693125"/>
              <a:ext cx="46322" cy="41704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5785641" y="3693125"/>
                <a:ext cx="46322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4" name="墨迹 53"/>
              <p14:cNvContentPartPr/>
              <p14:nvPr/>
            </p14:nvContentPartPr>
            <p14:xfrm>
              <a:off x="5864389" y="3628252"/>
              <a:ext cx="78747" cy="104260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5864389" y="3628252"/>
                <a:ext cx="78747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5" name="墨迹 54"/>
              <p14:cNvContentPartPr/>
              <p14:nvPr/>
            </p14:nvContentPartPr>
            <p14:xfrm>
              <a:off x="6058942" y="3760315"/>
              <a:ext cx="2316" cy="16218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6058942" y="3760315"/>
                <a:ext cx="2316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6" name="墨迹 55"/>
              <p14:cNvContentPartPr/>
              <p14:nvPr/>
            </p14:nvContentPartPr>
            <p14:xfrm>
              <a:off x="6040413" y="3753365"/>
              <a:ext cx="88012" cy="8340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6040413" y="3753365"/>
                <a:ext cx="88012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7" name="墨迹 56"/>
              <p14:cNvContentPartPr/>
              <p14:nvPr/>
            </p14:nvContentPartPr>
            <p14:xfrm>
              <a:off x="6151586" y="3716294"/>
              <a:ext cx="203818" cy="9267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6151586" y="3716294"/>
                <a:ext cx="203818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8" name="墨迹 57"/>
              <p14:cNvContentPartPr/>
              <p14:nvPr/>
            </p14:nvContentPartPr>
            <p14:xfrm>
              <a:off x="6438784" y="3790434"/>
              <a:ext cx="46322" cy="113528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6438784" y="3790434"/>
                <a:ext cx="46322" cy="113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2" name="墨迹 61"/>
              <p14:cNvContentPartPr/>
              <p14:nvPr/>
            </p14:nvContentPartPr>
            <p14:xfrm>
              <a:off x="6670395" y="3674590"/>
              <a:ext cx="78747" cy="129746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6670395" y="3674590"/>
                <a:ext cx="78747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3" name="墨迹 62"/>
              <p14:cNvContentPartPr/>
              <p14:nvPr/>
            </p14:nvContentPartPr>
            <p14:xfrm>
              <a:off x="6790832" y="3598133"/>
              <a:ext cx="48638" cy="76457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6790832" y="3598133"/>
                <a:ext cx="48638" cy="7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4" name="墨迹 63"/>
              <p14:cNvContentPartPr/>
              <p14:nvPr/>
            </p14:nvContentPartPr>
            <p14:xfrm>
              <a:off x="6864948" y="3535577"/>
              <a:ext cx="118122" cy="125112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6864948" y="3535577"/>
                <a:ext cx="118122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5" name="墨迹 64"/>
              <p14:cNvContentPartPr/>
              <p14:nvPr/>
            </p14:nvContentPartPr>
            <p14:xfrm>
              <a:off x="7133617" y="3679224"/>
              <a:ext cx="120438" cy="64873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7133617" y="3679224"/>
                <a:ext cx="120438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6" name="墨迹 65"/>
              <p14:cNvContentPartPr/>
              <p14:nvPr/>
            </p14:nvContentPartPr>
            <p14:xfrm>
              <a:off x="7286480" y="3623618"/>
              <a:ext cx="85696" cy="83409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286480" y="3623618"/>
                <a:ext cx="85696" cy="83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7" name="墨迹 66"/>
              <p14:cNvContentPartPr/>
              <p14:nvPr/>
            </p14:nvContentPartPr>
            <p14:xfrm>
              <a:off x="2348534" y="2228850"/>
              <a:ext cx="671672" cy="41704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2348534" y="2228850"/>
                <a:ext cx="671672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8" name="墨迹 67"/>
              <p14:cNvContentPartPr/>
              <p14:nvPr/>
            </p14:nvContentPartPr>
            <p14:xfrm>
              <a:off x="2367063" y="2300673"/>
              <a:ext cx="32426" cy="25486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2367063" y="2300673"/>
                <a:ext cx="32426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9" name="墨迹 68"/>
              <p14:cNvContentPartPr/>
              <p14:nvPr/>
            </p14:nvContentPartPr>
            <p14:xfrm>
              <a:off x="2485185" y="2235800"/>
              <a:ext cx="11580" cy="6951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2485185" y="2235800"/>
                <a:ext cx="11580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70" name="墨迹 69"/>
              <p14:cNvContentPartPr/>
              <p14:nvPr/>
            </p14:nvContentPartPr>
            <p14:xfrm>
              <a:off x="3228656" y="2210314"/>
              <a:ext cx="176024" cy="50972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3228656" y="2210314"/>
                <a:ext cx="176024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71" name="墨迹 70"/>
              <p14:cNvContentPartPr/>
              <p14:nvPr/>
            </p14:nvContentPartPr>
            <p14:xfrm>
              <a:off x="3175386" y="1923020"/>
              <a:ext cx="155179" cy="155232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3175386" y="1923020"/>
                <a:ext cx="155179" cy="155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72" name="墨迹 71"/>
              <p14:cNvContentPartPr/>
              <p14:nvPr/>
            </p14:nvContentPartPr>
            <p14:xfrm>
              <a:off x="4423769" y="1543050"/>
              <a:ext cx="296461" cy="481913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423769" y="1543050"/>
                <a:ext cx="296461" cy="48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73" name="墨迹 72"/>
              <p14:cNvContentPartPr/>
              <p14:nvPr/>
            </p14:nvContentPartPr>
            <p14:xfrm>
              <a:off x="2705215" y="2207997"/>
              <a:ext cx="2316" cy="6951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2705215" y="2207997"/>
                <a:ext cx="2316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74" name="墨迹 73"/>
              <p14:cNvContentPartPr/>
              <p14:nvPr/>
            </p14:nvContentPartPr>
            <p14:xfrm>
              <a:off x="2251258" y="2212631"/>
              <a:ext cx="335836" cy="76458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2251258" y="2212631"/>
                <a:ext cx="335836" cy="7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75" name="墨迹 74"/>
              <p14:cNvContentPartPr/>
              <p14:nvPr/>
            </p14:nvContentPartPr>
            <p14:xfrm>
              <a:off x="2218832" y="2233483"/>
              <a:ext cx="933392" cy="53289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2218832" y="2233483"/>
                <a:ext cx="933392" cy="53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6" name="墨迹 75"/>
              <p14:cNvContentPartPr/>
              <p14:nvPr/>
            </p14:nvContentPartPr>
            <p14:xfrm>
              <a:off x="4456194" y="1603289"/>
              <a:ext cx="194553" cy="447160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4456194" y="1603289"/>
                <a:ext cx="194553" cy="4471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71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ORDER BY</a:t>
            </a:r>
          </a:p>
        </p:txBody>
      </p:sp>
      <p:sp>
        <p:nvSpPr>
          <p:cNvPr id="472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73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4" name="Content Placeholder 2"/>
          <p:cNvSpPr txBox="1"/>
          <p:nvPr/>
        </p:nvSpPr>
        <p:spPr>
          <a:xfrm>
            <a:off x="808969" y="1621527"/>
            <a:ext cx="7542281" cy="26734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DISTINCT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S.name, S.gpa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S.dept = </a:t>
            </a:r>
            <a:r>
              <a:rPr>
                <a:solidFill>
                  <a:srgbClr val="1F497D"/>
                </a:solidFill>
              </a:rPr>
              <a:t>'</a:t>
            </a:r>
            <a:r>
              <a:rPr>
                <a:solidFill>
                  <a:srgbClr val="1F497D"/>
                </a:solidFill>
              </a:rPr>
              <a:t>CS</a:t>
            </a:r>
            <a:r>
              <a:rPr>
                <a:solidFill>
                  <a:srgbClr val="1F497D"/>
                </a:solidFill>
              </a:rPr>
              <a:t>’</a:t>
            </a:r>
            <a:br>
              <a:rPr>
                <a:solidFill>
                  <a:srgbClr val="1F497D"/>
                </a:solidFill>
              </a:rPr>
            </a:br>
            <a:r>
              <a:t>ORDER BY </a:t>
            </a:r>
            <a:r>
              <a:rPr>
                <a:solidFill>
                  <a:srgbClr val="1F497D"/>
                </a:solidFill>
              </a:rPr>
              <a:t>S.gpa </a:t>
            </a:r>
            <a:r>
              <a:t>DESC</a:t>
            </a:r>
            <a:r>
              <a:rPr>
                <a:solidFill>
                  <a:srgbClr val="1F497D"/>
                </a:solidFill>
              </a:rPr>
              <a:t>, S.name </a:t>
            </a:r>
            <a:r>
              <a:t>ASC;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Ascending order by default, but can be overridden</a:t>
            </a:r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DESC flag for descending, ASC for ascending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Can mix and match, lexicographically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77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LIMIT</a:t>
            </a:r>
          </a:p>
        </p:txBody>
      </p:sp>
      <p:sp>
        <p:nvSpPr>
          <p:cNvPr id="478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79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0" name="Content Placeholder 2"/>
          <p:cNvSpPr txBox="1"/>
          <p:nvPr/>
        </p:nvSpPr>
        <p:spPr>
          <a:xfrm>
            <a:off x="808969" y="1621527"/>
            <a:ext cx="7542281" cy="30711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DISTINCT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S.name, S.gpa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S.dept = </a:t>
            </a:r>
            <a:r>
              <a:rPr>
                <a:solidFill>
                  <a:srgbClr val="1F497D"/>
                </a:solidFill>
              </a:rPr>
              <a:t>'</a:t>
            </a:r>
            <a:r>
              <a:rPr>
                <a:solidFill>
                  <a:srgbClr val="1F497D"/>
                </a:solidFill>
              </a:rPr>
              <a:t>CS</a:t>
            </a:r>
            <a:r>
              <a:rPr>
                <a:solidFill>
                  <a:srgbClr val="1F497D"/>
                </a:solidFill>
              </a:rPr>
              <a:t>’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ORDER BY </a:t>
            </a:r>
            <a:r>
              <a:rPr>
                <a:solidFill>
                  <a:srgbClr val="1F497D"/>
                </a:solidFill>
              </a:rPr>
              <a:t>S.gpa </a:t>
            </a:r>
            <a:r>
              <a:t>DESC</a:t>
            </a:r>
            <a:r>
              <a:rPr>
                <a:solidFill>
                  <a:srgbClr val="1F497D"/>
                </a:solidFill>
              </a:rPr>
              <a:t>, S.name </a:t>
            </a:r>
            <a:r>
              <a:t>ASC</a:t>
            </a:r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LIMIT 5;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Produces only the first 5 output rows (LIMIT K, K rows)</a:t>
            </a: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Typically used together with ORDER BY</a:t>
            </a:r>
          </a:p>
          <a:p>
            <a:pPr marL="800100" lvl="1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Otherwise it is non-deterministic! (not pure declarative)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83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Aggregates</a:t>
            </a:r>
          </a:p>
        </p:txBody>
      </p:sp>
      <p:sp>
        <p:nvSpPr>
          <p:cNvPr id="484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85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6" name="Content Placeholder 2"/>
          <p:cNvSpPr txBox="1"/>
          <p:nvPr/>
        </p:nvSpPr>
        <p:spPr>
          <a:xfrm>
            <a:off x="808969" y="1621527"/>
            <a:ext cx="7542281" cy="435140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S.dept = </a:t>
            </a:r>
            <a:r>
              <a:rPr>
                <a:solidFill>
                  <a:srgbClr val="1F497D"/>
                </a:solidFill>
              </a:rPr>
              <a:t>'</a:t>
            </a:r>
            <a:r>
              <a:rPr>
                <a:solidFill>
                  <a:srgbClr val="1F497D"/>
                </a:solidFill>
              </a:rPr>
              <a:t>CS</a:t>
            </a:r>
            <a:r>
              <a:rPr>
                <a:solidFill>
                  <a:srgbClr val="1F497D"/>
                </a:solidFill>
              </a:rPr>
              <a:t>’</a:t>
            </a:r>
            <a:br>
              <a:rPr>
                <a:solidFill>
                  <a:srgbClr val="1F497D"/>
                </a:solidFill>
              </a:rPr>
            </a:br>
            <a:endParaRPr>
              <a:solidFill>
                <a:srgbClr val="1F497D"/>
              </a:solidFill>
            </a:endParaR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Before producing output, compute a summary (a.k.a. an aggregate) of some arithmetic expression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Produces 1 row of output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with one column in this case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Other aggregates: SUM, COUNT, MAX, MIN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Note: can use DISTINCT inside the agg function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SELECT COUNT(DISTINCT S.name) FROM Students S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vs. SELECT DISTINCT COUNT (S.name) FROM Students S;</a:t>
            </a:r>
            <a:endParaRPr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274419" y="1941555"/>
              <a:ext cx="643878" cy="50972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2274419" y="1941555"/>
                <a:ext cx="643878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2209568" y="1631091"/>
              <a:ext cx="20845" cy="41704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2209568" y="1631091"/>
                <a:ext cx="20845" cy="417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2348534" y="1584754"/>
              <a:ext cx="555867" cy="36838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348534" y="1584754"/>
                <a:ext cx="555867" cy="3683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173629" y="1607922"/>
              <a:ext cx="92644" cy="310464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173629" y="1607922"/>
                <a:ext cx="92644" cy="31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210686" y="1760837"/>
              <a:ext cx="27794" cy="3243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210686" y="1760837"/>
                <a:ext cx="27794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303331" y="1760837"/>
              <a:ext cx="62535" cy="12511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303331" y="1760837"/>
                <a:ext cx="62535" cy="125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391343" y="1742302"/>
              <a:ext cx="155179" cy="120479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391343" y="1742302"/>
                <a:ext cx="155179" cy="120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558103" y="1779372"/>
              <a:ext cx="196869" cy="27802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558103" y="1779372"/>
                <a:ext cx="196869" cy="2780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5025957" y="1728401"/>
              <a:ext cx="41690" cy="13901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025957" y="1728401"/>
                <a:ext cx="41690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4942577" y="1742302"/>
              <a:ext cx="134334" cy="30119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942577" y="1742302"/>
                <a:ext cx="134334" cy="301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5113969" y="1779372"/>
              <a:ext cx="88013" cy="29656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113969" y="1779372"/>
                <a:ext cx="88013" cy="296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5248304" y="1784006"/>
              <a:ext cx="108857" cy="7877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248304" y="1784006"/>
                <a:ext cx="108857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5563294" y="1589387"/>
              <a:ext cx="173708" cy="29656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563294" y="1589387"/>
                <a:ext cx="173708" cy="296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5910711" y="1684380"/>
              <a:ext cx="185289" cy="19693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910711" y="1684380"/>
                <a:ext cx="185289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6096000" y="1612556"/>
              <a:ext cx="46322" cy="22242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096000" y="1612556"/>
                <a:ext cx="46322" cy="222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6151586" y="1598655"/>
              <a:ext cx="9265" cy="22705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151586" y="1598655"/>
                <a:ext cx="9265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6438784" y="1654260"/>
              <a:ext cx="115805" cy="171450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438784" y="1654260"/>
                <a:ext cx="11580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6603227" y="1626458"/>
              <a:ext cx="81064" cy="180717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603227" y="1626458"/>
                <a:ext cx="81064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6860316" y="1677429"/>
              <a:ext cx="111173" cy="22705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860316" y="1677429"/>
                <a:ext cx="111173" cy="227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6957592" y="1631091"/>
              <a:ext cx="120438" cy="20852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957592" y="1631091"/>
                <a:ext cx="120438" cy="208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7078030" y="1765471"/>
              <a:ext cx="94961" cy="6023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078030" y="1765471"/>
                <a:ext cx="94961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7184571" y="1589387"/>
              <a:ext cx="129702" cy="231690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184571" y="1589387"/>
                <a:ext cx="129702" cy="23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7328170" y="1700598"/>
              <a:ext cx="196869" cy="8804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328170" y="1700598"/>
                <a:ext cx="196869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7490298" y="1598655"/>
              <a:ext cx="64851" cy="15059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490298" y="1598655"/>
                <a:ext cx="64851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7615367" y="1644993"/>
              <a:ext cx="64851" cy="16913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615367" y="1644993"/>
                <a:ext cx="64851" cy="169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3914224" y="3171825"/>
              <a:ext cx="2047441" cy="5792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914224" y="3171825"/>
                <a:ext cx="2047441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7893301" y="3215845"/>
              <a:ext cx="523441" cy="3707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893301" y="3215845"/>
                <a:ext cx="523441" cy="37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1297021" y="3528626"/>
              <a:ext cx="2962304" cy="53289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1297021" y="3528626"/>
                <a:ext cx="2962304" cy="53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3140644" y="4564277"/>
              <a:ext cx="491015" cy="2316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140644" y="4564277"/>
                <a:ext cx="491015" cy="23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3835477" y="4513305"/>
              <a:ext cx="755051" cy="6950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835477" y="4513305"/>
                <a:ext cx="755051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4868461" y="4568910"/>
              <a:ext cx="444693" cy="463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868461" y="4568910"/>
                <a:ext cx="444693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5424328" y="4522572"/>
              <a:ext cx="623033" cy="5560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424328" y="4522572"/>
                <a:ext cx="623033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8" name="墨迹 47"/>
              <p14:cNvContentPartPr/>
              <p14:nvPr/>
            </p14:nvContentPartPr>
            <p14:xfrm>
              <a:off x="7243201" y="4928180"/>
              <a:ext cx="106778" cy="16206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243201" y="4928180"/>
                <a:ext cx="106778" cy="162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9" name="墨迹 48"/>
              <p14:cNvContentPartPr/>
              <p14:nvPr/>
            </p14:nvContentPartPr>
            <p14:xfrm>
              <a:off x="7401527" y="5009211"/>
              <a:ext cx="360" cy="8655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401527" y="5009211"/>
                <a:ext cx="360" cy="865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50" name="墨迹 49"/>
              <p14:cNvContentPartPr/>
              <p14:nvPr/>
            </p14:nvContentPartPr>
            <p14:xfrm>
              <a:off x="7383117" y="4979745"/>
              <a:ext cx="14728" cy="12891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383117" y="4979745"/>
                <a:ext cx="14728" cy="12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51" name="墨迹 50"/>
              <p14:cNvContentPartPr/>
              <p14:nvPr/>
            </p14:nvContentPartPr>
            <p14:xfrm>
              <a:off x="7438347" y="5005528"/>
              <a:ext cx="69958" cy="99447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438347" y="5005528"/>
                <a:ext cx="69958" cy="99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2" name="墨迹 51"/>
              <p14:cNvContentPartPr/>
              <p14:nvPr/>
            </p14:nvContentPartPr>
            <p14:xfrm>
              <a:off x="7537761" y="4946596"/>
              <a:ext cx="77322" cy="121547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537761" y="4946596"/>
                <a:ext cx="77322" cy="121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3" name="墨迹 52"/>
              <p14:cNvContentPartPr/>
              <p14:nvPr/>
            </p14:nvContentPartPr>
            <p14:xfrm>
              <a:off x="7644539" y="5001845"/>
              <a:ext cx="3683" cy="49723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644539" y="5001845"/>
                <a:ext cx="3683" cy="49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54" name="墨迹 53"/>
              <p14:cNvContentPartPr/>
              <p14:nvPr/>
            </p14:nvContentPartPr>
            <p14:xfrm>
              <a:off x="7666631" y="4968696"/>
              <a:ext cx="1841" cy="20258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666631" y="4968696"/>
                <a:ext cx="1841" cy="202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5" name="墨迹 54"/>
              <p14:cNvContentPartPr/>
              <p14:nvPr/>
            </p14:nvContentPartPr>
            <p14:xfrm>
              <a:off x="7692405" y="5023944"/>
              <a:ext cx="71799" cy="40516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692405" y="5023944"/>
                <a:ext cx="71799" cy="40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6" name="墨迹 55"/>
              <p14:cNvContentPartPr/>
              <p14:nvPr/>
            </p14:nvContentPartPr>
            <p14:xfrm>
              <a:off x="7799183" y="5001845"/>
              <a:ext cx="62594" cy="88397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799183" y="5001845"/>
                <a:ext cx="62594" cy="883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7" name="墨迹 56"/>
              <p14:cNvContentPartPr/>
              <p14:nvPr/>
            </p14:nvContentPartPr>
            <p14:xfrm>
              <a:off x="7876505" y="4920813"/>
              <a:ext cx="69958" cy="167588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876505" y="4920813"/>
                <a:ext cx="69958" cy="167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8" name="墨迹 57"/>
              <p14:cNvContentPartPr/>
              <p14:nvPr/>
            </p14:nvContentPartPr>
            <p14:xfrm>
              <a:off x="8115835" y="4994478"/>
              <a:ext cx="69958" cy="73665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8115835" y="4994478"/>
                <a:ext cx="69958" cy="73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9" name="墨迹 58"/>
              <p14:cNvContentPartPr/>
              <p14:nvPr/>
            </p14:nvContentPartPr>
            <p14:xfrm>
              <a:off x="8211567" y="4987112"/>
              <a:ext cx="49707" cy="6629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8211567" y="4987112"/>
                <a:ext cx="49707" cy="66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60" name="墨迹 59"/>
              <p14:cNvContentPartPr/>
              <p14:nvPr/>
            </p14:nvContentPartPr>
            <p14:xfrm>
              <a:off x="8314663" y="4950279"/>
              <a:ext cx="244853" cy="9208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8314663" y="4950279"/>
                <a:ext cx="244853" cy="92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62" name="墨迹 61"/>
              <p14:cNvContentPartPr/>
              <p14:nvPr/>
            </p14:nvContentPartPr>
            <p14:xfrm>
              <a:off x="7559853" y="5410685"/>
              <a:ext cx="114142" cy="128914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7559853" y="5410685"/>
                <a:ext cx="114142" cy="128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63" name="墨迹 62"/>
              <p14:cNvContentPartPr/>
              <p14:nvPr/>
            </p14:nvContentPartPr>
            <p14:xfrm>
              <a:off x="7692405" y="5440151"/>
              <a:ext cx="53389" cy="69981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7692405" y="5440151"/>
                <a:ext cx="53389" cy="69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64" name="墨迹 63"/>
              <p14:cNvContentPartPr/>
              <p14:nvPr/>
            </p14:nvContentPartPr>
            <p14:xfrm>
              <a:off x="7887551" y="5296504"/>
              <a:ext cx="125188" cy="195212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7887551" y="5296504"/>
                <a:ext cx="125188" cy="1952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65" name="墨迹 64"/>
              <p14:cNvContentPartPr/>
              <p14:nvPr/>
            </p14:nvContentPartPr>
            <p14:xfrm>
              <a:off x="8045877" y="5425418"/>
              <a:ext cx="11047" cy="34991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045877" y="5425418"/>
                <a:ext cx="11047" cy="349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6" name="墨迹 65"/>
              <p14:cNvContentPartPr/>
              <p14:nvPr/>
            </p14:nvContentPartPr>
            <p14:xfrm>
              <a:off x="8060605" y="5379377"/>
              <a:ext cx="11046" cy="12892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060605" y="5379377"/>
                <a:ext cx="11046" cy="1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7" name="墨迹 66"/>
              <p14:cNvContentPartPr/>
              <p14:nvPr/>
            </p14:nvContentPartPr>
            <p14:xfrm>
              <a:off x="8119517" y="5252305"/>
              <a:ext cx="29456" cy="232044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119517" y="5252305"/>
                <a:ext cx="29456" cy="232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8" name="墨迹 67"/>
              <p14:cNvContentPartPr/>
              <p14:nvPr/>
            </p14:nvContentPartPr>
            <p14:xfrm>
              <a:off x="8148973" y="5252305"/>
              <a:ext cx="55230" cy="215470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148973" y="5252305"/>
                <a:ext cx="55230" cy="215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9" name="墨迹 68"/>
              <p14:cNvContentPartPr/>
              <p14:nvPr/>
            </p14:nvContentPartPr>
            <p14:xfrm>
              <a:off x="8218931" y="5353595"/>
              <a:ext cx="141757" cy="97605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218931" y="5353595"/>
                <a:ext cx="141757" cy="97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70" name="墨迹 69"/>
              <p14:cNvContentPartPr/>
              <p14:nvPr/>
            </p14:nvContentPartPr>
            <p14:xfrm>
              <a:off x="8358847" y="5348069"/>
              <a:ext cx="202510" cy="92082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358847" y="5348069"/>
                <a:ext cx="202510" cy="92082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DELETE</a:t>
            </a:r>
          </a:p>
        </p:txBody>
      </p:sp>
      <p:sp>
        <p:nvSpPr>
          <p:cNvPr id="491" name="Rectangle 4"/>
          <p:cNvSpPr txBox="1"/>
          <p:nvPr>
            <p:ph type="body" idx="1"/>
          </p:nvPr>
        </p:nvSpPr>
        <p:spPr>
          <a:xfrm>
            <a:off x="0" y="1127125"/>
            <a:ext cx="8889577" cy="4876800"/>
          </a:xfrm>
          <a:prstGeom prst="rect">
            <a:avLst/>
          </a:prstGeom>
        </p:spPr>
        <p:txBody>
          <a:bodyPr/>
          <a:lstStyle/>
          <a:p>
            <a:pPr marL="342900" indent="-342900" defTabSz="-635">
              <a:tabLst>
                <a:tab pos="1358900" algn="l"/>
                <a:tab pos="3136900" algn="l"/>
              </a:tabLst>
              <a:defRPr sz="2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Delete the record of all accounts with balances below the average at the bank:</a:t>
            </a:r>
          </a:p>
          <a:p>
            <a:pPr marL="342900" indent="-342900" defTabSz="-635">
              <a:tabLst>
                <a:tab pos="1358900" algn="l"/>
                <a:tab pos="3136900" algn="l"/>
              </a:tabLst>
              <a:defRPr sz="2600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  <a:p>
            <a:pPr defTabSz="-635">
              <a:buSzTx/>
              <a:buNone/>
              <a:tabLst>
                <a:tab pos="1358900" algn="l"/>
                <a:tab pos="3136900" algn="l"/>
              </a:tabLst>
              <a:defRPr sz="2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		DELETE FROM a</a:t>
            </a:r>
            <a:r>
              <a:rPr i="1"/>
              <a:t>ccount</a:t>
            </a:r>
            <a:br>
              <a:rPr i="1"/>
            </a:br>
            <a:r>
              <a:rPr i="1"/>
              <a:t>	</a:t>
            </a:r>
            <a:r>
              <a:t>WHERE</a:t>
            </a:r>
            <a:r>
              <a:rPr b="1"/>
              <a:t> </a:t>
            </a:r>
            <a:r>
              <a:rPr i="1"/>
              <a:t>balance </a:t>
            </a:r>
            <a:r>
              <a:t>&lt; (SELECT AVG(</a:t>
            </a:r>
            <a:r>
              <a:rPr i="1"/>
              <a:t>balance)</a:t>
            </a:r>
            <a:br>
              <a:rPr i="1"/>
            </a:br>
            <a:r>
              <a:rPr i="1"/>
              <a:t>		     </a:t>
            </a:r>
            <a:r>
              <a:rPr b="1"/>
              <a:t>        </a:t>
            </a:r>
            <a:r>
              <a:t>FROM</a:t>
            </a:r>
            <a:r>
              <a:rPr b="1"/>
              <a:t> </a:t>
            </a:r>
            <a:r>
              <a:rPr i="1"/>
              <a:t>account)</a:t>
            </a:r>
            <a:endParaRPr i="1"/>
          </a:p>
          <a:p>
            <a:pPr defTabSz="-635">
              <a:buSzTx/>
              <a:buNone/>
              <a:tabLst>
                <a:tab pos="1358900" algn="l"/>
                <a:tab pos="3136900" algn="l"/>
              </a:tabLst>
              <a:defRPr sz="2600">
                <a:latin typeface="Arial" charset="0"/>
                <a:ea typeface="Arial" charset="0"/>
                <a:cs typeface="Arial" charset="0"/>
                <a:sym typeface="Arial" charset="0"/>
              </a:defRPr>
            </a:pPr>
          </a:p>
          <a:p>
            <a:pPr marL="742950" lvl="1" indent="-285750" defTabSz="-635">
              <a:spcBef>
                <a:spcPts val="600"/>
              </a:spcBef>
              <a:tabLst>
                <a:tab pos="1358900" algn="l"/>
                <a:tab pos="3136900" algn="l"/>
              </a:tabLst>
              <a:defRPr sz="26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Problem:  as we delete tuples from </a:t>
            </a:r>
            <a:r>
              <a:rPr i="1"/>
              <a:t>deposit,</a:t>
            </a:r>
            <a:r>
              <a:t> the average balance changes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lvl="1" indent="457200" defTabSz="-635">
              <a:spcBef>
                <a:spcPts val="600"/>
              </a:spcBef>
              <a:buSzTx/>
              <a:buNone/>
              <a:tabLst>
                <a:tab pos="1358900" algn="l"/>
                <a:tab pos="3136900" algn="l"/>
              </a:tabLst>
              <a:defRPr sz="21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Solution used in SQL:</a:t>
            </a:r>
          </a:p>
          <a:p>
            <a:pPr marL="742950" lvl="1" indent="-285750" defTabSz="-635">
              <a:spcBef>
                <a:spcPts val="600"/>
              </a:spcBef>
              <a:tabLst>
                <a:tab pos="1358900" algn="l"/>
                <a:tab pos="3136900" algn="l"/>
              </a:tabLst>
              <a:defRPr sz="21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1.	First, compute </a:t>
            </a:r>
            <a:r>
              <a:rPr b="1"/>
              <a:t>avg</a:t>
            </a:r>
            <a:r>
              <a:t> balance and find all tuples to delete</a:t>
            </a:r>
          </a:p>
          <a:p>
            <a:pPr marL="742950" lvl="1" indent="-285750" defTabSz="-635">
              <a:spcBef>
                <a:spcPts val="600"/>
              </a:spcBef>
              <a:tabLst>
                <a:tab pos="1358900" algn="l"/>
                <a:tab pos="3136900" algn="l"/>
              </a:tabLst>
              <a:defRPr sz="2100">
                <a:latin typeface="Arial" charset="0"/>
                <a:ea typeface="Arial" charset="0"/>
                <a:cs typeface="Arial" charset="0"/>
                <a:sym typeface="Arial" charset="0"/>
              </a:defRPr>
            </a:pPr>
            <a:r>
              <a:t>2.	Next, delete all tuples found above (without recomputing </a:t>
            </a:r>
            <a:r>
              <a:rPr b="1"/>
              <a:t>avg</a:t>
            </a:r>
            <a:r>
              <a:t> or retesting the tuples)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96" name="Title 1"/>
          <p:cNvSpPr txBox="1"/>
          <p:nvPr>
            <p:ph type="title"/>
          </p:nvPr>
        </p:nvSpPr>
        <p:spPr>
          <a:xfrm>
            <a:off x="457200" y="304771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GROUP BY</a:t>
            </a:r>
          </a:p>
        </p:txBody>
      </p:sp>
      <p:sp>
        <p:nvSpPr>
          <p:cNvPr id="497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98" name="Rectangle 21"/>
          <p:cNvSpPr/>
          <p:nvPr/>
        </p:nvSpPr>
        <p:spPr>
          <a:xfrm>
            <a:off x="4343400" y="886992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Content Placeholder 2"/>
          <p:cNvSpPr txBox="1"/>
          <p:nvPr/>
        </p:nvSpPr>
        <p:spPr>
          <a:xfrm>
            <a:off x="808969" y="1228708"/>
            <a:ext cx="7542281" cy="43686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</a:t>
            </a:r>
            <a:r>
              <a:rPr>
                <a:solidFill>
                  <a:srgbClr val="A6A6A6"/>
                </a:solidFill>
              </a:rPr>
              <a:t>  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(S.gpa), S.dept</a:t>
            </a:r>
            <a:br>
              <a:rPr>
                <a:solidFill>
                  <a:srgbClr val="1F497D"/>
                </a:solidFill>
              </a:rPr>
            </a:br>
            <a:r>
              <a:t>FROM</a:t>
            </a:r>
            <a:r>
              <a:rPr>
                <a:solidFill>
                  <a:srgbClr val="1F497D"/>
                </a:solidFill>
              </a:rPr>
              <a:t>  Students S</a:t>
            </a:r>
            <a:br>
              <a:rPr>
                <a:solidFill>
                  <a:srgbClr val="A6A6A6"/>
                </a:solidFill>
              </a:rPr>
            </a:br>
            <a:r>
              <a:t>GROUP BY</a:t>
            </a:r>
            <a:r>
              <a:rPr>
                <a:solidFill>
                  <a:srgbClr val="1F497D"/>
                </a:solidFill>
              </a:rPr>
              <a:t> S.dept </a:t>
            </a:r>
            <a:r>
              <a:t>;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Partition table into groups with same GROUP BY column values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Can group by a list of columns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Produce an aggregate result per group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Cardinality of output = # of distinct group values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Note: can put grouping columns in SELECT list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For aggregate queries, SELECT list can contain aggs and GROUP BY columns only!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What would it mean if we said SELECT S.name, AVG(S.gpa) above??</a:t>
            </a:r>
            <a:endParaRPr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696510" y="2159343"/>
              <a:ext cx="4632" cy="18303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696510" y="2159343"/>
                <a:ext cx="4632" cy="1830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710407" y="2150075"/>
              <a:ext cx="41690" cy="3707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710407" y="2150075"/>
                <a:ext cx="41690" cy="37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710407" y="2261286"/>
              <a:ext cx="41690" cy="463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710407" y="2261286"/>
                <a:ext cx="41690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835477" y="2242751"/>
              <a:ext cx="9264" cy="71824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835477" y="2242751"/>
                <a:ext cx="9264" cy="718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840109" y="2187145"/>
              <a:ext cx="13896" cy="231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840109" y="2187145"/>
                <a:ext cx="13896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3914224" y="2205681"/>
              <a:ext cx="62536" cy="13901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914224" y="2205681"/>
                <a:ext cx="62536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020766" y="2214948"/>
              <a:ext cx="88012" cy="14828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020766" y="2214948"/>
                <a:ext cx="88012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043927" y="2168610"/>
              <a:ext cx="143598" cy="129746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043927" y="2168610"/>
                <a:ext cx="143598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4145835" y="2182512"/>
              <a:ext cx="46323" cy="19925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145835" y="2182512"/>
                <a:ext cx="46323" cy="199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4405240" y="2221899"/>
              <a:ext cx="178340" cy="26644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405240" y="2221899"/>
                <a:ext cx="178340" cy="266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4590528" y="2256652"/>
              <a:ext cx="60219" cy="9267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590528" y="2256652"/>
                <a:ext cx="60219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4669276" y="2284455"/>
              <a:ext cx="37058" cy="5097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669276" y="2284455"/>
                <a:ext cx="37058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4752656" y="2219582"/>
              <a:ext cx="180657" cy="28729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752656" y="2219582"/>
                <a:ext cx="180657" cy="287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5225142" y="2168610"/>
              <a:ext cx="363630" cy="148281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225142" y="2168610"/>
                <a:ext cx="363630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5600352" y="2233483"/>
              <a:ext cx="125070" cy="5097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600352" y="2233483"/>
                <a:ext cx="125070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5901446" y="2187145"/>
              <a:ext cx="145915" cy="10657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901446" y="2187145"/>
                <a:ext cx="145915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6072838" y="2145441"/>
              <a:ext cx="106541" cy="28266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072838" y="2145441"/>
                <a:ext cx="106541" cy="282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6211805" y="2159343"/>
              <a:ext cx="115806" cy="27339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211805" y="2159343"/>
                <a:ext cx="115806" cy="2733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6373933" y="2071301"/>
              <a:ext cx="48638" cy="20388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373933" y="2071301"/>
                <a:ext cx="48638" cy="20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6452680" y="2187145"/>
              <a:ext cx="76432" cy="3707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452680" y="2187145"/>
                <a:ext cx="76432" cy="37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6508267" y="2150075"/>
              <a:ext cx="46322" cy="23632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508267" y="2150075"/>
                <a:ext cx="46322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6679659" y="2043498"/>
              <a:ext cx="361314" cy="26412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679659" y="2043498"/>
                <a:ext cx="361314" cy="264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7221629" y="2011062"/>
              <a:ext cx="88012" cy="33826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221629" y="2011062"/>
                <a:ext cx="88012" cy="3382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7226261" y="2235800"/>
              <a:ext cx="94960" cy="5328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226261" y="2235800"/>
                <a:ext cx="94960" cy="53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7360595" y="2210314"/>
              <a:ext cx="83380" cy="23632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360595" y="2210314"/>
                <a:ext cx="83380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7441659" y="2187145"/>
              <a:ext cx="81064" cy="268760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441659" y="2187145"/>
                <a:ext cx="81064" cy="26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5308523" y="1399402"/>
              <a:ext cx="106541" cy="14828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308523" y="1399402"/>
                <a:ext cx="106541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5452121" y="1455008"/>
              <a:ext cx="136651" cy="78774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452121" y="1455008"/>
                <a:ext cx="136651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5609617" y="1441106"/>
              <a:ext cx="83380" cy="97310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609617" y="1441106"/>
                <a:ext cx="83380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5882917" y="1427205"/>
              <a:ext cx="74116" cy="15291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882917" y="1427205"/>
                <a:ext cx="74116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5961665" y="1482810"/>
              <a:ext cx="60219" cy="55606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961665" y="1482810"/>
                <a:ext cx="60219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6068206" y="1445740"/>
              <a:ext cx="159812" cy="69507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068206" y="1445740"/>
                <a:ext cx="159812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6420255" y="1200150"/>
              <a:ext cx="101909" cy="294245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420255" y="1200150"/>
                <a:ext cx="101909" cy="294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6420255" y="1431839"/>
              <a:ext cx="46322" cy="27802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420255" y="1431839"/>
                <a:ext cx="46322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6485106" y="1436472"/>
              <a:ext cx="150547" cy="111211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485106" y="1436472"/>
                <a:ext cx="150547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6804729" y="1427205"/>
              <a:ext cx="90328" cy="12047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804729" y="1427205"/>
                <a:ext cx="90328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6925167" y="1445740"/>
              <a:ext cx="108857" cy="46338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925167" y="1445740"/>
                <a:ext cx="108857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7045604" y="1376233"/>
              <a:ext cx="289514" cy="16681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7045604" y="1376233"/>
                <a:ext cx="289514" cy="166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7504194" y="1251121"/>
              <a:ext cx="185288" cy="264126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7504194" y="1251121"/>
                <a:ext cx="185288" cy="264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7666322" y="1408670"/>
              <a:ext cx="118121" cy="4633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7666322" y="1408670"/>
                <a:ext cx="118121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7740437" y="1357698"/>
              <a:ext cx="166760" cy="291929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7740437" y="1357698"/>
                <a:ext cx="166760" cy="291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7930358" y="1348431"/>
              <a:ext cx="53271" cy="27802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930358" y="1348431"/>
                <a:ext cx="53271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7939623" y="1315994"/>
              <a:ext cx="55586" cy="196936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939623" y="1315994"/>
                <a:ext cx="55586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4859197" y="1186248"/>
              <a:ext cx="127386" cy="171450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4859197" y="1186248"/>
                <a:ext cx="127386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5025957" y="1232586"/>
              <a:ext cx="115805" cy="60239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5025957" y="1232586"/>
                <a:ext cx="115805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5146395" y="1158445"/>
              <a:ext cx="16212" cy="92676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5146395" y="1158445"/>
                <a:ext cx="16212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5123233" y="1176981"/>
              <a:ext cx="44006" cy="18535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5123233" y="1176981"/>
                <a:ext cx="44006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5225142" y="1163079"/>
              <a:ext cx="97277" cy="208521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5225142" y="1163079"/>
                <a:ext cx="97277" cy="208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0" name="墨迹 49"/>
              <p14:cNvContentPartPr/>
              <p14:nvPr/>
            </p14:nvContentPartPr>
            <p14:xfrm>
              <a:off x="5331683" y="1158445"/>
              <a:ext cx="62535" cy="101944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5331683" y="1158445"/>
                <a:ext cx="62535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1" name="墨迹 50"/>
              <p14:cNvContentPartPr/>
              <p14:nvPr/>
            </p14:nvContentPartPr>
            <p14:xfrm>
              <a:off x="5401167" y="1160762"/>
              <a:ext cx="39374" cy="1621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5401167" y="1160762"/>
                <a:ext cx="39374" cy="16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2" name="墨迹 51"/>
              <p14:cNvContentPartPr/>
              <p14:nvPr/>
            </p14:nvContentPartPr>
            <p14:xfrm>
              <a:off x="5401167" y="1163079"/>
              <a:ext cx="32425" cy="104260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401167" y="1163079"/>
                <a:ext cx="32425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3" name="墨迹 52"/>
              <p14:cNvContentPartPr/>
              <p14:nvPr/>
            </p14:nvContentPartPr>
            <p14:xfrm>
              <a:off x="5424328" y="1156129"/>
              <a:ext cx="127386" cy="62556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5424328" y="1156129"/>
                <a:ext cx="127386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4" name="墨迹 53"/>
              <p14:cNvContentPartPr/>
              <p14:nvPr/>
            </p14:nvContentPartPr>
            <p14:xfrm>
              <a:off x="5507708" y="1126009"/>
              <a:ext cx="41690" cy="139014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5507708" y="1126009"/>
                <a:ext cx="41690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5" name="墨迹 54"/>
              <p14:cNvContentPartPr/>
              <p14:nvPr/>
            </p14:nvContentPartPr>
            <p14:xfrm>
              <a:off x="5591088" y="1186248"/>
              <a:ext cx="23161" cy="18535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5591088" y="1186248"/>
                <a:ext cx="23161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6" name="墨迹 55"/>
              <p14:cNvContentPartPr/>
              <p14:nvPr/>
            </p14:nvContentPartPr>
            <p14:xfrm>
              <a:off x="5628145" y="1278924"/>
              <a:ext cx="13897" cy="4634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628145" y="1278924"/>
                <a:ext cx="13897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0" name="墨迹 59"/>
              <p14:cNvContentPartPr/>
              <p14:nvPr/>
            </p14:nvContentPartPr>
            <p14:xfrm>
              <a:off x="5025957" y="5338118"/>
              <a:ext cx="180656" cy="143647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5025957" y="5338118"/>
                <a:ext cx="180656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1" name="墨迹 60"/>
              <p14:cNvContentPartPr/>
              <p14:nvPr/>
            </p14:nvContentPartPr>
            <p14:xfrm>
              <a:off x="5252936" y="5375189"/>
              <a:ext cx="83380" cy="92676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5252936" y="5375189"/>
                <a:ext cx="83380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2" name="墨迹 61"/>
              <p14:cNvContentPartPr/>
              <p14:nvPr/>
            </p14:nvContentPartPr>
            <p14:xfrm>
              <a:off x="5354845" y="5236175"/>
              <a:ext cx="101909" cy="196936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354845" y="5236175"/>
                <a:ext cx="101909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3" name="墨迹 62"/>
              <p14:cNvContentPartPr/>
              <p14:nvPr/>
            </p14:nvContentPartPr>
            <p14:xfrm>
              <a:off x="5632778" y="5389090"/>
              <a:ext cx="171392" cy="83408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5632778" y="5389090"/>
                <a:ext cx="171392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4" name="墨迹 63"/>
              <p14:cNvContentPartPr/>
              <p14:nvPr/>
            </p14:nvContentPartPr>
            <p14:xfrm>
              <a:off x="5827331" y="5384456"/>
              <a:ext cx="88012" cy="69506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5827331" y="5384456"/>
                <a:ext cx="88012" cy="69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5" name="墨迹 64"/>
              <p14:cNvContentPartPr/>
              <p14:nvPr/>
            </p14:nvContentPartPr>
            <p14:xfrm>
              <a:off x="5957033" y="5250077"/>
              <a:ext cx="115806" cy="208520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5957033" y="5250077"/>
                <a:ext cx="115806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6" name="墨迹 65"/>
              <p14:cNvContentPartPr/>
              <p14:nvPr/>
            </p14:nvContentPartPr>
            <p14:xfrm>
              <a:off x="6174747" y="5400675"/>
              <a:ext cx="20845" cy="25485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6174747" y="5400675"/>
                <a:ext cx="20845" cy="2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7" name="墨迹 66"/>
              <p14:cNvContentPartPr/>
              <p14:nvPr/>
            </p14:nvContentPartPr>
            <p14:xfrm>
              <a:off x="6119161" y="5398358"/>
              <a:ext cx="101909" cy="97309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6119161" y="5398358"/>
                <a:ext cx="101909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8" name="墨迹 67"/>
              <p14:cNvContentPartPr/>
              <p14:nvPr/>
            </p14:nvContentPartPr>
            <p14:xfrm>
              <a:off x="6480473" y="5314950"/>
              <a:ext cx="491015" cy="217787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6480473" y="5314950"/>
                <a:ext cx="491015" cy="217787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04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HAVING</a:t>
            </a:r>
          </a:p>
        </p:txBody>
      </p:sp>
      <p:sp>
        <p:nvSpPr>
          <p:cNvPr id="505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06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7" name="Content Placeholder 2"/>
          <p:cNvSpPr txBox="1"/>
          <p:nvPr/>
        </p:nvSpPr>
        <p:spPr>
          <a:xfrm>
            <a:off x="808969" y="1621527"/>
            <a:ext cx="7542281" cy="339935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</a:t>
            </a:r>
            <a:r>
              <a:rPr>
                <a:solidFill>
                  <a:srgbClr val="A6A6A6"/>
                </a:solidFill>
              </a:rPr>
              <a:t>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(S.gpa), S.dept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 Students S</a:t>
            </a:r>
            <a:br>
              <a:rPr>
                <a:solidFill>
                  <a:srgbClr val="A6A6A6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GROUP BY</a:t>
            </a:r>
            <a:r>
              <a:rPr>
                <a:solidFill>
                  <a:srgbClr val="1F497D"/>
                </a:solidFill>
              </a:rPr>
              <a:t> S.dept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HAVING COUNT</a:t>
            </a:r>
            <a:r>
              <a:rPr>
                <a:solidFill>
                  <a:srgbClr val="1F497D"/>
                </a:solidFill>
              </a:rPr>
              <a:t>(*) &gt; 5 </a:t>
            </a:r>
            <a:r>
              <a:t>;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The HAVING predicate is applied after grouping and aggregation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Hence can contain anything that could go in the SELECT list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That is, aggs or GROUP BY columns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HAVING can only be used in aggregate queries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It’s an optional clause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155100" y="2687594"/>
              <a:ext cx="231611" cy="50972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4155100" y="2687594"/>
                <a:ext cx="231611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4090249" y="2618087"/>
              <a:ext cx="157495" cy="164500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4090249" y="2618087"/>
                <a:ext cx="157495" cy="16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4585896" y="2520778"/>
              <a:ext cx="9265" cy="24559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585896" y="2520778"/>
                <a:ext cx="9265" cy="245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641483" y="2664425"/>
              <a:ext cx="9264" cy="64873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641483" y="2664425"/>
                <a:ext cx="9264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655380" y="2594918"/>
              <a:ext cx="13896" cy="463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655380" y="2594918"/>
                <a:ext cx="13896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710966" y="2655158"/>
              <a:ext cx="220031" cy="6487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710966" y="2655158"/>
                <a:ext cx="220031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951841" y="2627355"/>
              <a:ext cx="16213" cy="6255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951841" y="2627355"/>
                <a:ext cx="16213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951841" y="2576383"/>
              <a:ext cx="37058" cy="4634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951841" y="2576383"/>
                <a:ext cx="3705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5002796" y="2520778"/>
              <a:ext cx="106541" cy="16218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002796" y="2520778"/>
                <a:ext cx="106541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5169556" y="2474440"/>
              <a:ext cx="111173" cy="27339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169556" y="2474440"/>
                <a:ext cx="111173" cy="2733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5276097" y="2599552"/>
              <a:ext cx="141282" cy="15754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276097" y="2599552"/>
                <a:ext cx="141282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5415063" y="2655158"/>
              <a:ext cx="60219" cy="8804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415063" y="2655158"/>
                <a:ext cx="60219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5558662" y="2622721"/>
              <a:ext cx="111174" cy="8804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558662" y="2622721"/>
                <a:ext cx="111174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5716157" y="2562482"/>
              <a:ext cx="83380" cy="19925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716157" y="2562482"/>
                <a:ext cx="83380" cy="199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5808802" y="2516144"/>
              <a:ext cx="189921" cy="21315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808802" y="2516144"/>
                <a:ext cx="189921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6007988" y="2631989"/>
              <a:ext cx="104224" cy="7414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007988" y="2631989"/>
                <a:ext cx="104224" cy="7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6149270" y="2636622"/>
              <a:ext cx="16213" cy="67190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149270" y="2636622"/>
                <a:ext cx="16213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6146954" y="2571750"/>
              <a:ext cx="23161" cy="1853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146954" y="2571750"/>
                <a:ext cx="23161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6188644" y="2645890"/>
              <a:ext cx="88012" cy="8804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188644" y="2645890"/>
                <a:ext cx="88012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6290553" y="2483708"/>
              <a:ext cx="101908" cy="22473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290553" y="2483708"/>
                <a:ext cx="101908" cy="224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6619440" y="2553214"/>
              <a:ext cx="453958" cy="18071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619440" y="2553214"/>
                <a:ext cx="453958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7240157" y="2636622"/>
              <a:ext cx="101909" cy="157549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240157" y="2636622"/>
                <a:ext cx="101909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7416182" y="2669059"/>
              <a:ext cx="136650" cy="7877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416182" y="2669059"/>
                <a:ext cx="136650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7518091" y="2539313"/>
              <a:ext cx="115805" cy="213154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518091" y="2539313"/>
                <a:ext cx="115805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7684851" y="2618087"/>
              <a:ext cx="138966" cy="35216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684851" y="2618087"/>
                <a:ext cx="138966" cy="352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7860875" y="2650524"/>
              <a:ext cx="129702" cy="111211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860875" y="2650524"/>
                <a:ext cx="129702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7976680" y="2543947"/>
              <a:ext cx="136651" cy="8804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976680" y="2543947"/>
                <a:ext cx="136651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8055428" y="2511510"/>
              <a:ext cx="78747" cy="21778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055428" y="2511510"/>
                <a:ext cx="78747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1820462" y="2923917"/>
              <a:ext cx="48638" cy="19925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1820462" y="2923917"/>
                <a:ext cx="48638" cy="199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1727817" y="2877579"/>
              <a:ext cx="164444" cy="10657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1727817" y="2877579"/>
                <a:ext cx="164444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7" name="墨迹 36"/>
              <p14:cNvContentPartPr/>
              <p14:nvPr/>
            </p14:nvContentPartPr>
            <p14:xfrm>
              <a:off x="2098395" y="3039762"/>
              <a:ext cx="150547" cy="16218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2098395" y="3039762"/>
                <a:ext cx="150547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8" name="墨迹 37"/>
              <p14:cNvContentPartPr/>
              <p14:nvPr/>
            </p14:nvContentPartPr>
            <p14:xfrm>
              <a:off x="2232729" y="3095367"/>
              <a:ext cx="85696" cy="7414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2232729" y="3095367"/>
                <a:ext cx="85696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9" name="墨迹 38"/>
              <p14:cNvContentPartPr/>
              <p14:nvPr/>
            </p14:nvContentPartPr>
            <p14:xfrm>
              <a:off x="2380960" y="3086100"/>
              <a:ext cx="122754" cy="6023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2380960" y="3086100"/>
                <a:ext cx="122754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0" name="墨迹 39"/>
              <p14:cNvContentPartPr/>
              <p14:nvPr/>
            </p14:nvContentPartPr>
            <p14:xfrm>
              <a:off x="2510662" y="2974889"/>
              <a:ext cx="118122" cy="16218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2510662" y="2974889"/>
                <a:ext cx="118122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1" name="墨迹 40"/>
              <p14:cNvContentPartPr/>
              <p14:nvPr/>
            </p14:nvContentPartPr>
            <p14:xfrm>
              <a:off x="2682054" y="3081466"/>
              <a:ext cx="9265" cy="2085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2682054" y="3081466"/>
                <a:ext cx="9265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2" name="墨迹 41"/>
              <p14:cNvContentPartPr/>
              <p14:nvPr/>
            </p14:nvContentPartPr>
            <p14:xfrm>
              <a:off x="2682054" y="3021227"/>
              <a:ext cx="23161" cy="11584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2682054" y="3021227"/>
                <a:ext cx="23161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3" name="墨迹 42"/>
              <p14:cNvContentPartPr/>
              <p14:nvPr/>
            </p14:nvContentPartPr>
            <p14:xfrm>
              <a:off x="2774699" y="3009642"/>
              <a:ext cx="71799" cy="39387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2774699" y="3009642"/>
                <a:ext cx="71799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4" name="墨迹 43"/>
              <p14:cNvContentPartPr/>
              <p14:nvPr/>
            </p14:nvContentPartPr>
            <p14:xfrm>
              <a:off x="2807124" y="3016593"/>
              <a:ext cx="37058" cy="111211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807124" y="3016593"/>
                <a:ext cx="37058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5" name="墨迹 44"/>
              <p14:cNvContentPartPr/>
              <p14:nvPr/>
            </p14:nvContentPartPr>
            <p14:xfrm>
              <a:off x="2899769" y="3095367"/>
              <a:ext cx="13896" cy="32437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2899769" y="3095367"/>
                <a:ext cx="13896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6" name="墨迹 45"/>
              <p14:cNvContentPartPr/>
              <p14:nvPr/>
            </p14:nvContentPartPr>
            <p14:xfrm>
              <a:off x="2899769" y="3035128"/>
              <a:ext cx="37057" cy="37070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2899769" y="3035128"/>
                <a:ext cx="37057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7" name="墨迹 46"/>
              <p14:cNvContentPartPr/>
              <p14:nvPr/>
            </p14:nvContentPartPr>
            <p14:xfrm>
              <a:off x="2964619" y="3081466"/>
              <a:ext cx="233928" cy="55605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2964619" y="3081466"/>
                <a:ext cx="233928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8" name="墨迹 47"/>
              <p14:cNvContentPartPr/>
              <p14:nvPr/>
            </p14:nvContentPartPr>
            <p14:xfrm>
              <a:off x="3404680" y="2937818"/>
              <a:ext cx="74116" cy="289612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3404680" y="2937818"/>
                <a:ext cx="74116" cy="2896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9" name="墨迹 48"/>
              <p14:cNvContentPartPr/>
              <p14:nvPr/>
            </p14:nvContentPartPr>
            <p14:xfrm>
              <a:off x="3404680" y="3141705"/>
              <a:ext cx="83380" cy="37070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3404680" y="3141705"/>
                <a:ext cx="83380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0" name="墨迹 49"/>
              <p14:cNvContentPartPr/>
              <p14:nvPr/>
            </p14:nvContentPartPr>
            <p14:xfrm>
              <a:off x="3501957" y="3118536"/>
              <a:ext cx="141282" cy="139014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3501957" y="3118536"/>
                <a:ext cx="141282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1" name="墨迹 50"/>
              <p14:cNvContentPartPr/>
              <p14:nvPr/>
            </p14:nvContentPartPr>
            <p14:xfrm>
              <a:off x="3798419" y="3025860"/>
              <a:ext cx="416900" cy="19461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3798419" y="3025860"/>
                <a:ext cx="416900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2" name="墨迹 51"/>
              <p14:cNvContentPartPr/>
              <p14:nvPr/>
            </p14:nvContentPartPr>
            <p14:xfrm>
              <a:off x="4400607" y="2965621"/>
              <a:ext cx="208450" cy="231689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400607" y="2965621"/>
                <a:ext cx="208450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3" name="墨迹 52"/>
              <p14:cNvContentPartPr/>
              <p14:nvPr/>
            </p14:nvContentPartPr>
            <p14:xfrm>
              <a:off x="4650747" y="3035128"/>
              <a:ext cx="74116" cy="125112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650747" y="3035128"/>
                <a:ext cx="74116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4" name="墨迹 53"/>
              <p14:cNvContentPartPr/>
              <p14:nvPr/>
            </p14:nvContentPartPr>
            <p14:xfrm>
              <a:off x="4720230" y="3072198"/>
              <a:ext cx="55587" cy="60239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720230" y="3072198"/>
                <a:ext cx="55587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5" name="墨迹 54"/>
              <p14:cNvContentPartPr/>
              <p14:nvPr/>
            </p14:nvContentPartPr>
            <p14:xfrm>
              <a:off x="4840668" y="3016593"/>
              <a:ext cx="231611" cy="259491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4840668" y="3016593"/>
                <a:ext cx="231611" cy="259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6" name="墨迹 55"/>
              <p14:cNvContentPartPr/>
              <p14:nvPr/>
            </p14:nvContentPartPr>
            <p14:xfrm>
              <a:off x="5257568" y="2956354"/>
              <a:ext cx="138967" cy="203886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257568" y="2956354"/>
                <a:ext cx="138967" cy="2038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7" name="墨迹 56"/>
              <p14:cNvContentPartPr/>
              <p14:nvPr/>
            </p14:nvContentPartPr>
            <p14:xfrm>
              <a:off x="5428960" y="3021227"/>
              <a:ext cx="57903" cy="78774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428960" y="3021227"/>
                <a:ext cx="57903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8" name="墨迹 57"/>
              <p14:cNvContentPartPr/>
              <p14:nvPr/>
            </p14:nvContentPartPr>
            <p14:xfrm>
              <a:off x="5484547" y="3021227"/>
              <a:ext cx="41689" cy="213154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5484547" y="3021227"/>
                <a:ext cx="41689" cy="213154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9"/>
          <p:cNvSpPr txBox="1"/>
          <p:nvPr>
            <p:ph type="sldNum" sz="quarter" idx="4294967295"/>
          </p:nvPr>
        </p:nvSpPr>
        <p:spPr>
          <a:xfrm>
            <a:off x="8646820" y="304800"/>
            <a:ext cx="16207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2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SQL Pros and Cons</a:t>
            </a:r>
          </a:p>
        </p:txBody>
      </p:sp>
      <p:sp>
        <p:nvSpPr>
          <p:cNvPr id="13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34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Content Placeholder 2"/>
          <p:cNvSpPr txBox="1"/>
          <p:nvPr/>
        </p:nvSpPr>
        <p:spPr>
          <a:xfrm>
            <a:off x="808969" y="1621527"/>
            <a:ext cx="7542281" cy="35248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Declarative!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Say </a:t>
            </a:r>
            <a:r>
              <a:rPr b="1"/>
              <a:t>what</a:t>
            </a:r>
            <a:r>
              <a:t> you want, not </a:t>
            </a:r>
            <a:r>
              <a:rPr b="1"/>
              <a:t>how</a:t>
            </a:r>
            <a:r>
              <a:t> to get it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Implemented widely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With varying levels of efficiency, completeness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Constrained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Core SQL is not a Turing-complete language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Extensions make it Turing complete</a:t>
            </a: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General-purpose and feature-rich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many years of added features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extensible: callouts to other languages, data sources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12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Putting it all together</a:t>
            </a:r>
          </a:p>
        </p:txBody>
      </p:sp>
      <p:sp>
        <p:nvSpPr>
          <p:cNvPr id="51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14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Content Placeholder 2"/>
          <p:cNvSpPr txBox="1"/>
          <p:nvPr/>
        </p:nvSpPr>
        <p:spPr>
          <a:xfrm>
            <a:off x="808969" y="1621527"/>
            <a:ext cx="7542281" cy="21781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S.dept,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(S.gpa), </a:t>
            </a:r>
            <a:r>
              <a:t>COUNT</a:t>
            </a:r>
            <a:r>
              <a:rPr>
                <a:solidFill>
                  <a:srgbClr val="1F497D"/>
                </a:solidFill>
              </a:rPr>
              <a:t>(*)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students S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WHERE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S.age &gt; 19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</a:t>
            </a:r>
            <a:r>
              <a:t>GROUP BY</a:t>
            </a:r>
            <a:r>
              <a:rPr>
                <a:solidFill>
                  <a:srgbClr val="1F497D"/>
                </a:solidFill>
              </a:rPr>
              <a:t> S.dept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HAVING COUNT</a:t>
            </a:r>
            <a:r>
              <a:rPr>
                <a:solidFill>
                  <a:srgbClr val="1F497D"/>
                </a:solidFill>
              </a:rPr>
              <a:t>(*) &gt; 2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ORDER BY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S.dept </a:t>
            </a:r>
            <a:r>
              <a:t>;</a:t>
            </a:r>
            <a:endParaRPr sz="1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704500" y="2366119"/>
              <a:ext cx="3223" cy="104767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704500" y="2366119"/>
                <a:ext cx="3223" cy="104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762505" y="2356449"/>
              <a:ext cx="77340" cy="9993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762505" y="2356449"/>
                <a:ext cx="77340" cy="99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839845" y="2362896"/>
              <a:ext cx="46727" cy="3545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839845" y="2362896"/>
                <a:ext cx="46727" cy="35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868848" y="2320989"/>
              <a:ext cx="45115" cy="17085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868848" y="2320989"/>
                <a:ext cx="45115" cy="1708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601380" y="2646572"/>
              <a:ext cx="96675" cy="11927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601380" y="2646572"/>
                <a:ext cx="96675" cy="1192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3772173" y="2678808"/>
              <a:ext cx="56393" cy="74143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772173" y="2678808"/>
                <a:ext cx="56393" cy="741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3881738" y="2617560"/>
              <a:ext cx="138568" cy="12249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881738" y="2617560"/>
                <a:ext cx="138568" cy="1224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169564" y="1595680"/>
              <a:ext cx="12890" cy="10960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169564" y="1595680"/>
                <a:ext cx="12890" cy="1096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195344" y="1498972"/>
              <a:ext cx="2971152" cy="203086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195344" y="1498972"/>
                <a:ext cx="2971152" cy="203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4506905" y="1337792"/>
              <a:ext cx="90230" cy="103155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506905" y="1337792"/>
                <a:ext cx="90230" cy="103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4635805" y="1305556"/>
              <a:ext cx="64450" cy="80590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635805" y="1305556"/>
                <a:ext cx="64450" cy="80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4716367" y="1253979"/>
              <a:ext cx="201407" cy="125720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716367" y="1253979"/>
                <a:ext cx="201407" cy="12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4136316" y="2968932"/>
              <a:ext cx="124067" cy="8059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136316" y="2968932"/>
                <a:ext cx="124067" cy="80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4213656" y="2985050"/>
              <a:ext cx="35448" cy="10315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213656" y="2985050"/>
                <a:ext cx="35448" cy="103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4303887" y="2960873"/>
              <a:ext cx="74117" cy="3062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303887" y="2960873"/>
                <a:ext cx="74117" cy="306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4349002" y="2946367"/>
              <a:ext cx="29002" cy="8058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349002" y="2946367"/>
                <a:ext cx="29002" cy="805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4416674" y="2939920"/>
              <a:ext cx="111177" cy="67695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416674" y="2939920"/>
                <a:ext cx="111177" cy="67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3797953" y="3336422"/>
              <a:ext cx="99898" cy="14667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797953" y="3336422"/>
                <a:ext cx="99898" cy="146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3810843" y="3338034"/>
              <a:ext cx="56394" cy="1773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810843" y="3338034"/>
                <a:ext cx="56394" cy="17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3988081" y="3275174"/>
              <a:ext cx="101509" cy="2578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988081" y="3275174"/>
                <a:ext cx="101509" cy="25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4062198" y="3262279"/>
              <a:ext cx="203018" cy="6769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4062198" y="3262279"/>
                <a:ext cx="203018" cy="67696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20" name="Title 1"/>
          <p:cNvSpPr txBox="1"/>
          <p:nvPr>
            <p:ph type="title"/>
          </p:nvPr>
        </p:nvSpPr>
        <p:spPr>
          <a:xfrm>
            <a:off x="457200" y="76200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Conceptual SQL Evaluation</a:t>
            </a:r>
          </a:p>
        </p:txBody>
      </p:sp>
      <p:sp>
        <p:nvSpPr>
          <p:cNvPr id="521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22" name="Rectangle 21"/>
          <p:cNvSpPr/>
          <p:nvPr/>
        </p:nvSpPr>
        <p:spPr>
          <a:xfrm>
            <a:off x="3543300" y="66040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Rectangle 3"/>
          <p:cNvSpPr/>
          <p:nvPr/>
        </p:nvSpPr>
        <p:spPr>
          <a:xfrm>
            <a:off x="252750" y="702934"/>
            <a:ext cx="4649450" cy="2060577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S.dept, </a:t>
            </a:r>
            <a:r>
              <a:t>AVG</a:t>
            </a:r>
            <a:r>
              <a:rPr>
                <a:solidFill>
                  <a:srgbClr val="1F497D"/>
                </a:solidFill>
              </a:rPr>
              <a:t>(S.gpa),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COUNT</a:t>
            </a:r>
            <a:r>
              <a:t>(*)</a:t>
            </a:r>
            <a:br/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students S</a:t>
            </a:r>
            <a:br/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rPr>
                <a:solidFill>
                  <a:srgbClr val="A6A6A6"/>
                </a:solidFill>
              </a:rPr>
              <a:t> </a:t>
            </a:r>
            <a:r>
              <a:t>S.age &gt; 19</a:t>
            </a:r>
            <a:br/>
            <a:r>
              <a:t> </a:t>
            </a:r>
            <a:r>
              <a:rPr>
                <a:solidFill>
                  <a:srgbClr val="C00000"/>
                </a:solidFill>
              </a:rPr>
              <a:t>GROUP BY</a:t>
            </a:r>
            <a:r>
              <a:t> S.dept</a:t>
            </a:r>
            <a:br/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C00000"/>
                </a:solidFill>
              </a:rPr>
              <a:t>HAVING COUNT</a:t>
            </a:r>
            <a:r>
              <a:t>(*) &gt; 2</a:t>
            </a:r>
            <a:br/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C00000"/>
                </a:solidFill>
              </a:rPr>
              <a:t>ORDER BY</a:t>
            </a:r>
            <a:r>
              <a:rPr>
                <a:solidFill>
                  <a:srgbClr val="A6A6A6"/>
                </a:solidFill>
              </a:rPr>
              <a:t> </a:t>
            </a:r>
            <a:r>
              <a:t>S.dept </a:t>
            </a:r>
            <a:r>
              <a:rPr>
                <a:solidFill>
                  <a:srgbClr val="C00000"/>
                </a:solidFill>
              </a:rPr>
              <a:t>;</a:t>
            </a:r>
            <a:endParaRPr>
              <a:solidFill>
                <a:srgbClr val="C00000"/>
              </a:solidFill>
            </a:endParaRPr>
          </a:p>
        </p:txBody>
      </p:sp>
      <p:grpSp>
        <p:nvGrpSpPr>
          <p:cNvPr id="526" name="Oval 4"/>
          <p:cNvGrpSpPr/>
          <p:nvPr/>
        </p:nvGrpSpPr>
        <p:grpSpPr>
          <a:xfrm>
            <a:off x="2971800" y="3276600"/>
            <a:ext cx="1752600" cy="609600"/>
            <a:chOff x="0" y="0"/>
            <a:chExt cx="1752600" cy="609600"/>
          </a:xfrm>
        </p:grpSpPr>
        <p:sp>
          <p:nvSpPr>
            <p:cNvPr id="524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25" name="SELECT"/>
            <p:cNvSpPr txBox="1"/>
            <p:nvPr/>
          </p:nvSpPr>
          <p:spPr>
            <a:xfrm>
              <a:off x="356971" y="106680"/>
              <a:ext cx="103865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SELECT</a:t>
              </a:r>
            </a:p>
          </p:txBody>
        </p:sp>
      </p:grpSp>
      <p:sp>
        <p:nvSpPr>
          <p:cNvPr id="527" name="Text Box 5"/>
          <p:cNvSpPr txBox="1"/>
          <p:nvPr/>
        </p:nvSpPr>
        <p:spPr>
          <a:xfrm>
            <a:off x="655319" y="5867400"/>
            <a:ext cx="1889762" cy="7010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 sz="2000" b="1" i="1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Access</a:t>
            </a:r>
            <a:endParaRPr sz="3600">
              <a:solidFill>
                <a:srgbClr val="CF0E30"/>
              </a:solidFill>
            </a:endParaRPr>
          </a:p>
          <a:p>
            <a:pPr algn="r">
              <a:defRPr sz="2000" b="1" i="1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Relation</a:t>
            </a:r>
          </a:p>
        </p:txBody>
      </p:sp>
      <p:sp>
        <p:nvSpPr>
          <p:cNvPr id="528" name="Text Box 6"/>
          <p:cNvSpPr txBox="1"/>
          <p:nvPr/>
        </p:nvSpPr>
        <p:spPr>
          <a:xfrm>
            <a:off x="45719" y="4648200"/>
            <a:ext cx="2499362" cy="7010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 sz="2000" b="1" i="1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Apply selections</a:t>
            </a:r>
            <a:endParaRPr sz="3600">
              <a:solidFill>
                <a:srgbClr val="CF0E30"/>
              </a:solidFill>
            </a:endParaRPr>
          </a:p>
          <a:p>
            <a:pPr algn="r">
              <a:defRPr sz="2000" b="1" i="1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(eliminate rows)</a:t>
            </a:r>
          </a:p>
        </p:txBody>
      </p:sp>
      <p:sp>
        <p:nvSpPr>
          <p:cNvPr id="529" name="Text Box 7"/>
          <p:cNvSpPr txBox="1"/>
          <p:nvPr/>
        </p:nvSpPr>
        <p:spPr>
          <a:xfrm>
            <a:off x="45719" y="3124200"/>
            <a:ext cx="3032762" cy="1005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 b="1" i="1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Project away columns</a:t>
            </a:r>
            <a:endParaRPr sz="3600">
              <a:solidFill>
                <a:srgbClr val="CF0E30"/>
              </a:solidFill>
            </a:endParaRPr>
          </a:p>
          <a:p>
            <a:pPr>
              <a:defRPr sz="2000" b="1" i="1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(just keep those used in SELECT, GBY, HAVING)</a:t>
            </a:r>
          </a:p>
        </p:txBody>
      </p:sp>
      <p:grpSp>
        <p:nvGrpSpPr>
          <p:cNvPr id="532" name="Oval 8"/>
          <p:cNvGrpSpPr/>
          <p:nvPr/>
        </p:nvGrpSpPr>
        <p:grpSpPr>
          <a:xfrm>
            <a:off x="2971800" y="4648200"/>
            <a:ext cx="1752600" cy="609600"/>
            <a:chOff x="0" y="0"/>
            <a:chExt cx="1752600" cy="609600"/>
          </a:xfrm>
        </p:grpSpPr>
        <p:sp>
          <p:nvSpPr>
            <p:cNvPr id="530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31" name="WHERE"/>
            <p:cNvSpPr txBox="1"/>
            <p:nvPr/>
          </p:nvSpPr>
          <p:spPr>
            <a:xfrm>
              <a:off x="351576" y="106680"/>
              <a:ext cx="104944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WHERE</a:t>
              </a:r>
            </a:p>
          </p:txBody>
        </p:sp>
      </p:grpSp>
      <p:grpSp>
        <p:nvGrpSpPr>
          <p:cNvPr id="535" name="Oval 9"/>
          <p:cNvGrpSpPr/>
          <p:nvPr/>
        </p:nvGrpSpPr>
        <p:grpSpPr>
          <a:xfrm>
            <a:off x="2895600" y="5867400"/>
            <a:ext cx="1752600" cy="609600"/>
            <a:chOff x="0" y="0"/>
            <a:chExt cx="1752600" cy="609600"/>
          </a:xfrm>
        </p:grpSpPr>
        <p:sp>
          <p:nvSpPr>
            <p:cNvPr id="533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34" name="FROM"/>
            <p:cNvSpPr txBox="1"/>
            <p:nvPr/>
          </p:nvSpPr>
          <p:spPr>
            <a:xfrm>
              <a:off x="448811" y="106680"/>
              <a:ext cx="8549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FROM</a:t>
              </a:r>
            </a:p>
          </p:txBody>
        </p:sp>
      </p:grpSp>
      <p:grpSp>
        <p:nvGrpSpPr>
          <p:cNvPr id="538" name="Oval 10"/>
          <p:cNvGrpSpPr/>
          <p:nvPr/>
        </p:nvGrpSpPr>
        <p:grpSpPr>
          <a:xfrm>
            <a:off x="5791200" y="5867400"/>
            <a:ext cx="1752600" cy="609600"/>
            <a:chOff x="0" y="0"/>
            <a:chExt cx="1752600" cy="609600"/>
          </a:xfrm>
        </p:grpSpPr>
        <p:sp>
          <p:nvSpPr>
            <p:cNvPr id="536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37" name="GROUP BY"/>
            <p:cNvSpPr txBox="1"/>
            <p:nvPr/>
          </p:nvSpPr>
          <p:spPr>
            <a:xfrm>
              <a:off x="175401" y="106680"/>
              <a:ext cx="140179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GROUP BY</a:t>
              </a:r>
            </a:p>
          </p:txBody>
        </p:sp>
      </p:grpSp>
      <p:grpSp>
        <p:nvGrpSpPr>
          <p:cNvPr id="541" name="Oval 12"/>
          <p:cNvGrpSpPr/>
          <p:nvPr/>
        </p:nvGrpSpPr>
        <p:grpSpPr>
          <a:xfrm>
            <a:off x="5791200" y="4648200"/>
            <a:ext cx="1752600" cy="609600"/>
            <a:chOff x="0" y="0"/>
            <a:chExt cx="1752600" cy="609600"/>
          </a:xfrm>
        </p:grpSpPr>
        <p:sp>
          <p:nvSpPr>
            <p:cNvPr id="539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40" name="HAVING"/>
            <p:cNvSpPr txBox="1"/>
            <p:nvPr/>
          </p:nvSpPr>
          <p:spPr>
            <a:xfrm>
              <a:off x="296882" y="106680"/>
              <a:ext cx="115883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HAVING</a:t>
              </a:r>
            </a:p>
          </p:txBody>
        </p:sp>
      </p:grpSp>
      <p:sp>
        <p:nvSpPr>
          <p:cNvPr id="542" name="Text Box 13"/>
          <p:cNvSpPr txBox="1"/>
          <p:nvPr/>
        </p:nvSpPr>
        <p:spPr>
          <a:xfrm>
            <a:off x="7818119" y="4648200"/>
            <a:ext cx="1280161" cy="7010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Eliminate groups</a:t>
            </a:r>
          </a:p>
        </p:txBody>
      </p:sp>
      <p:grpSp>
        <p:nvGrpSpPr>
          <p:cNvPr id="545" name="Oval 14"/>
          <p:cNvGrpSpPr/>
          <p:nvPr/>
        </p:nvGrpSpPr>
        <p:grpSpPr>
          <a:xfrm>
            <a:off x="5791200" y="3276600"/>
            <a:ext cx="1752600" cy="609600"/>
            <a:chOff x="0" y="0"/>
            <a:chExt cx="1752600" cy="609600"/>
          </a:xfrm>
        </p:grpSpPr>
        <p:sp>
          <p:nvSpPr>
            <p:cNvPr id="543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/>
                <a:t>order by </a:t>
              </a:r>
              <a:endParaRPr lang="en-US"/>
            </a:p>
          </p:txBody>
        </p:sp>
        <p:sp>
          <p:nvSpPr>
            <p:cNvPr id="544" name="[DISTINCT]"/>
            <p:cNvSpPr txBox="1"/>
            <p:nvPr/>
          </p:nvSpPr>
          <p:spPr>
            <a:xfrm>
              <a:off x="795974" y="107315"/>
              <a:ext cx="160655" cy="394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r>
                <a:t>]</a:t>
              </a:r>
            </a:p>
          </p:txBody>
        </p:sp>
      </p:grpSp>
      <p:sp>
        <p:nvSpPr>
          <p:cNvPr id="547" name="Line 16"/>
          <p:cNvSpPr/>
          <p:nvPr/>
        </p:nvSpPr>
        <p:spPr>
          <a:xfrm>
            <a:off x="3810000" y="5257800"/>
            <a:ext cx="0" cy="609600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/>
        </p:txBody>
      </p:sp>
      <p:sp>
        <p:nvSpPr>
          <p:cNvPr id="548" name="Line 17"/>
          <p:cNvSpPr/>
          <p:nvPr/>
        </p:nvSpPr>
        <p:spPr>
          <a:xfrm>
            <a:off x="3810000" y="3886200"/>
            <a:ext cx="0" cy="762000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/>
        </p:txBody>
      </p:sp>
      <p:sp>
        <p:nvSpPr>
          <p:cNvPr id="549" name="Line 18"/>
          <p:cNvSpPr/>
          <p:nvPr/>
        </p:nvSpPr>
        <p:spPr>
          <a:xfrm>
            <a:off x="6629400" y="5257800"/>
            <a:ext cx="0" cy="609600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/>
        </p:txBody>
      </p:sp>
      <p:sp>
        <p:nvSpPr>
          <p:cNvPr id="550" name="Line 19"/>
          <p:cNvSpPr/>
          <p:nvPr/>
        </p:nvSpPr>
        <p:spPr>
          <a:xfrm>
            <a:off x="6629400" y="3886200"/>
            <a:ext cx="0" cy="762000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/>
        </p:txBody>
      </p:sp>
      <p:sp>
        <p:nvSpPr>
          <p:cNvPr id="551" name="Freeform 20"/>
          <p:cNvSpPr/>
          <p:nvPr/>
        </p:nvSpPr>
        <p:spPr>
          <a:xfrm>
            <a:off x="3810000" y="2895600"/>
            <a:ext cx="1981200" cy="327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512"/>
                </a:moveTo>
                <a:lnTo>
                  <a:pt x="0" y="0"/>
                </a:lnTo>
                <a:lnTo>
                  <a:pt x="11631" y="0"/>
                </a:lnTo>
                <a:lnTo>
                  <a:pt x="11631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 sz="36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</a:p>
        </p:txBody>
      </p:sp>
      <p:sp>
        <p:nvSpPr>
          <p:cNvPr id="552" name="Line 21"/>
          <p:cNvSpPr/>
          <p:nvPr/>
        </p:nvSpPr>
        <p:spPr>
          <a:xfrm>
            <a:off x="6629400" y="2667000"/>
            <a:ext cx="0" cy="609600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1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2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4" animBg="1" advAuto="0"/>
      <p:bldP spid="535" grpId="5" animBg="1" advAuto="0"/>
      <p:bldP spid="542" grpId="16" animBg="1" advAuto="0"/>
      <p:bldP spid="551" grpId="12" animBg="1" advAuto="0"/>
      <p:bldP spid="523" grpId="3" animBg="1" advAuto="0"/>
      <p:bldP spid="545" grpId="18" animBg="1" advAuto="0"/>
      <p:bldP spid="538" grpId="13" animBg="1" advAuto="0"/>
      <p:bldP spid="522" grpId="2" animBg="1" advAuto="0"/>
      <p:bldP spid="552" grpId="20" animBg="1" advAuto="0"/>
      <p:bldP spid="526" grpId="10" animBg="1" advAuto="0"/>
      <p:bldP spid="548" grpId="9" animBg="1" advAuto="0"/>
      <p:bldP spid="547" grpId="6" animBg="1" advAuto="0"/>
      <p:bldP spid="520" grpId="1" animBg="1" advAuto="0"/>
      <p:bldP spid="549" grpId="14" animBg="1" advAuto="0"/>
      <p:bldP spid="550" grpId="17" animBg="1" advAuto="0"/>
      <p:bldP spid="541" grpId="15" animBg="1" advAuto="0"/>
      <p:bldP spid="532" grpId="7" animBg="1" advAuto="0"/>
      <p:bldP spid="529" grpId="11" animBg="1" advAuto="0"/>
      <p:bldP spid="528" grpId="8" animBg="1" advAuto="0"/>
      <p:bldP spid="521" grpId="21" animBg="1" advAuto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55" name="Title 1"/>
          <p:cNvSpPr txBox="1"/>
          <p:nvPr>
            <p:ph type="title"/>
          </p:nvPr>
        </p:nvSpPr>
        <p:spPr>
          <a:xfrm>
            <a:off x="457200" y="152400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General Constraints</a:t>
            </a:r>
          </a:p>
        </p:txBody>
      </p:sp>
      <p:sp>
        <p:nvSpPr>
          <p:cNvPr id="556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57" name="Rectangle 21"/>
          <p:cNvSpPr/>
          <p:nvPr/>
        </p:nvSpPr>
        <p:spPr>
          <a:xfrm>
            <a:off x="4343400" y="7215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8" name="Content Placeholder 2"/>
          <p:cNvSpPr txBox="1"/>
          <p:nvPr/>
        </p:nvSpPr>
        <p:spPr>
          <a:xfrm>
            <a:off x="198119" y="838200"/>
            <a:ext cx="2955312" cy="355832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Useful when more general ICs than keys are involved.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Can use queries to express constraint.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Checked on insert or update.</a:t>
            </a:r>
            <a:endParaRPr sz="1600"/>
          </a:p>
          <a:p>
            <a:pPr marL="342900" indent="-342900" defTabSz="914400">
              <a:spcBef>
                <a:spcPts val="500"/>
              </a:spcBef>
              <a:buSzPct val="100000"/>
              <a:buFont typeface="Arial" charset="0"/>
              <a:buChar char="•"/>
              <a:defRPr sz="2400">
                <a:solidFill>
                  <a:srgbClr val="1F497D"/>
                </a:solidFill>
              </a:defRPr>
            </a:pPr>
            <a:r>
              <a:t>Constraints can be named.</a:t>
            </a:r>
          </a:p>
        </p:txBody>
      </p:sp>
      <p:sp>
        <p:nvSpPr>
          <p:cNvPr id="559" name="Rectangle 6"/>
          <p:cNvSpPr txBox="1"/>
          <p:nvPr/>
        </p:nvSpPr>
        <p:spPr>
          <a:xfrm>
            <a:off x="3246438" y="877019"/>
            <a:ext cx="3136826" cy="25273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 </a:t>
            </a:r>
            <a:r>
              <a:rPr>
                <a:solidFill>
                  <a:srgbClr val="000000"/>
                </a:solidFill>
              </a:rPr>
              <a:t>Sailors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( sid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rating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age    </a:t>
            </a:r>
            <a:r>
              <a:rPr>
                <a:solidFill>
                  <a:srgbClr val="C00000"/>
                </a:solidFill>
              </a:rPr>
              <a:t>REAL</a:t>
            </a:r>
            <a:r>
              <a:t>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 (sid),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</a:t>
            </a:r>
            <a:r>
              <a:rPr>
                <a:solidFill>
                  <a:srgbClr val="C00000"/>
                </a:solidFill>
              </a:rPr>
              <a:t>CHECK</a:t>
            </a:r>
            <a:r>
              <a:t>  ( rating &gt;= 1 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rating &lt;= 10 )) </a:t>
            </a:r>
          </a:p>
        </p:txBody>
      </p:sp>
      <p:sp>
        <p:nvSpPr>
          <p:cNvPr id="560" name="Rectangle 9"/>
          <p:cNvSpPr txBox="1"/>
          <p:nvPr/>
        </p:nvSpPr>
        <p:spPr>
          <a:xfrm>
            <a:off x="3244669" y="3538065"/>
            <a:ext cx="4021114" cy="3136901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 </a:t>
            </a:r>
            <a:r>
              <a:rPr>
                <a:solidFill>
                  <a:srgbClr val="000000"/>
                </a:solidFill>
              </a:rPr>
              <a:t>Reserves</a:t>
            </a:r>
            <a:endParaRPr>
              <a:solidFill>
                <a:srgbClr val="000000"/>
              </a:solidFill>
            </a:endParaRP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(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bid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day    </a:t>
            </a:r>
            <a:r>
              <a:rPr>
                <a:solidFill>
                  <a:srgbClr val="C00000"/>
                </a:solidFill>
              </a:rPr>
              <a:t>DATE</a:t>
            </a:r>
            <a:r>
              <a:t>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</a:t>
            </a:r>
            <a:r>
              <a:rPr>
                <a:solidFill>
                  <a:srgbClr val="C00000"/>
                </a:solidFill>
              </a:rPr>
              <a:t>PRIMARY KEY </a:t>
            </a:r>
            <a:r>
              <a:t>(bid,day),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</a:t>
            </a:r>
            <a:r>
              <a:rPr>
                <a:solidFill>
                  <a:srgbClr val="C00000"/>
                </a:solidFill>
              </a:rPr>
              <a:t>CONSTRAINT</a:t>
            </a:r>
            <a:r>
              <a:t>  noInterlakeRes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  </a:t>
            </a:r>
            <a:r>
              <a:rPr>
                <a:solidFill>
                  <a:srgbClr val="C00000"/>
                </a:solidFill>
              </a:rPr>
              <a:t>CHECK</a:t>
            </a:r>
            <a:r>
              <a:t>  ('Interlake' &lt;&gt;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  ( 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 b.bname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b.bid = bid)))</a:t>
            </a:r>
          </a:p>
        </p:txBody>
      </p:sp>
      <p:sp>
        <p:nvSpPr>
          <p:cNvPr id="561" name="Bent Arrow 1"/>
          <p:cNvSpPr/>
          <p:nvPr/>
        </p:nvSpPr>
        <p:spPr>
          <a:xfrm flipH="1">
            <a:off x="6629400" y="4038600"/>
            <a:ext cx="1143000" cy="220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6284"/>
                </a:lnTo>
                <a:cubicBezTo>
                  <a:pt x="0" y="3585"/>
                  <a:pt x="4231" y="1397"/>
                  <a:pt x="9450" y="1397"/>
                </a:cubicBezTo>
                <a:lnTo>
                  <a:pt x="16200" y="1397"/>
                </a:lnTo>
                <a:lnTo>
                  <a:pt x="16200" y="0"/>
                </a:lnTo>
                <a:lnTo>
                  <a:pt x="21600" y="2793"/>
                </a:lnTo>
                <a:lnTo>
                  <a:pt x="16200" y="5586"/>
                </a:lnTo>
                <a:lnTo>
                  <a:pt x="16200" y="4190"/>
                </a:lnTo>
                <a:lnTo>
                  <a:pt x="9450" y="4190"/>
                </a:lnTo>
                <a:cubicBezTo>
                  <a:pt x="7213" y="4190"/>
                  <a:pt x="5400" y="5128"/>
                  <a:pt x="5400" y="6284"/>
                </a:cubicBezTo>
                <a:lnTo>
                  <a:pt x="5400" y="21600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墨迹 10"/>
              <p14:cNvContentPartPr/>
              <p14:nvPr/>
            </p14:nvContentPartPr>
            <p14:xfrm>
              <a:off x="3335904" y="5057658"/>
              <a:ext cx="180174" cy="360468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335904" y="5057658"/>
                <a:ext cx="180174" cy="360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2" name="墨迹 11"/>
              <p14:cNvContentPartPr/>
              <p14:nvPr/>
            </p14:nvContentPartPr>
            <p14:xfrm>
              <a:off x="1439923" y="5648272"/>
              <a:ext cx="83157" cy="13864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439923" y="5648272"/>
                <a:ext cx="83157" cy="138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3" name="墨迹 12"/>
              <p14:cNvContentPartPr/>
              <p14:nvPr/>
            </p14:nvContentPartPr>
            <p14:xfrm>
              <a:off x="1534168" y="5664910"/>
              <a:ext cx="49894" cy="74866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534168" y="5664910"/>
                <a:ext cx="49894" cy="74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4" name="墨迹 13"/>
              <p14:cNvContentPartPr/>
              <p14:nvPr/>
            </p14:nvContentPartPr>
            <p14:xfrm>
              <a:off x="1667219" y="5634408"/>
              <a:ext cx="42965" cy="12200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1667219" y="5634408"/>
                <a:ext cx="42965" cy="122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5" name="墨迹 14"/>
              <p14:cNvContentPartPr/>
              <p14:nvPr/>
            </p14:nvContentPartPr>
            <p14:xfrm>
              <a:off x="1736517" y="5676001"/>
              <a:ext cx="87315" cy="5268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1736517" y="5676001"/>
                <a:ext cx="87315" cy="52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6" name="墨迹 15"/>
              <p14:cNvContentPartPr/>
              <p14:nvPr/>
            </p14:nvContentPartPr>
            <p14:xfrm>
              <a:off x="1811358" y="5590043"/>
              <a:ext cx="245313" cy="15805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1811358" y="5590043"/>
                <a:ext cx="245313" cy="158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7" name="墨迹 16"/>
              <p14:cNvContentPartPr/>
              <p14:nvPr/>
            </p14:nvContentPartPr>
            <p14:xfrm>
              <a:off x="2138443" y="5627476"/>
              <a:ext cx="112262" cy="14834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138443" y="5627476"/>
                <a:ext cx="112262" cy="1483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8" name="墨迹 17"/>
              <p14:cNvContentPartPr/>
              <p14:nvPr/>
            </p14:nvContentPartPr>
            <p14:xfrm>
              <a:off x="2246547" y="5653818"/>
              <a:ext cx="138595" cy="8595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2246547" y="5653818"/>
                <a:ext cx="138595" cy="85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9" name="墨迹 18"/>
              <p14:cNvContentPartPr/>
              <p14:nvPr/>
            </p14:nvContentPartPr>
            <p14:xfrm>
              <a:off x="2351879" y="5534586"/>
              <a:ext cx="99789" cy="16637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351879" y="5534586"/>
                <a:ext cx="99789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0" name="墨迹 19"/>
              <p14:cNvContentPartPr/>
              <p14:nvPr/>
            </p14:nvContentPartPr>
            <p14:xfrm>
              <a:off x="2462755" y="5642727"/>
              <a:ext cx="6930" cy="3604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462755" y="5642727"/>
                <a:ext cx="6930" cy="36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1" name="墨迹 20"/>
              <p14:cNvContentPartPr/>
              <p14:nvPr/>
            </p14:nvContentPartPr>
            <p14:xfrm>
              <a:off x="2459983" y="5587270"/>
              <a:ext cx="23561" cy="23569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2459983" y="5587270"/>
                <a:ext cx="23561" cy="23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2" name="墨迹 21"/>
              <p14:cNvContentPartPr/>
              <p14:nvPr/>
            </p14:nvContentPartPr>
            <p14:xfrm>
              <a:off x="2537597" y="5606680"/>
              <a:ext cx="210664" cy="6654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537597" y="5606680"/>
                <a:ext cx="210664" cy="66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3" name="墨迹 22"/>
              <p14:cNvContentPartPr/>
              <p14:nvPr/>
            </p14:nvContentPartPr>
            <p14:xfrm>
              <a:off x="1719885" y="5881191"/>
              <a:ext cx="59596" cy="278670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719885" y="5881191"/>
                <a:ext cx="59596" cy="278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4" name="墨迹 23"/>
              <p14:cNvContentPartPr/>
              <p14:nvPr/>
            </p14:nvContentPartPr>
            <p14:xfrm>
              <a:off x="1755920" y="6080835"/>
              <a:ext cx="48508" cy="1386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755920" y="6080835"/>
                <a:ext cx="48508" cy="138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5" name="墨迹 24"/>
              <p14:cNvContentPartPr/>
              <p14:nvPr/>
            </p14:nvContentPartPr>
            <p14:xfrm>
              <a:off x="1827989" y="6019833"/>
              <a:ext cx="163543" cy="11368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827989" y="6019833"/>
                <a:ext cx="163543" cy="1136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6" name="墨迹 25"/>
              <p14:cNvContentPartPr/>
              <p14:nvPr/>
            </p14:nvContentPartPr>
            <p14:xfrm>
              <a:off x="2196653" y="5911692"/>
              <a:ext cx="291049" cy="13309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196653" y="5911692"/>
                <a:ext cx="291049" cy="133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7" name="墨迹 26"/>
              <p14:cNvContentPartPr/>
              <p14:nvPr/>
            </p14:nvContentPartPr>
            <p14:xfrm>
              <a:off x="2617982" y="5978240"/>
              <a:ext cx="11087" cy="59617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617982" y="5978240"/>
                <a:ext cx="11087" cy="59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8" name="墨迹 27"/>
              <p14:cNvContentPartPr/>
              <p14:nvPr/>
            </p14:nvContentPartPr>
            <p14:xfrm>
              <a:off x="2604122" y="5903374"/>
              <a:ext cx="19404" cy="19409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2604122" y="5903374"/>
                <a:ext cx="19404" cy="19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9" name="墨迹 28"/>
              <p14:cNvContentPartPr/>
              <p14:nvPr/>
            </p14:nvContentPartPr>
            <p14:xfrm>
              <a:off x="2659560" y="5967149"/>
              <a:ext cx="62368" cy="38820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659560" y="5967149"/>
                <a:ext cx="62368" cy="38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0" name="墨迹 29"/>
              <p14:cNvContentPartPr/>
              <p14:nvPr/>
            </p14:nvContentPartPr>
            <p14:xfrm>
              <a:off x="2742717" y="5842371"/>
              <a:ext cx="148297" cy="14418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2742717" y="5842371"/>
                <a:ext cx="148297" cy="144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1" name="墨迹 30"/>
              <p14:cNvContentPartPr/>
              <p14:nvPr/>
            </p14:nvContentPartPr>
            <p14:xfrm>
              <a:off x="2975557" y="5764732"/>
              <a:ext cx="16632" cy="22044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2975557" y="5764732"/>
                <a:ext cx="16632" cy="220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2" name="墨迹 31"/>
              <p14:cNvContentPartPr/>
              <p14:nvPr/>
            </p14:nvContentPartPr>
            <p14:xfrm>
              <a:off x="3019908" y="5889509"/>
              <a:ext cx="84543" cy="61002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019908" y="5889509"/>
                <a:ext cx="84543" cy="610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3" name="墨迹 32"/>
              <p14:cNvContentPartPr/>
              <p14:nvPr/>
            </p14:nvContentPartPr>
            <p14:xfrm>
              <a:off x="3136327" y="5761958"/>
              <a:ext cx="148297" cy="18855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3136327" y="5761958"/>
                <a:ext cx="148297" cy="188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4" name="墨迹 33"/>
              <p14:cNvContentPartPr/>
              <p14:nvPr/>
            </p14:nvContentPartPr>
            <p14:xfrm>
              <a:off x="2426720" y="6277707"/>
              <a:ext cx="121964" cy="21073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2426720" y="6277707"/>
                <a:ext cx="121964" cy="210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5" name="墨迹 34"/>
              <p14:cNvContentPartPr/>
              <p14:nvPr/>
            </p14:nvContentPartPr>
            <p14:xfrm>
              <a:off x="2587491" y="6391393"/>
              <a:ext cx="88700" cy="8318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2587491" y="6391393"/>
                <a:ext cx="88700" cy="83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6" name="墨迹 35"/>
              <p14:cNvContentPartPr/>
              <p14:nvPr/>
            </p14:nvContentPartPr>
            <p14:xfrm>
              <a:off x="2714998" y="6377529"/>
              <a:ext cx="88701" cy="66548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2714998" y="6377529"/>
                <a:ext cx="88701" cy="66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7" name="墨迹 36"/>
              <p14:cNvContentPartPr/>
              <p14:nvPr/>
            </p14:nvContentPartPr>
            <p14:xfrm>
              <a:off x="2795383" y="6319299"/>
              <a:ext cx="72070" cy="3050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2795383" y="6319299"/>
                <a:ext cx="72070" cy="30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8" name="墨迹 37"/>
              <p14:cNvContentPartPr/>
              <p14:nvPr/>
            </p14:nvContentPartPr>
            <p14:xfrm>
              <a:off x="2848050" y="6261070"/>
              <a:ext cx="19403" cy="224600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2848050" y="6261070"/>
                <a:ext cx="19403" cy="22460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64" name="Title 1"/>
          <p:cNvSpPr txBox="1"/>
          <p:nvPr>
            <p:ph type="title"/>
          </p:nvPr>
        </p:nvSpPr>
        <p:spPr>
          <a:xfrm>
            <a:off x="465310" y="175830"/>
            <a:ext cx="8229601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Constraints Over Multiple Relations</a:t>
            </a:r>
          </a:p>
        </p:txBody>
      </p:sp>
      <p:sp>
        <p:nvSpPr>
          <p:cNvPr id="565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66" name="Rectangle 21"/>
          <p:cNvSpPr/>
          <p:nvPr/>
        </p:nvSpPr>
        <p:spPr>
          <a:xfrm>
            <a:off x="4343400" y="7215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7" name="Content Placeholder 2"/>
          <p:cNvSpPr txBox="1"/>
          <p:nvPr/>
        </p:nvSpPr>
        <p:spPr>
          <a:xfrm>
            <a:off x="808969" y="1470624"/>
            <a:ext cx="7542281" cy="3749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defRPr sz="20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</a:t>
            </a:r>
            <a:r>
              <a:rPr>
                <a:solidFill>
                  <a:srgbClr val="1F497D"/>
                </a:solidFill>
              </a:rPr>
              <a:t> Sailors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( sid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rating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age    </a:t>
            </a:r>
            <a:r>
              <a:rPr>
                <a:solidFill>
                  <a:srgbClr val="C00000"/>
                </a:solidFill>
              </a:rPr>
              <a:t>REAL</a:t>
            </a:r>
            <a:r>
              <a:t>,</a:t>
            </a:r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 (sid),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CHECK</a:t>
            </a:r>
            <a:r>
              <a:t>  	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(  (</a:t>
            </a:r>
            <a:r>
              <a:rPr>
                <a:solidFill>
                  <a:srgbClr val="C00000"/>
                </a:solidFill>
              </a:rPr>
              <a:t>SELECT COUNT </a:t>
            </a:r>
            <a:r>
              <a:t>(s.sid)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Sailors s)</a:t>
            </a:r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   + 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    (</a:t>
            </a:r>
            <a:r>
              <a:rPr>
                <a:solidFill>
                  <a:srgbClr val="C00000"/>
                </a:solidFill>
              </a:rPr>
              <a:t>SELECT COUNT </a:t>
            </a:r>
            <a:r>
              <a:t>(b.bid)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Boats b)</a:t>
            </a:r>
            <a:r>
              <a:rPr sz="1600"/>
              <a:t> 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sz="1600"/>
              <a:t>                </a:t>
            </a:r>
            <a:r>
              <a:t>&lt; 100 )</a:t>
            </a:r>
            <a:endParaRPr sz="1600"/>
          </a:p>
          <a:p>
            <a:pPr defTabSz="914400">
              <a:defRPr sz="20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</a:t>
            </a:r>
          </a:p>
        </p:txBody>
      </p:sp>
      <p:sp>
        <p:nvSpPr>
          <p:cNvPr id="568" name="Rectangle 8"/>
          <p:cNvSpPr/>
          <p:nvPr/>
        </p:nvSpPr>
        <p:spPr>
          <a:xfrm>
            <a:off x="6400800" y="1581150"/>
            <a:ext cx="2209652" cy="113923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wrap="none" lIns="44450" tIns="44450" rIns="44450" bIns="44450">
            <a:spAutoFit/>
          </a:bodyPr>
          <a:lstStyle/>
          <a:p>
            <a:pPr>
              <a:defRPr sz="2400"/>
            </a:pPr>
            <a:r>
              <a:t>Number of boats</a:t>
            </a:r>
          </a:p>
          <a:p>
            <a:pPr>
              <a:defRPr sz="2400"/>
            </a:pPr>
            <a:r>
              <a:t>plus number of </a:t>
            </a:r>
          </a:p>
          <a:p>
            <a:pPr>
              <a:defRPr sz="2400"/>
            </a:pPr>
            <a:r>
              <a:t>sailors is &lt; 100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Box 9"/>
          <p:cNvSpPr txBox="1"/>
          <p:nvPr>
            <p:ph type="sldNum" sz="quarter" idx="4294967295"/>
          </p:nvPr>
        </p:nvSpPr>
        <p:spPr>
          <a:xfrm>
            <a:off x="8617855" y="304800"/>
            <a:ext cx="22000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71" name="Title 1"/>
          <p:cNvSpPr txBox="1"/>
          <p:nvPr>
            <p:ph type="title"/>
          </p:nvPr>
        </p:nvSpPr>
        <p:spPr>
          <a:xfrm>
            <a:off x="0" y="287116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Constraints Over Multiple Relations</a:t>
            </a:r>
          </a:p>
        </p:txBody>
      </p:sp>
      <p:sp>
        <p:nvSpPr>
          <p:cNvPr id="572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3" name="Rectangle 21"/>
          <p:cNvSpPr/>
          <p:nvPr/>
        </p:nvSpPr>
        <p:spPr>
          <a:xfrm>
            <a:off x="4343400" y="7215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4" name="Content Placeholder 2"/>
          <p:cNvSpPr txBox="1"/>
          <p:nvPr/>
        </p:nvSpPr>
        <p:spPr>
          <a:xfrm>
            <a:off x="2941321" y="1106657"/>
            <a:ext cx="6156960" cy="298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914400">
              <a:defRPr sz="1600"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</a:t>
            </a:r>
            <a:r>
              <a:rPr>
                <a:solidFill>
                  <a:srgbClr val="1F497D"/>
                </a:solidFill>
              </a:rPr>
              <a:t> Sailors</a:t>
            </a:r>
            <a:endParaRPr>
              <a:solidFill>
                <a:srgbClr val="1F497D"/>
              </a:solidFill>
            </a:endParaRP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( sid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rating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age    </a:t>
            </a:r>
            <a:r>
              <a:rPr>
                <a:solidFill>
                  <a:srgbClr val="C00000"/>
                </a:solidFill>
              </a:rPr>
              <a:t>REAL</a:t>
            </a:r>
            <a:r>
              <a:t>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 (sid),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</a:t>
            </a:r>
            <a:r>
              <a:rPr>
                <a:solidFill>
                  <a:srgbClr val="C00000"/>
                </a:solidFill>
              </a:rPr>
              <a:t>CHECK</a:t>
            </a:r>
            <a:r>
              <a:t>  	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(  (</a:t>
            </a:r>
            <a:r>
              <a:rPr>
                <a:solidFill>
                  <a:srgbClr val="C00000"/>
                </a:solidFill>
              </a:rPr>
              <a:t>SELECT COUNT </a:t>
            </a:r>
            <a:r>
              <a:t>(s.sid)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Sailors s)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    + 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          (</a:t>
            </a:r>
            <a:r>
              <a:rPr>
                <a:solidFill>
                  <a:srgbClr val="C00000"/>
                </a:solidFill>
              </a:rPr>
              <a:t>SELECT COUNT </a:t>
            </a:r>
            <a:r>
              <a:t>(b.bid)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Boats b)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                &lt; 100 )</a:t>
            </a:r>
          </a:p>
          <a:p>
            <a:pPr defTabSz="914400"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 </a:t>
            </a:r>
          </a:p>
        </p:txBody>
      </p:sp>
      <p:sp>
        <p:nvSpPr>
          <p:cNvPr id="575" name="Content Placeholder 2"/>
          <p:cNvSpPr txBox="1"/>
          <p:nvPr/>
        </p:nvSpPr>
        <p:spPr>
          <a:xfrm>
            <a:off x="198119" y="1788324"/>
            <a:ext cx="2955312" cy="36807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Awkward and wrong!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 sz="2000">
                <a:solidFill>
                  <a:srgbClr val="1F497D"/>
                </a:solidFill>
              </a:defRPr>
            </a:pPr>
            <a:r>
              <a:t>Only checks sailors!</a:t>
            </a:r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ASSERTION is the right solution; not associated with either table.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 sz="2000">
                <a:solidFill>
                  <a:srgbClr val="1F497D"/>
                </a:solidFill>
              </a:defRPr>
            </a:pPr>
            <a:r>
              <a:t>Unfortunately, not supported in many DBMS.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 sz="2000">
                <a:solidFill>
                  <a:srgbClr val="1F497D"/>
                </a:solidFill>
              </a:defRPr>
            </a:pPr>
            <a:r>
              <a:t>Triggers are another solution.</a:t>
            </a:r>
          </a:p>
        </p:txBody>
      </p:sp>
      <p:grpSp>
        <p:nvGrpSpPr>
          <p:cNvPr id="578" name="Content Placeholder 2"/>
          <p:cNvGrpSpPr/>
          <p:nvPr/>
        </p:nvGrpSpPr>
        <p:grpSpPr>
          <a:xfrm>
            <a:off x="3581398" y="4455324"/>
            <a:ext cx="5105402" cy="1793076"/>
            <a:chOff x="0" y="0"/>
            <a:chExt cx="5105401" cy="1793075"/>
          </a:xfrm>
        </p:grpSpPr>
        <p:sp>
          <p:nvSpPr>
            <p:cNvPr id="576" name="Rectangle"/>
            <p:cNvSpPr/>
            <p:nvPr/>
          </p:nvSpPr>
          <p:spPr>
            <a:xfrm>
              <a:off x="-1" y="-1"/>
              <a:ext cx="5105403" cy="17930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600">
                  <a:solidFill>
                    <a:srgbClr val="1F497D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577" name="CREATE ASSERTION  smallClub…"/>
            <p:cNvSpPr txBox="1"/>
            <p:nvPr/>
          </p:nvSpPr>
          <p:spPr>
            <a:xfrm>
              <a:off x="45719" y="-1"/>
              <a:ext cx="5013962" cy="178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defRPr sz="1600">
                  <a:solidFill>
                    <a:srgbClr val="C0000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r>
                <a:t>CREATE ASSERTION</a:t>
              </a:r>
              <a:r>
                <a:rPr>
                  <a:solidFill>
                    <a:srgbClr val="1F497D"/>
                  </a:solidFill>
                </a:rPr>
                <a:t>  smallClub</a:t>
              </a:r>
              <a:endParaRPr>
                <a:solidFill>
                  <a:srgbClr val="1F497D"/>
                </a:solidFill>
              </a:endParaRPr>
            </a:p>
            <a:p>
              <a:pPr defTabSz="914400">
                <a:defRPr sz="1600">
                  <a:solidFill>
                    <a:srgbClr val="C0000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r>
                <a:t>CHECK</a:t>
              </a:r>
              <a:r>
                <a:rPr>
                  <a:solidFill>
                    <a:srgbClr val="1F497D"/>
                  </a:solidFill>
                </a:rPr>
                <a:t>  	</a:t>
              </a:r>
              <a:endParaRPr>
                <a:solidFill>
                  <a:srgbClr val="1F497D"/>
                </a:solidFill>
              </a:endParaRP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r>
                <a:t>( (</a:t>
              </a:r>
              <a:r>
                <a:rPr>
                  <a:solidFill>
                    <a:srgbClr val="C00000"/>
                  </a:solidFill>
                </a:rPr>
                <a:t>SELECT</a:t>
              </a:r>
              <a:r>
                <a:t> </a:t>
              </a:r>
              <a:r>
                <a:rPr>
                  <a:solidFill>
                    <a:srgbClr val="C00000"/>
                  </a:solidFill>
                </a:rPr>
                <a:t>COUNT</a:t>
              </a:r>
              <a:r>
                <a:t> (S.sid) </a:t>
              </a:r>
              <a:r>
                <a:rPr>
                  <a:solidFill>
                    <a:srgbClr val="C00000"/>
                  </a:solidFill>
                </a:rPr>
                <a:t>FROM</a:t>
              </a:r>
              <a:r>
                <a:t> Sailors S)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r>
                <a:t>  +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r>
                <a:t>  (</a:t>
              </a:r>
              <a:r>
                <a:rPr>
                  <a:solidFill>
                    <a:srgbClr val="C00000"/>
                  </a:solidFill>
                </a:rPr>
                <a:t>SELECT</a:t>
              </a:r>
              <a:r>
                <a:t> </a:t>
              </a:r>
              <a:r>
                <a:rPr>
                  <a:solidFill>
                    <a:srgbClr val="C00000"/>
                  </a:solidFill>
                </a:rPr>
                <a:t>COUNT</a:t>
              </a:r>
              <a:r>
                <a:t> (B.bid) </a:t>
              </a:r>
              <a:r>
                <a:rPr>
                  <a:solidFill>
                    <a:srgbClr val="C00000"/>
                  </a:solidFill>
                </a:rPr>
                <a:t>FROM</a:t>
              </a:r>
              <a:r>
                <a:t> Boats B)</a:t>
              </a:r>
            </a:p>
            <a:p>
              <a:pPr defTabSz="914400">
                <a:defRPr sz="1600">
                  <a:solidFill>
                    <a:srgbClr val="1F497D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  <a:r>
                <a:t> &lt; 100 )</a:t>
              </a:r>
            </a:p>
          </p:txBody>
        </p:sp>
      </p:grpSp>
      <p:sp>
        <p:nvSpPr>
          <p:cNvPr id="579" name="Rectangle 8"/>
          <p:cNvSpPr/>
          <p:nvPr/>
        </p:nvSpPr>
        <p:spPr>
          <a:xfrm>
            <a:off x="6400800" y="1273939"/>
            <a:ext cx="2209652" cy="113923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wrap="none" lIns="44450" tIns="44450" rIns="44450" bIns="44450">
            <a:spAutoFit/>
          </a:bodyPr>
          <a:lstStyle/>
          <a:p>
            <a:pPr>
              <a:defRPr sz="2400"/>
            </a:pPr>
            <a:r>
              <a:t>Number of boats</a:t>
            </a:r>
          </a:p>
          <a:p>
            <a:pPr>
              <a:defRPr sz="2400"/>
            </a:pPr>
            <a:r>
              <a:t>plus number of </a:t>
            </a:r>
          </a:p>
          <a:p>
            <a:pPr>
              <a:defRPr sz="2400"/>
            </a:pPr>
            <a:r>
              <a:t>sailors is &lt; 100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049084" y="4128470"/>
              <a:ext cx="164289" cy="270897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4049084" y="4128470"/>
                <a:ext cx="164289" cy="270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269340" y="4162784"/>
              <a:ext cx="287054" cy="13183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269340" y="4162784"/>
                <a:ext cx="287054" cy="1318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587085" y="4070678"/>
              <a:ext cx="185953" cy="18782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587085" y="4070678"/>
                <a:ext cx="185953" cy="187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5161193" y="4175425"/>
              <a:ext cx="86657" cy="14809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161193" y="4175425"/>
                <a:ext cx="86657" cy="148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265904" y="4222381"/>
              <a:ext cx="247335" cy="8307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265904" y="4222381"/>
                <a:ext cx="247335" cy="8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561985" y="4157366"/>
              <a:ext cx="57772" cy="16976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561985" y="4157366"/>
                <a:ext cx="57772" cy="169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630589" y="4110410"/>
              <a:ext cx="52355" cy="8668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630589" y="4110410"/>
                <a:ext cx="52355" cy="8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5666696" y="4103186"/>
              <a:ext cx="115544" cy="22032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666696" y="4103186"/>
                <a:ext cx="115544" cy="220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5843622" y="4197097"/>
              <a:ext cx="111933" cy="7585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843622" y="4197097"/>
                <a:ext cx="111933" cy="758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5984441" y="4215157"/>
              <a:ext cx="5416" cy="50567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984441" y="4215157"/>
                <a:ext cx="5416" cy="50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5991663" y="4099574"/>
              <a:ext cx="21664" cy="19866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991663" y="4099574"/>
                <a:ext cx="21664" cy="19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6049435" y="4168202"/>
              <a:ext cx="102906" cy="75851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049435" y="4168202"/>
                <a:ext cx="102906" cy="758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6175810" y="3991215"/>
              <a:ext cx="90269" cy="28895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175810" y="3991215"/>
                <a:ext cx="90269" cy="288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6529663" y="4088738"/>
              <a:ext cx="146235" cy="12280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529663" y="4088738"/>
                <a:ext cx="146235" cy="1228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6587435" y="4088738"/>
              <a:ext cx="214839" cy="17337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587435" y="4088738"/>
                <a:ext cx="214839" cy="1733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6818522" y="4164589"/>
              <a:ext cx="166094" cy="6501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818522" y="4164589"/>
                <a:ext cx="166094" cy="65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6944898" y="4023723"/>
              <a:ext cx="90269" cy="20407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944898" y="4023723"/>
                <a:ext cx="90269" cy="20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7269865" y="4168202"/>
              <a:ext cx="25275" cy="9210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269865" y="4168202"/>
                <a:ext cx="25275" cy="92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7271670" y="4142918"/>
              <a:ext cx="185954" cy="15350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271670" y="4142918"/>
                <a:ext cx="185954" cy="153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7255422" y="4085126"/>
              <a:ext cx="21664" cy="180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255422" y="4085126"/>
                <a:ext cx="21664" cy="1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7674268" y="4211545"/>
              <a:ext cx="79436" cy="8668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674268" y="4211545"/>
                <a:ext cx="79436" cy="8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墨迹 23"/>
              <p14:cNvContentPartPr/>
              <p14:nvPr/>
            </p14:nvContentPartPr>
            <p14:xfrm>
              <a:off x="7789811" y="4211545"/>
              <a:ext cx="110128" cy="7223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789811" y="4211545"/>
                <a:ext cx="110128" cy="72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墨迹 24"/>
              <p14:cNvContentPartPr/>
              <p14:nvPr/>
            </p14:nvContentPartPr>
            <p14:xfrm>
              <a:off x="7872858" y="4081514"/>
              <a:ext cx="54162" cy="18962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872858" y="4081514"/>
                <a:ext cx="54162" cy="189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墨迹 25"/>
              <p14:cNvContentPartPr/>
              <p14:nvPr/>
            </p14:nvContentPartPr>
            <p14:xfrm>
              <a:off x="7977570" y="4139306"/>
              <a:ext cx="68604" cy="151702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977570" y="4139306"/>
                <a:ext cx="68604" cy="151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8078670" y="4211545"/>
              <a:ext cx="18054" cy="46955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8078670" y="4211545"/>
                <a:ext cx="18054" cy="46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8" name="墨迹 27"/>
              <p14:cNvContentPartPr/>
              <p14:nvPr/>
            </p14:nvContentPartPr>
            <p14:xfrm>
              <a:off x="8096725" y="4121246"/>
              <a:ext cx="14443" cy="1444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096725" y="4121246"/>
                <a:ext cx="14443" cy="14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9" name="墨迹 28"/>
              <p14:cNvContentPartPr/>
              <p14:nvPr/>
            </p14:nvContentPartPr>
            <p14:xfrm>
              <a:off x="8143664" y="4041783"/>
              <a:ext cx="232892" cy="223941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143664" y="4041783"/>
                <a:ext cx="232892" cy="2239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0" name="墨迹 29"/>
              <p14:cNvContentPartPr/>
              <p14:nvPr/>
            </p14:nvContentPartPr>
            <p14:xfrm>
              <a:off x="7291529" y="4489666"/>
              <a:ext cx="97490" cy="18059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291529" y="4489666"/>
                <a:ext cx="97490" cy="18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1" name="墨迹 30"/>
              <p14:cNvContentPartPr/>
              <p14:nvPr/>
            </p14:nvContentPartPr>
            <p14:xfrm>
              <a:off x="7392630" y="4598025"/>
              <a:ext cx="119154" cy="6140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7392630" y="4598025"/>
                <a:ext cx="119154" cy="614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墨迹 31"/>
              <p14:cNvContentPartPr/>
              <p14:nvPr/>
            </p14:nvContentPartPr>
            <p14:xfrm>
              <a:off x="7519006" y="4601636"/>
              <a:ext cx="14443" cy="54180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519006" y="4601636"/>
                <a:ext cx="14443" cy="54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3" name="墨迹 32"/>
              <p14:cNvContentPartPr/>
              <p14:nvPr/>
            </p14:nvContentPartPr>
            <p14:xfrm>
              <a:off x="7522617" y="4529397"/>
              <a:ext cx="21664" cy="1444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522617" y="4529397"/>
                <a:ext cx="21664" cy="14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墨迹 33"/>
              <p14:cNvContentPartPr/>
              <p14:nvPr/>
            </p14:nvContentPartPr>
            <p14:xfrm>
              <a:off x="7591220" y="4486054"/>
              <a:ext cx="14444" cy="18601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591220" y="4486054"/>
                <a:ext cx="14444" cy="186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5" name="墨迹 34"/>
              <p14:cNvContentPartPr/>
              <p14:nvPr/>
            </p14:nvContentPartPr>
            <p14:xfrm>
              <a:off x="7630939" y="4560099"/>
              <a:ext cx="133597" cy="12822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630939" y="4560099"/>
                <a:ext cx="133597" cy="128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" name="墨迹 35"/>
              <p14:cNvContentPartPr/>
              <p14:nvPr/>
            </p14:nvContentPartPr>
            <p14:xfrm>
              <a:off x="7854805" y="4439098"/>
              <a:ext cx="119154" cy="195046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854805" y="4439098"/>
                <a:ext cx="119154" cy="195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7" name="墨迹 36"/>
              <p14:cNvContentPartPr/>
              <p14:nvPr/>
            </p14:nvContentPartPr>
            <p14:xfrm>
              <a:off x="7966737" y="4540233"/>
              <a:ext cx="111933" cy="6862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7966737" y="4540233"/>
                <a:ext cx="111933" cy="686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8" name="墨迹 37"/>
              <p14:cNvContentPartPr/>
              <p14:nvPr/>
            </p14:nvContentPartPr>
            <p14:xfrm>
              <a:off x="8078670" y="4410203"/>
              <a:ext cx="115544" cy="21310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078670" y="4410203"/>
                <a:ext cx="115544" cy="213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9" name="墨迹 38"/>
              <p14:cNvContentPartPr/>
              <p14:nvPr/>
            </p14:nvContentPartPr>
            <p14:xfrm>
              <a:off x="8233932" y="4330739"/>
              <a:ext cx="19860" cy="31062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233932" y="4330739"/>
                <a:ext cx="19860" cy="310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0" name="墨迹 39"/>
              <p14:cNvContentPartPr/>
              <p14:nvPr/>
            </p14:nvContentPartPr>
            <p14:xfrm>
              <a:off x="8280872" y="4500502"/>
              <a:ext cx="101101" cy="108359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8280872" y="4500502"/>
                <a:ext cx="101101" cy="108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1" name="墨迹 40"/>
              <p14:cNvContentPartPr/>
              <p14:nvPr/>
            </p14:nvContentPartPr>
            <p14:xfrm>
              <a:off x="3680789" y="6284810"/>
              <a:ext cx="83047" cy="209493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680789" y="6284810"/>
                <a:ext cx="83047" cy="209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2" name="墨迹 41"/>
              <p14:cNvContentPartPr/>
              <p14:nvPr/>
            </p14:nvContentPartPr>
            <p14:xfrm>
              <a:off x="3684400" y="6393169"/>
              <a:ext cx="48745" cy="54180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3684400" y="6393169"/>
                <a:ext cx="48745" cy="54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3" name="墨迹 42"/>
              <p14:cNvContentPartPr/>
              <p14:nvPr/>
            </p14:nvContentPartPr>
            <p14:xfrm>
              <a:off x="3778279" y="6349825"/>
              <a:ext cx="75825" cy="14447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3778279" y="6349825"/>
                <a:ext cx="75825" cy="144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4" name="墨迹 43"/>
              <p14:cNvContentPartPr/>
              <p14:nvPr/>
            </p14:nvContentPartPr>
            <p14:xfrm>
              <a:off x="3854105" y="6310094"/>
              <a:ext cx="72215" cy="169762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3854105" y="6310094"/>
                <a:ext cx="72215" cy="169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5" name="墨迹 44"/>
              <p14:cNvContentPartPr/>
              <p14:nvPr/>
            </p14:nvContentPartPr>
            <p14:xfrm>
              <a:off x="3922709" y="6329959"/>
              <a:ext cx="135402" cy="113777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3922709" y="6329959"/>
                <a:ext cx="135402" cy="113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6" name="墨迹 45"/>
              <p14:cNvContentPartPr/>
              <p14:nvPr/>
            </p14:nvContentPartPr>
            <p14:xfrm>
              <a:off x="4110467" y="6328153"/>
              <a:ext cx="57772" cy="65016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4110467" y="6328153"/>
                <a:ext cx="57772" cy="65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7" name="墨迹 46"/>
              <p14:cNvContentPartPr/>
              <p14:nvPr/>
            </p14:nvContentPartPr>
            <p14:xfrm>
              <a:off x="4150185" y="6317317"/>
              <a:ext cx="34302" cy="14086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4150185" y="6317317"/>
                <a:ext cx="34302" cy="1408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8" name="墨迹 47"/>
              <p14:cNvContentPartPr/>
              <p14:nvPr/>
            </p14:nvContentPartPr>
            <p14:xfrm>
              <a:off x="4215178" y="6378721"/>
              <a:ext cx="3611" cy="39731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4215178" y="6378721"/>
                <a:ext cx="3611" cy="39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9" name="墨迹 48"/>
              <p14:cNvContentPartPr/>
              <p14:nvPr/>
            </p14:nvContentPartPr>
            <p14:xfrm>
              <a:off x="4204346" y="6313706"/>
              <a:ext cx="9027" cy="16254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4204346" y="6313706"/>
                <a:ext cx="9027" cy="16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0" name="墨迹 49"/>
              <p14:cNvContentPartPr/>
              <p14:nvPr/>
            </p14:nvContentPartPr>
            <p14:xfrm>
              <a:off x="4236843" y="6331766"/>
              <a:ext cx="238309" cy="65015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4236843" y="6331766"/>
                <a:ext cx="238309" cy="65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1" name="墨迹 50"/>
              <p14:cNvContentPartPr/>
              <p14:nvPr/>
            </p14:nvContentPartPr>
            <p14:xfrm>
              <a:off x="4583474" y="6371497"/>
              <a:ext cx="135403" cy="68627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583474" y="6371497"/>
                <a:ext cx="135403" cy="68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墨迹 51"/>
              <p14:cNvContentPartPr/>
              <p14:nvPr/>
            </p14:nvContentPartPr>
            <p14:xfrm>
              <a:off x="4738736" y="6346213"/>
              <a:ext cx="27081" cy="72239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738736" y="6346213"/>
                <a:ext cx="27081" cy="72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3" name="墨迹 52"/>
              <p14:cNvContentPartPr/>
              <p14:nvPr/>
            </p14:nvContentPartPr>
            <p14:xfrm>
              <a:off x="4727904" y="6277586"/>
              <a:ext cx="21664" cy="19866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727904" y="6277586"/>
                <a:ext cx="21664" cy="19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4" name="墨迹 53"/>
              <p14:cNvContentPartPr/>
              <p14:nvPr/>
            </p14:nvContentPartPr>
            <p14:xfrm>
              <a:off x="4814561" y="6230631"/>
              <a:ext cx="34303" cy="191434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814561" y="6230631"/>
                <a:ext cx="34303" cy="1914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5" name="墨迹 54"/>
              <p14:cNvContentPartPr/>
              <p14:nvPr/>
            </p14:nvContentPartPr>
            <p14:xfrm>
              <a:off x="4861501" y="6212571"/>
              <a:ext cx="46940" cy="227553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4861501" y="6212571"/>
                <a:ext cx="46940" cy="227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6" name="墨迹 55"/>
              <p14:cNvContentPartPr/>
              <p14:nvPr/>
            </p14:nvContentPartPr>
            <p14:xfrm>
              <a:off x="5034817" y="6230631"/>
              <a:ext cx="238308" cy="202269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034817" y="6230631"/>
                <a:ext cx="238308" cy="202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7" name="墨迹 56"/>
              <p14:cNvContentPartPr/>
              <p14:nvPr/>
            </p14:nvContentPartPr>
            <p14:xfrm>
              <a:off x="5511434" y="6172839"/>
              <a:ext cx="283443" cy="252838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511434" y="6172839"/>
                <a:ext cx="283443" cy="2528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8" name="墨迹 57"/>
              <p14:cNvContentPartPr/>
              <p14:nvPr/>
            </p14:nvContentPartPr>
            <p14:xfrm>
              <a:off x="5836401" y="6205347"/>
              <a:ext cx="303302" cy="176985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5836401" y="6205347"/>
                <a:ext cx="303302" cy="17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9" name="墨迹 58"/>
              <p14:cNvContentPartPr/>
              <p14:nvPr/>
            </p14:nvContentPartPr>
            <p14:xfrm>
              <a:off x="6186643" y="6151168"/>
              <a:ext cx="133597" cy="220329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6186643" y="6151168"/>
                <a:ext cx="133597" cy="2203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墨迹 59"/>
              <p14:cNvContentPartPr/>
              <p14:nvPr/>
            </p14:nvContentPartPr>
            <p14:xfrm>
              <a:off x="6507999" y="6140332"/>
              <a:ext cx="122765" cy="195046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6507999" y="6140332"/>
                <a:ext cx="122765" cy="195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1" name="墨迹 60"/>
              <p14:cNvContentPartPr/>
              <p14:nvPr/>
            </p14:nvContentPartPr>
            <p14:xfrm>
              <a:off x="6637985" y="6194511"/>
              <a:ext cx="79436" cy="281733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6637985" y="6194511"/>
                <a:ext cx="79436" cy="2817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2" name="墨迹 61"/>
              <p14:cNvContentPartPr/>
              <p14:nvPr/>
            </p14:nvContentPartPr>
            <p14:xfrm>
              <a:off x="6879905" y="6133108"/>
              <a:ext cx="413430" cy="234778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6879905" y="6133108"/>
                <a:ext cx="413430" cy="2347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3" name="墨迹 62"/>
              <p14:cNvContentPartPr/>
              <p14:nvPr/>
            </p14:nvContentPartPr>
            <p14:xfrm>
              <a:off x="7446791" y="6089764"/>
              <a:ext cx="122765" cy="245614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7446791" y="6089764"/>
                <a:ext cx="122765" cy="245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4" name="墨迹 63"/>
              <p14:cNvContentPartPr/>
              <p14:nvPr/>
            </p14:nvContentPartPr>
            <p14:xfrm>
              <a:off x="7551503" y="6198123"/>
              <a:ext cx="173315" cy="8668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7551503" y="6198123"/>
                <a:ext cx="173315" cy="86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5" name="墨迹 64"/>
              <p14:cNvContentPartPr/>
              <p14:nvPr/>
            </p14:nvContentPartPr>
            <p14:xfrm>
              <a:off x="7742872" y="6075316"/>
              <a:ext cx="115544" cy="256450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7742872" y="6075316"/>
                <a:ext cx="115544" cy="25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6" name="墨迹 65"/>
              <p14:cNvContentPartPr/>
              <p14:nvPr/>
            </p14:nvContentPartPr>
            <p14:xfrm>
              <a:off x="7851194" y="6053644"/>
              <a:ext cx="43329" cy="247420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851194" y="6053644"/>
                <a:ext cx="43329" cy="247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7" name="墨迹 66"/>
              <p14:cNvContentPartPr/>
              <p14:nvPr/>
            </p14:nvContentPartPr>
            <p14:xfrm>
              <a:off x="7948684" y="6096988"/>
              <a:ext cx="144430" cy="187822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7948684" y="6096988"/>
                <a:ext cx="144430" cy="187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8" name="墨迹 67"/>
              <p14:cNvContentPartPr/>
              <p14:nvPr/>
            </p14:nvContentPartPr>
            <p14:xfrm>
              <a:off x="990176" y="5426440"/>
              <a:ext cx="945117" cy="58902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990176" y="5426440"/>
                <a:ext cx="945117" cy="58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9" name="墨迹 68"/>
              <p14:cNvContentPartPr/>
              <p14:nvPr/>
            </p14:nvContentPartPr>
            <p14:xfrm>
              <a:off x="966019" y="5421909"/>
              <a:ext cx="933039" cy="33227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966019" y="5421909"/>
                <a:ext cx="933039" cy="33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0" name="墨迹 69"/>
              <p14:cNvContentPartPr/>
              <p14:nvPr/>
            </p14:nvContentPartPr>
            <p14:xfrm>
              <a:off x="513088" y="5110791"/>
              <a:ext cx="280818" cy="419859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513088" y="5110791"/>
                <a:ext cx="280818" cy="419859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9"/>
          <p:cNvSpPr txBox="1"/>
          <p:nvPr>
            <p:ph type="sldNum" sz="quarter" idx="4294967295"/>
          </p:nvPr>
        </p:nvSpPr>
        <p:spPr>
          <a:xfrm>
            <a:off x="8646820" y="304800"/>
            <a:ext cx="16207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Relational Terminology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40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Content Placeholder 2"/>
          <p:cNvSpPr txBox="1"/>
          <p:nvPr/>
        </p:nvSpPr>
        <p:spPr>
          <a:xfrm>
            <a:off x="808969" y="1621527"/>
            <a:ext cx="7542281" cy="285071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 b="1">
                <a:solidFill>
                  <a:srgbClr val="1F497D"/>
                </a:solidFill>
              </a:defRPr>
            </a:pPr>
            <a:r>
              <a:t>Database</a:t>
            </a:r>
            <a:r>
              <a:rPr b="0"/>
              <a:t>: Set of </a:t>
            </a:r>
            <a:r>
              <a:t>Relations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 b="1">
                <a:solidFill>
                  <a:srgbClr val="1F497D"/>
                </a:solidFill>
              </a:defRPr>
            </a:pPr>
            <a:r>
              <a:t>Relation</a:t>
            </a:r>
            <a:r>
              <a:rPr b="0"/>
              <a:t> (</a:t>
            </a:r>
            <a:r>
              <a:t>Table</a:t>
            </a:r>
            <a:r>
              <a:rPr b="0"/>
              <a:t>):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 b="1">
                <a:solidFill>
                  <a:srgbClr val="1F497D"/>
                </a:solidFill>
              </a:defRPr>
            </a:pPr>
            <a:r>
              <a:t>Schema</a:t>
            </a:r>
            <a:r>
              <a:rPr b="0"/>
              <a:t> (description)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 b="1">
                <a:solidFill>
                  <a:srgbClr val="1F497D"/>
                </a:solidFill>
              </a:defRPr>
            </a:pPr>
            <a:r>
              <a:t>Instance</a:t>
            </a:r>
            <a:r>
              <a:rPr b="0"/>
              <a:t> (data satisfying the schema)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 b="1">
                <a:solidFill>
                  <a:srgbClr val="1F497D"/>
                </a:solidFill>
              </a:defRPr>
            </a:pPr>
            <a:r>
              <a:t>Attribute</a:t>
            </a:r>
            <a:r>
              <a:rPr b="0"/>
              <a:t> (</a:t>
            </a:r>
            <a:r>
              <a:t>Column, field</a:t>
            </a:r>
            <a:r>
              <a:rPr b="0"/>
              <a:t>)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 b="1">
                <a:solidFill>
                  <a:srgbClr val="1F497D"/>
                </a:solidFill>
              </a:defRPr>
            </a:pPr>
            <a:r>
              <a:t>Tuple</a:t>
            </a:r>
            <a:r>
              <a:rPr b="0"/>
              <a:t> (</a:t>
            </a:r>
            <a:r>
              <a:t>Record</a:t>
            </a:r>
            <a:r>
              <a:rPr b="0"/>
              <a:t>, </a:t>
            </a:r>
            <a:r>
              <a:t>Row</a:t>
            </a:r>
            <a:r>
              <a:rPr b="0"/>
              <a:t>)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Also: schema of database is set of schemas of its relations</a:t>
            </a:r>
          </a:p>
        </p:txBody>
      </p:sp>
      <p:graphicFrame>
        <p:nvGraphicFramePr>
          <p:cNvPr id="142" name="Group 4"/>
          <p:cNvGraphicFramePr/>
          <p:nvPr/>
        </p:nvGraphicFramePr>
        <p:xfrm>
          <a:off x="3594100" y="4829740"/>
          <a:ext cx="4343400" cy="15843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sname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rating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age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3" name="Rectangle 31"/>
          <p:cNvSpPr txBox="1"/>
          <p:nvPr/>
        </p:nvSpPr>
        <p:spPr>
          <a:xfrm>
            <a:off x="2395220" y="4622800"/>
            <a:ext cx="1069142" cy="459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Sailors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9"/>
          <p:cNvSpPr txBox="1"/>
          <p:nvPr>
            <p:ph type="sldNum" sz="quarter" idx="4294967295"/>
          </p:nvPr>
        </p:nvSpPr>
        <p:spPr>
          <a:xfrm>
            <a:off x="8646820" y="304800"/>
            <a:ext cx="16207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Relational Tables</a:t>
            </a:r>
          </a:p>
        </p:txBody>
      </p:sp>
      <p:sp>
        <p:nvSpPr>
          <p:cNvPr id="147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48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Content Placeholder 2"/>
          <p:cNvSpPr txBox="1"/>
          <p:nvPr/>
        </p:nvSpPr>
        <p:spPr>
          <a:xfrm>
            <a:off x="808969" y="1621527"/>
            <a:ext cx="7542281" cy="2518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 i="1">
                <a:solidFill>
                  <a:srgbClr val="1F497D"/>
                </a:solidFill>
              </a:defRPr>
            </a:pPr>
            <a:r>
              <a:t>Schema</a:t>
            </a:r>
            <a:r>
              <a:rPr i="0"/>
              <a:t> is fixed: 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attribute names, atomic types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charset="0"/>
              <a:buChar char="–"/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students(name text, gpa float, dept text)</a:t>
            </a:r>
            <a:endParaRPr sz="1400"/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 i="1">
                <a:solidFill>
                  <a:srgbClr val="1F497D"/>
                </a:solidFill>
              </a:defRPr>
            </a:pPr>
            <a:r>
              <a:t>Instance </a:t>
            </a:r>
            <a:r>
              <a:rPr i="0"/>
              <a:t>can change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a </a:t>
            </a:r>
            <a:r>
              <a:rPr i="1"/>
              <a:t>multiset </a:t>
            </a:r>
            <a:r>
              <a:t>of “rows” (“tuples”) </a:t>
            </a:r>
            <a:endParaRPr sz="1400"/>
          </a:p>
          <a:p>
            <a:pPr marL="742950" lvl="1" indent="-285750" defTabSz="914400">
              <a:spcBef>
                <a:spcPts val="300"/>
              </a:spcBef>
              <a:buSzPct val="100000"/>
              <a:buFont typeface="Arial" charset="0"/>
              <a:buChar char="–"/>
              <a:defRPr sz="1600"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{(‘Bob Snob’, 3.3, 'CS'),</a:t>
            </a:r>
            <a:br/>
            <a:r>
              <a:t> (‘Bob Snob’, 3.3, 'CS'),</a:t>
            </a:r>
            <a:br/>
            <a:r>
              <a:t> (‘Mary Contrary’, 3.8, 'CS')}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cover/>
      </p:transition>
    </mc:Choice>
    <mc:Fallback>
      <p:transition spd="med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9"/>
          <p:cNvSpPr txBox="1"/>
          <p:nvPr>
            <p:ph type="sldNum" sz="quarter" idx="4294967295"/>
          </p:nvPr>
        </p:nvSpPr>
        <p:spPr>
          <a:xfrm>
            <a:off x="8646820" y="304800"/>
            <a:ext cx="16207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2" name="Title 1"/>
          <p:cNvSpPr txBox="1"/>
          <p:nvPr>
            <p:ph type="title"/>
          </p:nvPr>
        </p:nvSpPr>
        <p:spPr>
          <a:xfrm>
            <a:off x="457200" y="671403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SQL Language</a:t>
            </a:r>
          </a:p>
        </p:txBody>
      </p:sp>
      <p:sp>
        <p:nvSpPr>
          <p:cNvPr id="15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4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Content Placeholder 2"/>
          <p:cNvSpPr txBox="1"/>
          <p:nvPr/>
        </p:nvSpPr>
        <p:spPr>
          <a:xfrm>
            <a:off x="808969" y="1621527"/>
            <a:ext cx="7542281" cy="301991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Two sublanguages: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DDL – Data Definition Language</a:t>
            </a:r>
            <a:endParaRPr sz="1400"/>
          </a:p>
          <a:p>
            <a:pPr marL="1143000" lvl="2" indent="-228600" defTabSz="914400">
              <a:spcBef>
                <a:spcPts val="300"/>
              </a:spcBef>
              <a:buSzPct val="100000"/>
              <a:buFont typeface="Arial" charset="0"/>
              <a:buChar char="•"/>
              <a:defRPr sz="1600">
                <a:solidFill>
                  <a:srgbClr val="1F497D"/>
                </a:solidFill>
              </a:defRPr>
            </a:pPr>
            <a:r>
              <a:t>Define and modify schema</a:t>
            </a:r>
            <a:endParaRPr sz="12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DML – Data Manipulation Language</a:t>
            </a:r>
            <a:endParaRPr sz="1400"/>
          </a:p>
          <a:p>
            <a:pPr marL="1143000" lvl="2" indent="-228600" defTabSz="914400">
              <a:spcBef>
                <a:spcPts val="300"/>
              </a:spcBef>
              <a:buSzPct val="100000"/>
              <a:buFont typeface="Arial" charset="0"/>
              <a:buChar char="•"/>
              <a:defRPr sz="1600">
                <a:solidFill>
                  <a:srgbClr val="1F497D"/>
                </a:solidFill>
              </a:defRPr>
            </a:pPr>
            <a:r>
              <a:t>Queries can be written intuitively.</a:t>
            </a:r>
            <a:endParaRPr sz="1200"/>
          </a:p>
          <a:p>
            <a:pPr marL="342900" indent="-342900" defTabSz="914400">
              <a:spcBef>
                <a:spcPts val="3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charset="0"/>
              <a:buChar char="•"/>
              <a:defRPr sz="2000">
                <a:solidFill>
                  <a:srgbClr val="1F497D"/>
                </a:solidFill>
              </a:defRPr>
            </a:pPr>
            <a:r>
              <a:t>RDBMS responsible for efficient evaluation.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charset="0"/>
              <a:buChar char="–"/>
              <a:defRPr>
                <a:solidFill>
                  <a:srgbClr val="1F497D"/>
                </a:solidFill>
              </a:defRPr>
            </a:pPr>
            <a:r>
              <a:t>Choose and run algorithms for declarative queries</a:t>
            </a:r>
            <a:endParaRPr sz="1400"/>
          </a:p>
          <a:p>
            <a:pPr marL="1143000" lvl="2" indent="-228600" defTabSz="914400">
              <a:spcBef>
                <a:spcPts val="300"/>
              </a:spcBef>
              <a:buSzPct val="100000"/>
              <a:buFont typeface="Arial" charset="0"/>
              <a:buChar char="•"/>
              <a:defRPr sz="1600">
                <a:solidFill>
                  <a:srgbClr val="1F497D"/>
                </a:solidFill>
              </a:defRPr>
            </a:pPr>
            <a:r>
              <a:t>Choice of algorithm must not affect query answer.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9"/>
          <p:cNvSpPr txBox="1"/>
          <p:nvPr>
            <p:ph type="sldNum" sz="quarter" idx="4294967295"/>
          </p:nvPr>
        </p:nvSpPr>
        <p:spPr>
          <a:xfrm>
            <a:off x="8646820" y="304800"/>
            <a:ext cx="16207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8" name="Title 1"/>
          <p:cNvSpPr txBox="1"/>
          <p:nvPr>
            <p:ph type="title"/>
          </p:nvPr>
        </p:nvSpPr>
        <p:spPr>
          <a:xfrm>
            <a:off x="167085" y="601258"/>
            <a:ext cx="8229601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Example Database</a:t>
            </a:r>
          </a:p>
        </p:txBody>
      </p:sp>
      <p:sp>
        <p:nvSpPr>
          <p:cNvPr id="15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60" name="Rectangle 21"/>
          <p:cNvSpPr/>
          <p:nvPr/>
        </p:nvSpPr>
        <p:spPr>
          <a:xfrm>
            <a:off x="4343400" y="1240530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Content Placeholder 2"/>
          <p:cNvSpPr txBox="1"/>
          <p:nvPr/>
        </p:nvSpPr>
        <p:spPr>
          <a:xfrm>
            <a:off x="808969" y="1621527"/>
            <a:ext cx="7542281" cy="3401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defRPr sz="2000">
                <a:solidFill>
                  <a:srgbClr val="1F497D"/>
                </a:solidFill>
              </a:defRPr>
            </a:lvl1pPr>
          </a:lstStyle>
          <a:p>
            <a:r>
              <a:t> </a:t>
            </a:r>
          </a:p>
        </p:txBody>
      </p:sp>
      <p:graphicFrame>
        <p:nvGraphicFramePr>
          <p:cNvPr id="162" name="Group 4"/>
          <p:cNvGraphicFramePr/>
          <p:nvPr/>
        </p:nvGraphicFramePr>
        <p:xfrm>
          <a:off x="381000" y="2286000"/>
          <a:ext cx="4343400" cy="15843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sname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rating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age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3" name="Rectangle 31"/>
          <p:cNvSpPr txBox="1"/>
          <p:nvPr/>
        </p:nvSpPr>
        <p:spPr>
          <a:xfrm>
            <a:off x="350520" y="1828800"/>
            <a:ext cx="1069142" cy="459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Sailors</a:t>
            </a:r>
          </a:p>
        </p:txBody>
      </p:sp>
      <p:graphicFrame>
        <p:nvGraphicFramePr>
          <p:cNvPr id="164" name="Group 32"/>
          <p:cNvGraphicFramePr/>
          <p:nvPr/>
        </p:nvGraphicFramePr>
        <p:xfrm>
          <a:off x="3124200" y="5062537"/>
          <a:ext cx="4191000" cy="11890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0"/>
                <a:gridCol w="1397000"/>
                <a:gridCol w="1397000"/>
              </a:tblGrid>
              <a:tr h="396346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day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9/12/2015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9/13/2015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Rectangle 50"/>
          <p:cNvSpPr txBox="1"/>
          <p:nvPr/>
        </p:nvSpPr>
        <p:spPr>
          <a:xfrm>
            <a:off x="3093720" y="4605337"/>
            <a:ext cx="1340158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Reserves</a:t>
            </a:r>
          </a:p>
        </p:txBody>
      </p:sp>
      <p:graphicFrame>
        <p:nvGraphicFramePr>
          <p:cNvPr id="166" name="Group 83"/>
          <p:cNvGraphicFramePr/>
          <p:nvPr/>
        </p:nvGraphicFramePr>
        <p:xfrm>
          <a:off x="5334000" y="2286000"/>
          <a:ext cx="3429000" cy="15843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57250"/>
                <a:gridCol w="1581150"/>
                <a:gridCol w="990600"/>
              </a:tblGrid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bname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color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sz="20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Rectangle 78"/>
          <p:cNvSpPr txBox="1"/>
          <p:nvPr/>
        </p:nvSpPr>
        <p:spPr>
          <a:xfrm>
            <a:off x="5303520" y="1828800"/>
            <a:ext cx="866141" cy="459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 b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Boats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9"/>
          <p:cNvSpPr txBox="1"/>
          <p:nvPr>
            <p:ph type="sldNum" sz="quarter" idx="4294967295"/>
          </p:nvPr>
        </p:nvSpPr>
        <p:spPr>
          <a:xfrm>
            <a:off x="8646820" y="304800"/>
            <a:ext cx="162073" cy="205914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0" name="Title 1"/>
          <p:cNvSpPr txBox="1"/>
          <p:nvPr>
            <p:ph type="title"/>
          </p:nvPr>
        </p:nvSpPr>
        <p:spPr>
          <a:xfrm>
            <a:off x="457200" y="228600"/>
            <a:ext cx="8229600" cy="523221"/>
          </a:xfrm>
          <a:prstGeom prst="rect">
            <a:avLst/>
          </a:prstGeom>
        </p:spPr>
        <p:txBody>
          <a:bodyPr/>
          <a:lstStyle>
            <a:lvl1pPr defTabSz="351790">
              <a:defRPr sz="3385">
                <a:solidFill>
                  <a:srgbClr val="1F497D"/>
                </a:solidFill>
              </a:defRPr>
            </a:lvl1pPr>
          </a:lstStyle>
          <a:p>
            <a:r>
              <a:t>The SQL DDL</a:t>
            </a:r>
          </a:p>
        </p:txBody>
      </p:sp>
      <p:sp>
        <p:nvSpPr>
          <p:cNvPr id="171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8290">
              <a:spcBef>
                <a:spcPts val="400"/>
              </a:spcBef>
              <a:buSzTx/>
              <a:buNone/>
              <a:defRPr sz="2015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72" name="Rectangle 21"/>
          <p:cNvSpPr/>
          <p:nvPr/>
        </p:nvSpPr>
        <p:spPr>
          <a:xfrm>
            <a:off x="4343400" y="797728"/>
            <a:ext cx="457200" cy="235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Content Placeholder 2"/>
          <p:cNvSpPr txBox="1"/>
          <p:nvPr/>
        </p:nvSpPr>
        <p:spPr>
          <a:xfrm>
            <a:off x="808969" y="1621527"/>
            <a:ext cx="7542281" cy="3005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defRPr sz="1600">
                <a:solidFill>
                  <a:srgbClr val="1F497D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74" name="Rectangle 9"/>
          <p:cNvSpPr txBox="1"/>
          <p:nvPr/>
        </p:nvSpPr>
        <p:spPr>
          <a:xfrm>
            <a:off x="103594" y="1219200"/>
            <a:ext cx="5706952" cy="51054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marL="342900" indent="-342900" defTabSz="914400">
              <a:lnSpc>
                <a:spcPct val="81000"/>
              </a:lnSpc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 </a:t>
            </a:r>
            <a:r>
              <a:rPr>
                <a:solidFill>
                  <a:srgbClr val="1F497D"/>
                </a:solidFill>
              </a:rPr>
              <a:t>Sailors (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sid 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  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sname 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(20),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rating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age    </a:t>
            </a:r>
            <a:r>
              <a:rPr>
                <a:solidFill>
                  <a:srgbClr val="C00000"/>
                </a:solidFill>
              </a:rPr>
              <a:t>REAL</a:t>
            </a:r>
            <a:r>
              <a:t>,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(sid));</a:t>
            </a:r>
            <a:endParaRPr sz="1600"/>
          </a:p>
          <a:p>
            <a:pPr marL="342900" indent="-342900" defTabSz="914400">
              <a:lnSpc>
                <a:spcPct val="81000"/>
              </a:lnSpc>
              <a:spcBef>
                <a:spcPts val="300"/>
              </a:spcBef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C0000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</a:t>
            </a:r>
            <a:r>
              <a:rPr>
                <a:solidFill>
                  <a:srgbClr val="1F497D"/>
                </a:solidFill>
              </a:rPr>
              <a:t> Boats (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bid  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     	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bname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(20),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color </a:t>
            </a:r>
            <a:r>
              <a:rPr>
                <a:solidFill>
                  <a:srgbClr val="C00000"/>
                </a:solidFill>
              </a:rPr>
              <a:t>CHAR</a:t>
            </a:r>
            <a:r>
              <a:t>(10),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(bid));</a:t>
            </a:r>
            <a:endParaRPr sz="1600"/>
          </a:p>
          <a:p>
            <a:pPr marL="342900" indent="-342900" defTabSz="914400">
              <a:lnSpc>
                <a:spcPct val="81000"/>
              </a:lnSpc>
              <a:spcBef>
                <a:spcPts val="300"/>
              </a:spcBef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CREATE TABLE</a:t>
            </a:r>
            <a:r>
              <a:t> Reserves (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sid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     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bid </a:t>
            </a:r>
            <a:r>
              <a:rPr>
                <a:solidFill>
                  <a:srgbClr val="C00000"/>
                </a:solidFill>
              </a:rPr>
              <a:t>INTEGER</a:t>
            </a:r>
            <a:r>
              <a:t>,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 day </a:t>
            </a:r>
            <a:r>
              <a:rPr>
                <a:solidFill>
                  <a:srgbClr val="C00000"/>
                </a:solidFill>
              </a:rPr>
              <a:t>DATE</a:t>
            </a:r>
            <a:r>
              <a:t>,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PRIMARY KEY</a:t>
            </a:r>
            <a:r>
              <a:t> (sid, bid, day),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FOREIGN KEY</a:t>
            </a:r>
            <a:r>
              <a:t> (sid) </a:t>
            </a:r>
            <a:r>
              <a:rPr>
                <a:solidFill>
                  <a:srgbClr val="C00000"/>
                </a:solidFill>
              </a:rPr>
              <a:t>REFERENCES </a:t>
            </a:r>
            <a:r>
              <a:t>Sailors(sid), </a:t>
            </a:r>
            <a:endParaRPr sz="1600"/>
          </a:p>
          <a:p>
            <a:pPr marL="342900" indent="-342900" defTabSz="914400">
              <a:lnSpc>
                <a:spcPct val="81000"/>
              </a:lnSpc>
              <a:defRPr>
                <a:solidFill>
                  <a:srgbClr val="1F497D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FOREIGN KEY</a:t>
            </a:r>
            <a:r>
              <a:t> (bid) </a:t>
            </a:r>
            <a:r>
              <a:rPr>
                <a:solidFill>
                  <a:srgbClr val="C00000"/>
                </a:solidFill>
              </a:rPr>
              <a:t>REFERENCES </a:t>
            </a:r>
            <a:r>
              <a:t>Boats(bid));</a:t>
            </a:r>
            <a:endParaRPr sz="1600"/>
          </a:p>
        </p:txBody>
      </p:sp>
      <p:graphicFrame>
        <p:nvGraphicFramePr>
          <p:cNvPr id="175" name="Group 46"/>
          <p:cNvGraphicFramePr/>
          <p:nvPr/>
        </p:nvGraphicFramePr>
        <p:xfrm>
          <a:off x="5715000" y="990600"/>
          <a:ext cx="3200400" cy="13414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09600"/>
                <a:gridCol w="990600"/>
                <a:gridCol w="800100"/>
                <a:gridCol w="800100"/>
              </a:tblGrid>
              <a:tr h="33536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 u="sng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1600" u="sng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rgbClr val="1F497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>
                        <a:solidFill>
                          <a:srgbClr val="1F497D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rgbClr val="1F497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600">
                        <a:solidFill>
                          <a:srgbClr val="1F497D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rgbClr val="1F497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600">
                        <a:solidFill>
                          <a:srgbClr val="1F497D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roup 70"/>
          <p:cNvGraphicFramePr/>
          <p:nvPr/>
        </p:nvGraphicFramePr>
        <p:xfrm>
          <a:off x="5715000" y="2895600"/>
          <a:ext cx="3200400" cy="13414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00100"/>
                <a:gridCol w="1474788"/>
                <a:gridCol w="925512"/>
              </a:tblGrid>
              <a:tr h="33536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 u="sng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bid</a:t>
                      </a:r>
                      <a:endParaRPr sz="1600" u="sng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rgbClr val="1F497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>
                        <a:solidFill>
                          <a:srgbClr val="1F497D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rgbClr val="1F497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sz="1600">
                        <a:solidFill>
                          <a:srgbClr val="1F497D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7" name="Group 90"/>
          <p:cNvGraphicFramePr/>
          <p:nvPr/>
        </p:nvGraphicFramePr>
        <p:xfrm>
          <a:off x="5715000" y="5029200"/>
          <a:ext cx="3200400" cy="10287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6800"/>
                <a:gridCol w="1066800"/>
                <a:gridCol w="1066800"/>
              </a:tblGrid>
              <a:tr h="3429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 u="sng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1600" u="sng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 u="sng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bid</a:t>
                      </a:r>
                      <a:endParaRPr sz="1600" u="sng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 u="sng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day</a:t>
                      </a:r>
                      <a:endParaRPr sz="1600" u="sng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60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60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AutoShape 92"/>
          <p:cNvSpPr/>
          <p:nvPr/>
        </p:nvSpPr>
        <p:spPr>
          <a:xfrm rot="10800000" flipH="1">
            <a:off x="5310059" y="1158875"/>
            <a:ext cx="406529" cy="404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16" y="0"/>
                </a:moveTo>
                <a:cubicBezTo>
                  <a:pt x="10758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12700">
            <a:solidFill>
              <a:srgbClr val="1F497D"/>
            </a:solidFill>
            <a:tailEnd type="triangle"/>
          </a:ln>
        </p:spPr>
        <p:txBody>
          <a:bodyPr lIns="45719" rIns="45719" anchor="ctr"/>
          <a:lstStyle/>
          <a:p/>
        </p:txBody>
      </p:sp>
      <p:sp>
        <p:nvSpPr>
          <p:cNvPr id="179" name="AutoShape 94"/>
          <p:cNvSpPr/>
          <p:nvPr/>
        </p:nvSpPr>
        <p:spPr>
          <a:xfrm rot="5400000" flipH="1">
            <a:off x="5534038" y="3248038"/>
            <a:ext cx="2362174" cy="1200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20555" y="21600"/>
                  <a:pt x="19510" y="21600"/>
                </a:cubicBezTo>
              </a:path>
            </a:pathLst>
          </a:custGeom>
          <a:ln w="12700">
            <a:solidFill>
              <a:srgbClr val="1F497D"/>
            </a:solidFill>
            <a:tailEnd type="triangle"/>
          </a:ln>
        </p:spPr>
        <p:txBody>
          <a:bodyPr lIns="45719" rIns="45719" anchor="ctr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9" grpId="2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960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Source Sans Pro Light</vt:lpstr>
      <vt:lpstr>Tahoma Bold</vt:lpstr>
      <vt:lpstr>Tahoma</vt:lpstr>
      <vt:lpstr>Book Antiqua</vt:lpstr>
      <vt:lpstr>Lucida Console</vt:lpstr>
      <vt:lpstr>Helvetica</vt:lpstr>
      <vt:lpstr>Office Theme</vt:lpstr>
      <vt:lpstr>PowerPoint 演示文稿</vt:lpstr>
      <vt:lpstr>Query Execution</vt:lpstr>
      <vt:lpstr>SQL: THE query language</vt:lpstr>
      <vt:lpstr>SQL Pros and Cons</vt:lpstr>
      <vt:lpstr>Relational Terminology</vt:lpstr>
      <vt:lpstr>Relational Tables</vt:lpstr>
      <vt:lpstr>SQL Language</vt:lpstr>
      <vt:lpstr>Example Database</vt:lpstr>
      <vt:lpstr>The SQL DDL</vt:lpstr>
      <vt:lpstr>The SQL DML</vt:lpstr>
      <vt:lpstr>SQL: DDL</vt:lpstr>
      <vt:lpstr>DDL – Create Table</vt:lpstr>
      <vt:lpstr>Constraints</vt:lpstr>
      <vt:lpstr>PowerPoint 演示文稿</vt:lpstr>
      <vt:lpstr>Integrity Constraints</vt:lpstr>
      <vt:lpstr>Where do ICs come from?</vt:lpstr>
      <vt:lpstr>Primary Keys</vt:lpstr>
      <vt:lpstr>Primary and Candidate Keys</vt:lpstr>
      <vt:lpstr>Foreign Keys, Referential Integrity</vt:lpstr>
      <vt:lpstr>Foreign Keys in SQL</vt:lpstr>
      <vt:lpstr>Enforcing Referential Integrity</vt:lpstr>
      <vt:lpstr>Foreign keys actions</vt:lpstr>
      <vt:lpstr>Other DDL Statements</vt:lpstr>
      <vt:lpstr>SQL: Modification Commands</vt:lpstr>
      <vt:lpstr>SQL: Modification Commands</vt:lpstr>
      <vt:lpstr>SQL: Modification Commands</vt:lpstr>
      <vt:lpstr>PowerPoint 演示文稿</vt:lpstr>
      <vt:lpstr>SQL DML 1: Basic Single-Table Queries</vt:lpstr>
      <vt:lpstr>Basic Single-Table Queries</vt:lpstr>
      <vt:lpstr>Basic Single-Table Queries</vt:lpstr>
      <vt:lpstr>Basic Single-Table Queries</vt:lpstr>
      <vt:lpstr>ORDER BY</vt:lpstr>
      <vt:lpstr>ORDER BY</vt:lpstr>
      <vt:lpstr>LIMIT</vt:lpstr>
      <vt:lpstr>Aggregates</vt:lpstr>
      <vt:lpstr>DELETE</vt:lpstr>
      <vt:lpstr>PowerPoint 演示文稿</vt:lpstr>
      <vt:lpstr>GROUP BY</vt:lpstr>
      <vt:lpstr>HAVING</vt:lpstr>
      <vt:lpstr>Putting it all together</vt:lpstr>
      <vt:lpstr>Conceptual SQL Evaluation</vt:lpstr>
      <vt:lpstr>General Constraints</vt:lpstr>
      <vt:lpstr>Constraints Over Multiple Relations</vt:lpstr>
      <vt:lpstr>Constraints Over Multiple 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仇嘉盛iPad</cp:lastModifiedBy>
  <cp:revision>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36C6D512548D46F1832898C8F661A564</vt:lpwstr>
  </property>
  <property fmtid="{D5CDD505-2E9C-101B-9397-08002B2CF9AE}" pid="3" name="KSOProductBuildVer">
    <vt:lpwstr>2052-11.19.0</vt:lpwstr>
  </property>
</Properties>
</file>