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custDataLst>
    <p:tags r:id="rId4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28200 11350,'0'50,"0"25,0 0,25-25,0 0,-25 0,0 0,0-25,0 0,25 75,0 0,0-25,0 0,25-50,0 0,0-50,0 0,25-100,0 0,25-75,0 0,-50 50,0 0,-25 100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37050 11700,'0'50,"0"25,0 0,-25-25,0 0,25-25,0 0,0 0,0 0,25-50,0 0,0 25,0 0,25-75,0 0,0 0,0 0,0 25,0 0,-25 25,0 0,0 25,0 0,-25 50,0 0,0-25,0 0,25 0,0 0,-25 0,0 0,0 0,0 0,25 0,0 0,0-25,0 0,0-25,0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37750 11250,'-50'0,"25"0,0 0,75 0,0 0,25-75,0 0,25 25,0 0,-50 0,0 0,0 0,0 0,-50 25,0 0,-25 25,0 0,0 75,0 0,0-50,0 0,0 75,0 0,0-50,0 0,25 75,0 0,0-25,0 0,25-50,0 0,25-50,0 0,-25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38450 11600,'50'100,"-50"-75,0 0,25-25,0 0,25 0,0 0,-25-50,0 0,0 0,0 0,-25 25,0 0,0 0,0 0,-25 25,0 0,0 0,0 0,0 0,0 0,0 25,0 0,25 0,0 0,0 0,0 0,0 25,0 0,50-25,0 0,25 25,0 0,-25 0,0 0,-25 0,0 0,0-25,0 0,-25 0,0 0,0 0,0 0,-25-25,0 0,25-50,0 0,0-25,0 0,25-75,0 0,75 0,0 0,-50 75,0 0,-25 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40600 60050,'-150'-50,"100"0,0 0,50 200,0 0,0 150,0 0,50 150,0 0,-25-50,0 0,25-225,0 0,-50-150,0 0,25-25,0 0,-25-275,0 0,-50-200,0 0,-25 0,0 0,25 100,0 0,25 275,0 0,100 150,0 0,-50 0,0 0,100 175,0 0,-100-150,0 0,100 175,0 0,-75-150,0 0,125 175,0 0,-50-75,0 0,-100-125,0 0,-50-75,0 0,-100-100,0 0,75 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41000 61500,'-50'-50,"0"0,0 0,-25 0,0 0,100 50,0 0,50 50,0 0,75-25,0 0,25-25,0 0,25-125,0 0,25-100,0 0,-150 150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42200 59000,'-150'0,"150"75,0 0,25 75,0 0,0-100,0 0,50 200,0 0,-50-150,0 0,75 250,0 0,-25-75,0 0,-50-250,0 0,0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42850 60150,'-50'0,"75"0,0 0,50-25,0 0,0-50,0 0,-25 50,0 0,50-50,0 0,-75 25,0 0,50-75,0 0,-50 100,0 0,0-50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43650 58850,'0'-50,"-25"0,0 0,-25 50,0 0,0 150,0 0,25 100,0 0,25 25,0 0,100-50,0 0,0-100,0 0,-25-75,0 0,-50-50,0 0,50 0,0 0,-25-100,0 0,0-25,0 0,0 25,0 0,-50 50,0 0,25 25,0 0,0 0,0 0,0 25,0 0,-25-25,0 0,0 0,0 0,-25 25,0 0,-75 25,0 0,25 75,0 0,25 25,0 0,125-25,0 0,175-125,0 0,50-100,0 0,-125 25,0 0,-125 75,0 0,25 25,0 0,-75 100,0 0,-50 25,0 0,-25-75,0 0,50-75,0 0,0-125,0 0,25-25,0 0,0 25,0 0,25 100,0 0,0-50,0 0,0 75,0 0,25 0,0 0,-25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46650 59000,'-50'0,"25"25,0 0,0-25,0 0,0 25,0 0,50 75,0 0,0 0,0 0,0-75,0 0,0 100,0 0,25-75,0 0,-25-50,0 0,0-175,0 0,0 0,0 0,0 50,0 0,0 75,0 0,0 75,0 0,-25 0,0 0,50 100,0 0,-50-75,0 0,50 75,0 0,-50-100,0 0,50 75,0 0,0-50,0 0,-25-75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48150 59200,'0'50,"0"0,0 0,25 0,0 0,0-125,0 0,-25-50,0 0,-25 0,0 0,-25 25,0 0,0 75,0 0,25 25,0 0,25 25,0 0,-25 50,0 0,25-50,0 0,0 75,0 0,0-50,0 0,25-25,0 0,25-25,0 0,-25 0,0 0,0 0,0 0,25 0,0 0,-25 0,0 0,0 0,0 0,0 0,0 0,0 0,0 0,0 0,0 0,25 0,0 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29300 11950,'0'100,"0"-75,0 0,25-75,0 0,0-25,0 0,-25 50,0 0,0-50,0 0,0 25,0 0,0 25,0 0,-50 25,0 0,0 75,0 0,0 25,0 0,50-25,0 0,0-50,0 0,25-25,0 0,25 0,0 0,-25 0,0 0,50-75,0 0,-25 25,0 0,-25 25,0 0,-25 50,0 0,0 0,0 0,25 0,0 0,0-25,0 0,0 0,0 0,0-25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48500 57750,'-50'0,"25"0,0 0,100-50,0 0,0 0,0 0,-25-25,0 0,-25 25,0 0,0 50,0 0,-25 100,0 0,0-75,0 0,0 200,0 0,25 0,0 0,25-25,0 0,0-125,0 0,-25-75,0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49600 58450,'0'50,"0"50,0 0,-25-50,0 0,25-25,0 0,0-50,0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49550 57250,'-50'0,"25"25,0 0,25 25,0 0,50 25,0 0,-25-25,0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50000 57950,'50'50,"-25"0,0 0,-25 0,0 0,25 50,0 0,0 25,0 0,25-50,0 0,-25-25,0 0,0-50,0 0,-25-25,0 0,25-100,0 0,-25 75,0 0,25-25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50900 58100,'50'50,"-25"-25,0 0,0 0,0 0,0-25,0 0,0 0,0 0,0 0,0 0,0 0,0 0,0-25,0 0,0-25,0 0,-25-25,0 0,-25 25,0 0,0 50,0 0,-25 75,0 0,50 25,0 0,0-50,0 0,25 75,0 0,0-100,0 0,75 100,0 0,25-100,0 0,-50-25,0 0,-25-25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46450 61350,'-50'50,"50"0,0 0,-25 100,0 0,25 100,0 0,75 50,0 0,25-100,0 0,-25-125,0 0,-50-50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62350 30600,'-50'0,"25"-25,0 0,0 0,0 0,175-25,0 0,100 0,0 0,-25 0,0 0,-100 25,0 0,-100 25,0 0,-50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63150 30650,'0'100,"-50"50,0 0,0-50,0 0,50-50,0 0,-25 100,0 0,25-25,0 0,0-50,0 0,0-25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62400 32300,'-50'0,"75"-25,0 0,125 0,0 0,-100 25,0 0,0-25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64050 31400,'0'-150,"75"0,0 0,0-50,0 0,-50 0,0 0,-25 75,0 0,-100 125,0 0,0 175,0 0,25 100,0 0,25 50,0 0,50-50,0 0,25-175,0 0,0-50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30200 10750,'50'-100,"-50"125,0 0,0 50,0 0,0-25,0 0,0 75,0 0,0-100,0 0,0 150,0 0,0-25,0 0,0-125,0 0,25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63950 31550,'-50'0,"0"0,0 0,25 0,0 0,75 0,0 0,125 0,0 0,-100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66550 30350,'0'-50,"-25"25,0 0,25 0,0 0,0 0,0 0,0 50,0 0,-25 175,0 0,0 125,0 0,0-50,0 0,-25-75,0 0,100-425,0 0,0-75,0 0,0 25,0 0,0 100,0 0,-25 150,0 0,0 100,0 0,0-25,0 0,25 200,0 0,-25-25,0 0,0-50,0 0,-25-100,0 0,0-50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66200 31500,'-150'-50,"250"75,0 0,-25-25,0 0,-25 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67600 30450,'50'0,"-25"0,0 0,-25 125,0 0,0 125,0 0,-25 50,0 0,25-175,0 0,-25-75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68100 31000,'-50'0,"50"-25,0 0,75 0,0 0,75-25,0 0,25-25,0 0,-125 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68900 30250,'-50'100,"0"-50,0 0,-25 125,0 0,25 75,0 0,50-25,0 0,75-75,0 0,-25-150,0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69200 31450,'0'50,"0"-25,0 0,50-50,0 0,-25-25,0 0,-25-25,0 0,-50 50,0 0,0 50,0 0,0 25,0 0,50 50,0 0,50-25,0 0,0 25,0 0,-25 0,0 0,-25-25,0 0,0-25,0 0,0-75,0 0,50-125,0 0,50-50,0 0,0 50,0 0,-25 75,0 0,-50 50,0 0,0 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70200 31200,'0'150,"0"-75,0 0,0-50,0 0,0 75,0 0,0-50,0 0,50-75,0 0,25-75,0 0,0 0,0 0,-25 25,0 0,0 75,0 0,-50 75,0 0,0 50,0 0,0-25,0 0,50-50,0 0,0-50,0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71500 31450,'100'100,"-75"-100,0 0,0-25,0 0,0-50,0 0,-25 0,0 0,0 0,0 0,-50 75,0 0,-25 25,0 0,0 50,0 0,50 0,0 0,25-50,0 0,0 0,0 0,25-25,0 0,0 0,0 0,50-25,0 0,-25 0,0 0,0 50,0 0,-25 25,0 0,25 0,0 0,0-25,0 0,-25-25,0 0,75-25,0 0,-75-25,0 0,25 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72200 30550,'-50'0,"0"-50,0 0,0 50,0 0,50-25,0 0,150-25,0 0,0-25,0 0,-50 0,0 0,-75 50,0 0,50-25,0 0,-50 50,0 0,-100 200,0 0,0 50,0 0,25-25,0 0,25-50,0 0,50-125,0 0,0-50,0 0,75-50,0 0,-50 25,0 0,-25-25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30650 11500,'50'0,"-50"50,0 0,0 25,0 0,0-50,0 0,0 0,0 0,25 0,0 0,0-25,0 0,0 0,0 0,25-25,0 0,-25-25,0 0,0 50,0 0,0 25,0 0,0 0,0 0,0-25,0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73300 31100,'0'50,"0"25,0 0,-25-25,0 0,0 25,0 0,0 0,0 0,25-100,0 0,25-25,0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73450 30800,'0'-100,"25"0,0 0,-25 25,0 0,0 50,0 0,25 25,0 0,25 50,0 0,-50-25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73750 30950,'50'0,"-25"100,0 0,0-25,0 0,-25 25,0 0,25 0,0 0,25-50,0 0,25-50,0 0,50-150,0 0,-25 0,0 0,-50 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74800 31100,'0'50,"0"0,0 0,0 25,0 0,0-50,0 0,75 0,0 0,25-25,0 0,0-50,0 0,-25-75,0 0,-50 25,0 0,-25 50,0 0,-50 75,0 0,-25 125,0 0,50 0,0 0,25-50,0 0,0-75,0 0,100 0,0 0,-50-25,0 0,25 0,0 0,-25-50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78300 31100,'50'-50,"-25"-25,0 0,0 0,0 0,50 0,0 0,50 50,0 0,50 25,0 0,-50 0,0 0,-75-25,0 0,-25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78700 30700,'-50'0,"25"0,0 0,0 0,0 0,0 0,0 0,75-50,0 0,125-50,0 0,-25 25,0 0,-50 50,0 0,-50 100,0 0,-50 75,0 0,-125 0,0 0,-25 0,0 0,25-50,0 0,75-75,0 0,50 0,0 0,100-25,0 0,150 25,0 0,0-50,0 0,-125 0,0 0,-75-25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81300 31700,'-50'50,"25"-50,0 0,0 25,0 0,0 50,0 0,0 25,0 0,25-50,0 0,0-25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82250 30450,'50'-50,"-25"25,0 0,25 0,0 0,50-25,0 0,25-50,0 0,-50 0,0 0,-75 50,0 0,-50 75,0 0,-50 175,0 0,25 0,0 0,75-150,0 0,-50 150,0 0,50-100,0 0,75-100,0 0,75-175,0 0,0-50,0 0,-50 50,0 0,-75 100,0 0,0 100,0 0,-25 75,0 0,-25-75,0 0,0 100,0 0,25-100,0 0,0 75,0 0,0-50,0 0,50-50,0 0,25-50,0 0,25-25,0 0,-50 25,0 0,0 25,0 0,-25 25,0 0,0 50,0 0,25-25,0 0,0 0,0 0,0-25,0 0,0-50,0 0,0-25,0 0,-50 50,0 0,0 0,0 0,-25 25,0 0,-25 75,0 0,25 25,0 0,25 0,0 0,25-50,0 0,100-50,0 0,0-50,0 0,-50-25,0 0,-25 25,0 0,-25 50,0 0,0-25,0 0,-25 75,0 0,0 0,0 0,0 0,0 0,50-50,0 0,25 0,0 0,25-75,0 0,0 0,0 0,-50 25,0 0,-25 50,0 0,0 0,0 0,0 150,0 0,0-25,0 0,50-50,0 0,-25-75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63900 35150,'-50'-50,"50"25,0 0,0 0,0 0,25 25,0 0,25 100,0 0,-25 25,0 0,0-25,0 0,0-50,0 0,50-75,0 0,0-125,0 0,0-25,0 0,-25 100,0 0,-25 50,0 0,0 125,0 0,-25 25,0 0,0 0,0 0,0-50,0 0,25-75,0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65350 35150,'50'0,"25"0,0 0,0-25,0 0,-25-25,0 0,-50 0,0 0,-25 50,0 0,-25 75,0 0,25 50,0 0,25 0,0 0,75-50,0 0,-50-75,0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31500 11600,'-50'150,"50"-100,0 0,0-25,0 0,25-25,0 0,25 0,0 0,-25 0,0 0,50-75,0 0,-25 50,0 0,25-50,0 0,-50 50,0 0,50-50,0 0,-75 0,0 0,0 50,0 0,-75 50,0 0,25 50,0 0,25 0,0 0,25-25,0 0,0-25,0 0,25-25,0 0,0 0,0 0,75 0,0 0,-75 0,0 0,25-25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66500 35000,'-50'0,"25"25,0 0,25 0,0 0,0 25,0 0,75-50,0 0,0-25,0 0,0-25,0 0,-50 0,0 0,-25 25,0 0,-50 25,0 0,-25 75,0 0,0 50,0 0,75-25,0 0,0-75,0 0,75 25,0 0,-25-50,0 0,0-25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67700 35250,'0'50,"0"0,0 0,25-50,0 0,-25-50,0 0,25-50,0 0,-25 0,0 0,0 25,0 0,0 0,0 0,-25 50,0 0,-50 25,0 0,-50 75,0 0,50 50,0 0,50 25,0 0,25-50,0 0,100-75,0 0,75-100,0 0,-50-125,0 0,-25 0,0 0,-50 25,0 0,-50 150,0 0,0-50,0 0,0 100,0 0,-25 200,0 0,25 0,0 0,75-75,0 0,-50-125,0 0,50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70650 35450,'-50'50,"75"-125,0 0,25 0,0 0,-50-25,0 0,-75 75,0 0,0 50,0 0,-25 100,0 0,100-25,0 0,75-50,0 0,75-50,0 0,-100-25,0 0,-25-25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71250 34900,'0'50,"0"-25,0 0,25 50,0 0,-25 0,0 0,25 0,0 0,0-75,0 0,50-50,0 0,25-75,0 0,-25 25,0 0,0 75,0 0,-75 50,0 0,25 75,0 0,-25 0,0 0,25-50,0 0,25-25,0 0,-25-25,0 0,25-25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72900 34900,'-150'0,"100"25,0 0,50 25,0 0,100-25,0 0,50-25,0 0,-50-50,0 0,-75 50,0 0,75-75,0 0,-75-25,0 0,-50 50,0 0,-125 75,0 0,25 125,0 0,25-25,0 0,100 25,0 0,125-75,0 0,-75-50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75200 34900,'-50'50,"50"-25,0 0,-25 50,0 0,25 50,0 0,0-50,0 0,75-75,0 0,25-125,0 0,-25 25,0 0,-50 50,0 0,50-50,0 0,-50 50,0 0,-25 75,0 0,25 75,0 0,-25-25,0 0,25 0,0 0,0-50,0 0,25-50,0 0,50-75,0 0,0 0,0 0,-25 50,0 0,-50 75,0 0,-25 75,0 0,50-25,0 0,0-25,0 0,50-50,0 0,-75-25,0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77250 35150,'50'0,"-25"25,0 0,0-25,0 0,0-25,0 0,0-50,0 0,0 0,0 0,-25 25,0 0,-25 25,0 0,-50 25,0 0,25 50,0 0,25-25,0 0,0 25,0 0,25-25,0 0,25 25,0 0,75-25,0 0,0 0,0 0,0 25,0 0,-75-25,0 0,0 0,0 0,-25-75,0 0,50-100,0 0,0 25,0 0,-50 100,0 0,75-100,0 0,-25 100,0 0,-25 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78450 35050,'0'50,"25"0,0 0,0-25,0 0,50-25,0 0,50-50,0 0,0-75,0 0,-50 0,0 0,-75 100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79250 34550,'-50'0,"-25"0,0 0,0 75,0 0,0 50,0 0,75 0,0 0,125-50,0 0,125-50,0 0,-175-25,0 0,25-25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82400 33550,'50'-50,"-50"25,0 0,0 0,0 0,0 0,0 0,0 75,0 0,-25 175,0 0,0 75,0 0,0-25,0 0,50-125,0 0,0-125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34950 10800,'0'-50,"0"25,0 0,0 100,0 0,50 75,0 0,-50 0,0 0,0-100,0 0,25 125,0 0,-25-125,0 0,0-25,0 0,-25-25,0 0,25-25,0 0,0-150,0 0,0-75,0 0,50 25,0 0,25 25,0 0,-25 125,0 0,25 75,0 0,-25 50,0 0,0 25,0 0,-50-50,0 0,25 75,0 0,-25-75,0 0,0 75,0 0,0-75,0 0,-25 75,0 0,-25 0,0 0,0-75,0 0,-50 25,0 0,25-50,0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83050 34800,'50'0,"-25"-25,0 0,25 0,0 0,-25 0,0 0,0-25,0 0,0-25,0 0,-75 25,0 0,-100 25,0 0,0 100,0 0,75 25,0 0,75 0,0 0,150-75,0 0,-100-25,0 0,0-25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84000 34600,'50'-100,"-25"25,0 0,-25 0,0 0,-25 25,0 0,-75 50,0 0,0 75,0 0,50 50,0 0,50-50,0 0,125-25,0 0,-25-50,0 0,-50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85200 33100,'50'50,"-50"0,0 0,-50 125,0 0,-25 25,0 0,50-125,0 0,-50 200,0 0,25-125,0 0,50-125,0 0,150-225,0 0,0 0,0 0,-50 50,0 0,-75 100,0 0,-25 100,0 0,-25 75,0 0,0-75,0 0,25 50,0 0,0-50,0 0,0 25,0 0,100-50,0 0,50-75,0 0,-100 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86900 34050,'50'50,"-50"-25,0 0,0 25,0 0,0 25,0 0,0 0,0 0,0 0,0 0,25-75,0 0,25-50,0 0,50-75,0 0,-50 50,0 0,-25 0,0 0,0 75,0 0,-25 50,0 0,0 50,0 0,25 0,0 0,0-50,0 0,50-50,0 0,50-100,0 0,-25 0,0 0,-25 50,0 0,-75 150,0 0,0 25,0 0,0-75,0 0,0 150,0 0,0 25,0 0,-25-25,0 0,25-100,0 0,0-75,0 0,0-175,0 0,0-100,0 0,0 75,0 0,0 100,0 0,0-175,0 0,25 50,0 0,0 150,0 0,100-50,0 0,0 100,0 0,-25 100,0 0,-50 25,0 0,-25 0,0 0,-25-25,0 0,-75-50,0 0,-75-25,0 0,-25-25,0 0,75-25,0 0,100-50,0 0,50 50,0 0,0-25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70800 54650,'0'-50,"-25"25,0 0,25 0,0 0,0 0,0 0,0 0,0 0,-25-100,0 0,25-50,0 0,-100-50,0 0,-50 175,0 0,-50 200,0 0,100 150,0 0,100 25,0 0,0-50,0 0,25-200,0 0,50 175,0 0,-75-200,0 0,75 125,0 0,-50-100,0 0,-25-50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69750 55600,'0'50,"25"-50,0 0,50 0,0 0,50-25,0 0,0-25,0 0,-100 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71650 55500,'0'50,"-25"-25,0 0,-25-25,0 0,25 0,0 0,0 25,0 0,50 25,0 0,25 25,0 0,0 0,0 0,0 25,0 0,-50-75,0 0,25 0,0 0,-25-175,0 0,-25-75,0 0,0 25,0 0,0 25,0 0,25 100,0 0,25 50,0 0,0 25,0 0,50 100,0 0,0 0,0 0,-50-75,0 0,75 100,0 0,25-50,0 0,-25-50,0 0,-50 0,0 0,-25 0,0 0,0-25,0 0,-50-50,0 0,25 25,0 0,0-50,0 0,-25-25,0 0,0 25,0 0,0 50,0 0,-25 50,0 0,25 100,0 0,0 25,0 0,25 0,0 0,25 0,0 0,25-100,0 0,-50-25,0 0,75-25,0 0,25-75,0 0,-50-25,0 0,0 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74050 54650,'50'0,"-25"25,0 0,0 0,0 0,-25 0,0 0,0 25,0 0,-25 0,0 0,0-25,0 0,25 25,0 0,0 0,0 0,50-150,0 0,0-25,0 0,-50 25,0 0,-25 50,0 0,0 50,0 0,-25 0,0 0,25 0,0 0,-50 100,0 0,50-75,0 0,-50 150,0 0,50 50,0 0,50-75,0 0,25-75,0 0,50-75,0 0,-25-100,0 0,-50 75,0 0,0-25,0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75850 54200,'-50'0,"50"25,0 0,-25-25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75950 54050,'0'-100,"0"75,0 0,-25 25,0 0,0 100,0 0,25 175,0 0,0 175,0 0,25 0,0 0,25-200,0 0,-25-175,0 0,-25-100,0 0,0-75,0 0,-25 50,0 0,0-300,0 0,-25-25,0 0,25-50,0 0,0 100,0 0,25 150,0 0,50 75,0 0,50 100,0 0,0 0,0 0,25 75,0 0,-100-50,0 0,100 75,0 0,-100-75,0 0,50 100,0 0,-50-100,0 0,0 150,0 0,-100 0,0 0,-100 0,0 0,-50-75,0 0,50-75,0 0,100-100,0 0,75 25,0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36000 12100,'0'50,"-25"-50,0 0,25-75,0 0,0 0,0 0,0 0,0 0,0 25,0 0,-50 25,0 0,0 50,0 0,0 75,0 0,50 0,0 0,0-75,0 0,25-25,0 0,50 0,0 0,-50-25,0 0,25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77900 54650,'-50'-100,"-25"25,0 0,-25 0,0 0,50 25,0 0,0 50,0 0,25 75,0 0,25 25,0 0,0-75,0 0,0 50,0 0,0-50,0 0,50 25,0 0,0-50,0 0,0 0,0 0,0-75,0 0,-50 0,0 0,25-25,0 0,-25 50,0 0,0 25,0 0,0 75,0 0,0-25,0 0,25 75,0 0,0-25,0 0,25-50,0 0,-25-25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78500 54200,'50'0,"0"0,0 0,-25 0,0 0,0-25,0 0,-25 0,0 0,0 0,0 0,-25 0,0 0,-25-25,0 0,-25 50,0 0,25 25,0 0,0 125,0 0,50 0,0 0,50 0,0 0,50 0,0 0,0-50,0 0,-75-75,0 0,75 75,0 0,-75-25,0 0,-50-25,0 0,-75-25,0 0,-50 0,0 0,50-75,0 0,50-50,0 0,75-50,0 0,25 50,0 0,-25 75,0 0,25-25,0 0,-25 25,0 0,100-50,0 0,0-25,0 0,-25 0,0 0,-50 0,0 0,-25 0,0 0,-25 25,0 0,-50-25,0 0,0 75,0 0,-25 75,0 0,25 150,0 0,0 25,0 0,75-25,0 0,100-50,0 0,50-125,0 0,-25-50,0 0,-100-50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36500 11550,'-50'100,"25"-50,0 0,25 0,0 0,0-25,0 0,0 25,0 0,0-25,0 0,0 0,0 0,25-50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9T20:20:1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36650 10950,'0'50,"0"-25,0 0,25-25,0 0,-25 25,0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68.xml"/><Relationship Id="rId8" Type="http://schemas.openxmlformats.org/officeDocument/2006/relationships/image" Target="../media/image68.png"/><Relationship Id="rId7" Type="http://schemas.openxmlformats.org/officeDocument/2006/relationships/customXml" Target="../ink/ink67.xml"/><Relationship Id="rId6" Type="http://schemas.openxmlformats.org/officeDocument/2006/relationships/image" Target="../media/image67.png"/><Relationship Id="rId5" Type="http://schemas.openxmlformats.org/officeDocument/2006/relationships/customXml" Target="../ink/ink66.xml"/><Relationship Id="rId4" Type="http://schemas.openxmlformats.org/officeDocument/2006/relationships/image" Target="../media/image66.png"/><Relationship Id="rId3" Type="http://schemas.openxmlformats.org/officeDocument/2006/relationships/customXml" Target="../ink/ink65.xml"/><Relationship Id="rId2" Type="http://schemas.openxmlformats.org/officeDocument/2006/relationships/image" Target="../media/image65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72.png"/><Relationship Id="rId15" Type="http://schemas.openxmlformats.org/officeDocument/2006/relationships/customXml" Target="../ink/ink71.xml"/><Relationship Id="rId14" Type="http://schemas.openxmlformats.org/officeDocument/2006/relationships/image" Target="../media/image71.png"/><Relationship Id="rId13" Type="http://schemas.openxmlformats.org/officeDocument/2006/relationships/customXml" Target="../ink/ink70.xml"/><Relationship Id="rId12" Type="http://schemas.openxmlformats.org/officeDocument/2006/relationships/image" Target="../media/image70.png"/><Relationship Id="rId11" Type="http://schemas.openxmlformats.org/officeDocument/2006/relationships/customXml" Target="../ink/ink69.xml"/><Relationship Id="rId10" Type="http://schemas.openxmlformats.org/officeDocument/2006/relationships/image" Target="../media/image69.png"/><Relationship Id="rId1" Type="http://schemas.openxmlformats.org/officeDocument/2006/relationships/customXml" Target="../ink/ink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2.xml"/><Relationship Id="rId98" Type="http://schemas.openxmlformats.org/officeDocument/2006/relationships/image" Target="../media/image61.png"/><Relationship Id="rId97" Type="http://schemas.openxmlformats.org/officeDocument/2006/relationships/customXml" Target="../ink/ink61.xml"/><Relationship Id="rId96" Type="http://schemas.openxmlformats.org/officeDocument/2006/relationships/image" Target="../media/image60.png"/><Relationship Id="rId95" Type="http://schemas.openxmlformats.org/officeDocument/2006/relationships/customXml" Target="../ink/ink60.xml"/><Relationship Id="rId94" Type="http://schemas.openxmlformats.org/officeDocument/2006/relationships/image" Target="../media/image59.png"/><Relationship Id="rId93" Type="http://schemas.openxmlformats.org/officeDocument/2006/relationships/customXml" Target="../ink/ink59.xml"/><Relationship Id="rId92" Type="http://schemas.openxmlformats.org/officeDocument/2006/relationships/image" Target="../media/image58.png"/><Relationship Id="rId91" Type="http://schemas.openxmlformats.org/officeDocument/2006/relationships/customXml" Target="../ink/ink58.xml"/><Relationship Id="rId90" Type="http://schemas.openxmlformats.org/officeDocument/2006/relationships/image" Target="../media/image57.png"/><Relationship Id="rId9" Type="http://schemas.openxmlformats.org/officeDocument/2006/relationships/customXml" Target="../ink/ink17.xml"/><Relationship Id="rId89" Type="http://schemas.openxmlformats.org/officeDocument/2006/relationships/customXml" Target="../ink/ink57.xml"/><Relationship Id="rId88" Type="http://schemas.openxmlformats.org/officeDocument/2006/relationships/image" Target="../media/image56.png"/><Relationship Id="rId87" Type="http://schemas.openxmlformats.org/officeDocument/2006/relationships/customXml" Target="../ink/ink56.xml"/><Relationship Id="rId86" Type="http://schemas.openxmlformats.org/officeDocument/2006/relationships/image" Target="../media/image55.png"/><Relationship Id="rId85" Type="http://schemas.openxmlformats.org/officeDocument/2006/relationships/customXml" Target="../ink/ink55.xml"/><Relationship Id="rId84" Type="http://schemas.openxmlformats.org/officeDocument/2006/relationships/image" Target="../media/image54.png"/><Relationship Id="rId83" Type="http://schemas.openxmlformats.org/officeDocument/2006/relationships/customXml" Target="../ink/ink54.xml"/><Relationship Id="rId82" Type="http://schemas.openxmlformats.org/officeDocument/2006/relationships/image" Target="../media/image53.png"/><Relationship Id="rId81" Type="http://schemas.openxmlformats.org/officeDocument/2006/relationships/customXml" Target="../ink/ink53.xml"/><Relationship Id="rId80" Type="http://schemas.openxmlformats.org/officeDocument/2006/relationships/image" Target="../media/image52.png"/><Relationship Id="rId8" Type="http://schemas.openxmlformats.org/officeDocument/2006/relationships/image" Target="../media/image16.png"/><Relationship Id="rId79" Type="http://schemas.openxmlformats.org/officeDocument/2006/relationships/customXml" Target="../ink/ink52.xml"/><Relationship Id="rId78" Type="http://schemas.openxmlformats.org/officeDocument/2006/relationships/image" Target="../media/image51.png"/><Relationship Id="rId77" Type="http://schemas.openxmlformats.org/officeDocument/2006/relationships/customXml" Target="../ink/ink51.xml"/><Relationship Id="rId76" Type="http://schemas.openxmlformats.org/officeDocument/2006/relationships/image" Target="../media/image50.png"/><Relationship Id="rId75" Type="http://schemas.openxmlformats.org/officeDocument/2006/relationships/customXml" Target="../ink/ink50.xml"/><Relationship Id="rId74" Type="http://schemas.openxmlformats.org/officeDocument/2006/relationships/image" Target="../media/image49.png"/><Relationship Id="rId73" Type="http://schemas.openxmlformats.org/officeDocument/2006/relationships/customXml" Target="../ink/ink49.xml"/><Relationship Id="rId72" Type="http://schemas.openxmlformats.org/officeDocument/2006/relationships/image" Target="../media/image48.png"/><Relationship Id="rId71" Type="http://schemas.openxmlformats.org/officeDocument/2006/relationships/customXml" Target="../ink/ink48.xml"/><Relationship Id="rId70" Type="http://schemas.openxmlformats.org/officeDocument/2006/relationships/image" Target="../media/image47.png"/><Relationship Id="rId7" Type="http://schemas.openxmlformats.org/officeDocument/2006/relationships/customXml" Target="../ink/ink16.xml"/><Relationship Id="rId69" Type="http://schemas.openxmlformats.org/officeDocument/2006/relationships/customXml" Target="../ink/ink47.xml"/><Relationship Id="rId68" Type="http://schemas.openxmlformats.org/officeDocument/2006/relationships/image" Target="../media/image46.png"/><Relationship Id="rId67" Type="http://schemas.openxmlformats.org/officeDocument/2006/relationships/customXml" Target="../ink/ink46.xml"/><Relationship Id="rId66" Type="http://schemas.openxmlformats.org/officeDocument/2006/relationships/image" Target="../media/image45.png"/><Relationship Id="rId65" Type="http://schemas.openxmlformats.org/officeDocument/2006/relationships/customXml" Target="../ink/ink45.xml"/><Relationship Id="rId64" Type="http://schemas.openxmlformats.org/officeDocument/2006/relationships/image" Target="../media/image44.png"/><Relationship Id="rId63" Type="http://schemas.openxmlformats.org/officeDocument/2006/relationships/customXml" Target="../ink/ink44.xml"/><Relationship Id="rId62" Type="http://schemas.openxmlformats.org/officeDocument/2006/relationships/image" Target="../media/image43.png"/><Relationship Id="rId61" Type="http://schemas.openxmlformats.org/officeDocument/2006/relationships/customXml" Target="../ink/ink43.xml"/><Relationship Id="rId60" Type="http://schemas.openxmlformats.org/officeDocument/2006/relationships/image" Target="../media/image42.png"/><Relationship Id="rId6" Type="http://schemas.openxmlformats.org/officeDocument/2006/relationships/image" Target="../media/image15.png"/><Relationship Id="rId59" Type="http://schemas.openxmlformats.org/officeDocument/2006/relationships/customXml" Target="../ink/ink42.xml"/><Relationship Id="rId58" Type="http://schemas.openxmlformats.org/officeDocument/2006/relationships/image" Target="../media/image41.png"/><Relationship Id="rId57" Type="http://schemas.openxmlformats.org/officeDocument/2006/relationships/customXml" Target="../ink/ink41.xml"/><Relationship Id="rId56" Type="http://schemas.openxmlformats.org/officeDocument/2006/relationships/image" Target="../media/image40.png"/><Relationship Id="rId55" Type="http://schemas.openxmlformats.org/officeDocument/2006/relationships/customXml" Target="../ink/ink40.xml"/><Relationship Id="rId54" Type="http://schemas.openxmlformats.org/officeDocument/2006/relationships/image" Target="../media/image39.png"/><Relationship Id="rId53" Type="http://schemas.openxmlformats.org/officeDocument/2006/relationships/customXml" Target="../ink/ink39.xml"/><Relationship Id="rId52" Type="http://schemas.openxmlformats.org/officeDocument/2006/relationships/image" Target="../media/image38.png"/><Relationship Id="rId51" Type="http://schemas.openxmlformats.org/officeDocument/2006/relationships/customXml" Target="../ink/ink38.xml"/><Relationship Id="rId50" Type="http://schemas.openxmlformats.org/officeDocument/2006/relationships/image" Target="../media/image37.png"/><Relationship Id="rId5" Type="http://schemas.openxmlformats.org/officeDocument/2006/relationships/customXml" Target="../ink/ink15.xml"/><Relationship Id="rId49" Type="http://schemas.openxmlformats.org/officeDocument/2006/relationships/customXml" Target="../ink/ink37.xml"/><Relationship Id="rId48" Type="http://schemas.openxmlformats.org/officeDocument/2006/relationships/image" Target="../media/image36.png"/><Relationship Id="rId47" Type="http://schemas.openxmlformats.org/officeDocument/2006/relationships/customXml" Target="../ink/ink36.xml"/><Relationship Id="rId46" Type="http://schemas.openxmlformats.org/officeDocument/2006/relationships/image" Target="../media/image35.png"/><Relationship Id="rId45" Type="http://schemas.openxmlformats.org/officeDocument/2006/relationships/customXml" Target="../ink/ink35.xml"/><Relationship Id="rId44" Type="http://schemas.openxmlformats.org/officeDocument/2006/relationships/image" Target="../media/image34.png"/><Relationship Id="rId43" Type="http://schemas.openxmlformats.org/officeDocument/2006/relationships/customXml" Target="../ink/ink34.xml"/><Relationship Id="rId42" Type="http://schemas.openxmlformats.org/officeDocument/2006/relationships/image" Target="../media/image33.png"/><Relationship Id="rId41" Type="http://schemas.openxmlformats.org/officeDocument/2006/relationships/customXml" Target="../ink/ink33.xml"/><Relationship Id="rId40" Type="http://schemas.openxmlformats.org/officeDocument/2006/relationships/image" Target="../media/image32.png"/><Relationship Id="rId4" Type="http://schemas.openxmlformats.org/officeDocument/2006/relationships/image" Target="../media/image14.png"/><Relationship Id="rId39" Type="http://schemas.openxmlformats.org/officeDocument/2006/relationships/customXml" Target="../ink/ink32.xml"/><Relationship Id="rId38" Type="http://schemas.openxmlformats.org/officeDocument/2006/relationships/image" Target="../media/image31.png"/><Relationship Id="rId37" Type="http://schemas.openxmlformats.org/officeDocument/2006/relationships/customXml" Target="../ink/ink31.xml"/><Relationship Id="rId36" Type="http://schemas.openxmlformats.org/officeDocument/2006/relationships/image" Target="../media/image30.png"/><Relationship Id="rId35" Type="http://schemas.openxmlformats.org/officeDocument/2006/relationships/customXml" Target="../ink/ink30.xml"/><Relationship Id="rId34" Type="http://schemas.openxmlformats.org/officeDocument/2006/relationships/image" Target="../media/image29.png"/><Relationship Id="rId33" Type="http://schemas.openxmlformats.org/officeDocument/2006/relationships/customXml" Target="../ink/ink29.xml"/><Relationship Id="rId32" Type="http://schemas.openxmlformats.org/officeDocument/2006/relationships/image" Target="../media/image28.png"/><Relationship Id="rId31" Type="http://schemas.openxmlformats.org/officeDocument/2006/relationships/customXml" Target="../ink/ink28.xml"/><Relationship Id="rId30" Type="http://schemas.openxmlformats.org/officeDocument/2006/relationships/image" Target="../media/image27.png"/><Relationship Id="rId3" Type="http://schemas.openxmlformats.org/officeDocument/2006/relationships/customXml" Target="../ink/ink14.xml"/><Relationship Id="rId29" Type="http://schemas.openxmlformats.org/officeDocument/2006/relationships/customXml" Target="../ink/ink27.xml"/><Relationship Id="rId28" Type="http://schemas.openxmlformats.org/officeDocument/2006/relationships/image" Target="../media/image26.png"/><Relationship Id="rId27" Type="http://schemas.openxmlformats.org/officeDocument/2006/relationships/customXml" Target="../ink/ink26.xml"/><Relationship Id="rId26" Type="http://schemas.openxmlformats.org/officeDocument/2006/relationships/image" Target="../media/image25.png"/><Relationship Id="rId25" Type="http://schemas.openxmlformats.org/officeDocument/2006/relationships/customXml" Target="../ink/ink25.xml"/><Relationship Id="rId24" Type="http://schemas.openxmlformats.org/officeDocument/2006/relationships/image" Target="../media/image24.png"/><Relationship Id="rId23" Type="http://schemas.openxmlformats.org/officeDocument/2006/relationships/customXml" Target="../ink/ink24.xml"/><Relationship Id="rId22" Type="http://schemas.openxmlformats.org/officeDocument/2006/relationships/image" Target="../media/image23.png"/><Relationship Id="rId21" Type="http://schemas.openxmlformats.org/officeDocument/2006/relationships/customXml" Target="../ink/ink23.xml"/><Relationship Id="rId20" Type="http://schemas.openxmlformats.org/officeDocument/2006/relationships/image" Target="../media/image22.png"/><Relationship Id="rId2" Type="http://schemas.openxmlformats.org/officeDocument/2006/relationships/image" Target="../media/image13.png"/><Relationship Id="rId19" Type="http://schemas.openxmlformats.org/officeDocument/2006/relationships/customXml" Target="../ink/ink22.xml"/><Relationship Id="rId18" Type="http://schemas.openxmlformats.org/officeDocument/2006/relationships/image" Target="../media/image21.png"/><Relationship Id="rId17" Type="http://schemas.openxmlformats.org/officeDocument/2006/relationships/customXml" Target="../ink/ink21.xml"/><Relationship Id="rId16" Type="http://schemas.openxmlformats.org/officeDocument/2006/relationships/image" Target="../media/image20.png"/><Relationship Id="rId15" Type="http://schemas.openxmlformats.org/officeDocument/2006/relationships/customXml" Target="../ink/ink20.xml"/><Relationship Id="rId14" Type="http://schemas.openxmlformats.org/officeDocument/2006/relationships/image" Target="../media/image19.png"/><Relationship Id="rId13" Type="http://schemas.openxmlformats.org/officeDocument/2006/relationships/customXml" Target="../ink/ink19.xml"/><Relationship Id="rId12" Type="http://schemas.openxmlformats.org/officeDocument/2006/relationships/image" Target="../media/image18.png"/><Relationship Id="rId11" Type="http://schemas.openxmlformats.org/officeDocument/2006/relationships/customXml" Target="../ink/ink18.xml"/><Relationship Id="rId103" Type="http://schemas.openxmlformats.org/officeDocument/2006/relationships/slideLayout" Target="../slideLayouts/slideLayout1.xml"/><Relationship Id="rId102" Type="http://schemas.openxmlformats.org/officeDocument/2006/relationships/image" Target="../media/image63.png"/><Relationship Id="rId101" Type="http://schemas.openxmlformats.org/officeDocument/2006/relationships/customXml" Target="../ink/ink63.xml"/><Relationship Id="rId100" Type="http://schemas.openxmlformats.org/officeDocument/2006/relationships/image" Target="../media/image62.png"/><Relationship Id="rId10" Type="http://schemas.openxmlformats.org/officeDocument/2006/relationships/image" Target="../media/image17.png"/><Relationship Id="rId1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" name="CAS CS 460…"/>
          <p:cNvSpPr txBox="1"/>
          <p:nvPr/>
        </p:nvSpPr>
        <p:spPr>
          <a:xfrm>
            <a:off x="615632" y="1523047"/>
            <a:ext cx="7680961" cy="2021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Tree Based Indexing: B+-tree</a:t>
            </a:r>
          </a:p>
        </p:txBody>
      </p:sp>
      <p:sp>
        <p:nvSpPr>
          <p:cNvPr id="34" name="Slides from UC Berkeley"/>
          <p:cNvSpPr txBox="1"/>
          <p:nvPr/>
        </p:nvSpPr>
        <p:spPr>
          <a:xfrm>
            <a:off x="5773420" y="5440362"/>
            <a:ext cx="1902425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300"/>
            </a:lvl1pPr>
          </a:lstStyle>
          <a:p>
            <a:r>
              <a:t>Slides from UC Berkeley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909637" y="5895975"/>
            <a:ext cx="1905001" cy="4572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605" name="Rectangle"/>
          <p:cNvSpPr/>
          <p:nvPr/>
        </p:nvSpPr>
        <p:spPr>
          <a:xfrm>
            <a:off x="3348037" y="5895975"/>
            <a:ext cx="2895601" cy="4572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764" name="Group"/>
          <p:cNvGrpSpPr/>
          <p:nvPr/>
        </p:nvGrpSpPr>
        <p:grpSpPr>
          <a:xfrm>
            <a:off x="601662" y="1295400"/>
            <a:ext cx="8188326" cy="4349751"/>
            <a:chOff x="0" y="0"/>
            <a:chExt cx="8188325" cy="4349750"/>
          </a:xfrm>
        </p:grpSpPr>
        <p:grpSp>
          <p:nvGrpSpPr>
            <p:cNvPr id="614" name="Group"/>
            <p:cNvGrpSpPr/>
            <p:nvPr/>
          </p:nvGrpSpPr>
          <p:grpSpPr>
            <a:xfrm>
              <a:off x="4575175" y="2773341"/>
              <a:ext cx="1022350" cy="889022"/>
              <a:chOff x="0" y="0"/>
              <a:chExt cx="1022350" cy="889021"/>
            </a:xfrm>
          </p:grpSpPr>
          <p:sp>
            <p:nvSpPr>
              <p:cNvPr id="606" name="Rectangle"/>
              <p:cNvSpPr/>
              <p:nvPr/>
            </p:nvSpPr>
            <p:spPr>
              <a:xfrm>
                <a:off x="31750" y="447696"/>
                <a:ext cx="990600" cy="441326"/>
              </a:xfrm>
              <a:prstGeom prst="rect">
                <a:avLst/>
              </a:prstGeom>
              <a:solidFill>
                <a:srgbClr val="CCEC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609" name="Group"/>
              <p:cNvGrpSpPr/>
              <p:nvPr/>
            </p:nvGrpSpPr>
            <p:grpSpPr>
              <a:xfrm>
                <a:off x="496887" y="460396"/>
                <a:ext cx="1" cy="414338"/>
                <a:chOff x="0" y="0"/>
                <a:chExt cx="0" cy="414337"/>
              </a:xfrm>
            </p:grpSpPr>
            <p:sp>
              <p:nvSpPr>
                <p:cNvPr id="607" name="Line"/>
                <p:cNvSpPr/>
                <p:nvPr/>
              </p:nvSpPr>
              <p:spPr>
                <a:xfrm flipH="1">
                  <a:off x="-1" y="0"/>
                  <a:ext cx="2" cy="4143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608" name="Line"/>
                <p:cNvSpPr/>
                <p:nvPr/>
              </p:nvSpPr>
              <p:spPr>
                <a:xfrm flipV="1">
                  <a:off x="-1" y="0"/>
                  <a:ext cx="2" cy="4143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610" name="48*"/>
              <p:cNvSpPr/>
              <p:nvPr/>
            </p:nvSpPr>
            <p:spPr>
              <a:xfrm>
                <a:off x="88900" y="487383"/>
                <a:ext cx="352668" cy="277176"/>
              </a:xfrm>
              <a:prstGeom prst="rect">
                <a:avLst/>
              </a:prstGeom>
              <a:solidFill>
                <a:srgbClr val="CCECFF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48*</a:t>
                </a:r>
              </a:p>
            </p:txBody>
          </p:sp>
          <p:grpSp>
            <p:nvGrpSpPr>
              <p:cNvPr id="613" name="Group"/>
              <p:cNvGrpSpPr/>
              <p:nvPr/>
            </p:nvGrpSpPr>
            <p:grpSpPr>
              <a:xfrm>
                <a:off x="0" y="0"/>
                <a:ext cx="152400" cy="457222"/>
                <a:chOff x="0" y="-21"/>
                <a:chExt cx="152400" cy="457221"/>
              </a:xfrm>
            </p:grpSpPr>
            <p:sp>
              <p:nvSpPr>
                <p:cNvPr id="611" name="Shape"/>
                <p:cNvSpPr/>
                <p:nvPr/>
              </p:nvSpPr>
              <p:spPr>
                <a:xfrm>
                  <a:off x="0" y="-22"/>
                  <a:ext cx="152400" cy="4572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2700" cap="flat">
                  <a:noFill/>
                  <a:miter lim="400000"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  <p:sp>
              <p:nvSpPr>
                <p:cNvPr id="612" name="Line"/>
                <p:cNvSpPr/>
                <p:nvPr/>
              </p:nvSpPr>
              <p:spPr>
                <a:xfrm>
                  <a:off x="0" y="-22"/>
                  <a:ext cx="152400" cy="4572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</p:grpSp>
        <p:sp>
          <p:nvSpPr>
            <p:cNvPr id="615" name="Rectangle"/>
            <p:cNvSpPr/>
            <p:nvPr/>
          </p:nvSpPr>
          <p:spPr>
            <a:xfrm>
              <a:off x="941387" y="2354262"/>
              <a:ext cx="990601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6" name="Rectangle"/>
            <p:cNvSpPr/>
            <p:nvPr/>
          </p:nvSpPr>
          <p:spPr>
            <a:xfrm>
              <a:off x="2152650" y="2354262"/>
              <a:ext cx="992188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7" name="Rectangle"/>
            <p:cNvSpPr/>
            <p:nvPr/>
          </p:nvSpPr>
          <p:spPr>
            <a:xfrm>
              <a:off x="3365500" y="2354262"/>
              <a:ext cx="990600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8" name="Rectangle"/>
            <p:cNvSpPr/>
            <p:nvPr/>
          </p:nvSpPr>
          <p:spPr>
            <a:xfrm>
              <a:off x="4578350" y="2354262"/>
              <a:ext cx="990600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9" name="Rectangle"/>
            <p:cNvSpPr/>
            <p:nvPr/>
          </p:nvSpPr>
          <p:spPr>
            <a:xfrm>
              <a:off x="5789612" y="2354262"/>
              <a:ext cx="993776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0" name="Rectangle"/>
            <p:cNvSpPr/>
            <p:nvPr/>
          </p:nvSpPr>
          <p:spPr>
            <a:xfrm>
              <a:off x="7002462" y="2354262"/>
              <a:ext cx="993776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1" name="Rectangle"/>
            <p:cNvSpPr/>
            <p:nvPr/>
          </p:nvSpPr>
          <p:spPr>
            <a:xfrm>
              <a:off x="2152650" y="1254125"/>
              <a:ext cx="992188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24" name="Group"/>
            <p:cNvGrpSpPr/>
            <p:nvPr/>
          </p:nvGrpSpPr>
          <p:grpSpPr>
            <a:xfrm>
              <a:off x="2265362" y="1254125"/>
              <a:ext cx="1" cy="439738"/>
              <a:chOff x="0" y="0"/>
              <a:chExt cx="0" cy="439737"/>
            </a:xfrm>
          </p:grpSpPr>
          <p:sp>
            <p:nvSpPr>
              <p:cNvPr id="622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23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27" name="Group"/>
            <p:cNvGrpSpPr/>
            <p:nvPr/>
          </p:nvGrpSpPr>
          <p:grpSpPr>
            <a:xfrm>
              <a:off x="2593975" y="1254125"/>
              <a:ext cx="0" cy="439738"/>
              <a:chOff x="0" y="0"/>
              <a:chExt cx="0" cy="439737"/>
            </a:xfrm>
          </p:grpSpPr>
          <p:sp>
            <p:nvSpPr>
              <p:cNvPr id="625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26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30" name="Group"/>
            <p:cNvGrpSpPr/>
            <p:nvPr/>
          </p:nvGrpSpPr>
          <p:grpSpPr>
            <a:xfrm>
              <a:off x="2703512" y="1254125"/>
              <a:ext cx="1" cy="439738"/>
              <a:chOff x="0" y="0"/>
              <a:chExt cx="0" cy="439737"/>
            </a:xfrm>
          </p:grpSpPr>
          <p:sp>
            <p:nvSpPr>
              <p:cNvPr id="628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29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33" name="Group"/>
            <p:cNvGrpSpPr/>
            <p:nvPr/>
          </p:nvGrpSpPr>
          <p:grpSpPr>
            <a:xfrm>
              <a:off x="3035300" y="1254125"/>
              <a:ext cx="0" cy="439738"/>
              <a:chOff x="0" y="0"/>
              <a:chExt cx="0" cy="439737"/>
            </a:xfrm>
          </p:grpSpPr>
          <p:sp>
            <p:nvSpPr>
              <p:cNvPr id="631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2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34" name="Rectangle"/>
            <p:cNvSpPr/>
            <p:nvPr/>
          </p:nvSpPr>
          <p:spPr>
            <a:xfrm>
              <a:off x="5789612" y="1254125"/>
              <a:ext cx="993776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37" name="Group"/>
            <p:cNvGrpSpPr/>
            <p:nvPr/>
          </p:nvGrpSpPr>
          <p:grpSpPr>
            <a:xfrm>
              <a:off x="5900737" y="1254125"/>
              <a:ext cx="1" cy="439738"/>
              <a:chOff x="0" y="0"/>
              <a:chExt cx="0" cy="439737"/>
            </a:xfrm>
          </p:grpSpPr>
          <p:sp>
            <p:nvSpPr>
              <p:cNvPr id="635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40" name="Group"/>
            <p:cNvGrpSpPr/>
            <p:nvPr/>
          </p:nvGrpSpPr>
          <p:grpSpPr>
            <a:xfrm>
              <a:off x="6230937" y="1254125"/>
              <a:ext cx="1" cy="439738"/>
              <a:chOff x="0" y="0"/>
              <a:chExt cx="0" cy="439737"/>
            </a:xfrm>
          </p:grpSpPr>
          <p:sp>
            <p:nvSpPr>
              <p:cNvPr id="638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9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43" name="Group"/>
            <p:cNvGrpSpPr/>
            <p:nvPr/>
          </p:nvGrpSpPr>
          <p:grpSpPr>
            <a:xfrm>
              <a:off x="6342062" y="1254125"/>
              <a:ext cx="1" cy="439738"/>
              <a:chOff x="0" y="0"/>
              <a:chExt cx="0" cy="439737"/>
            </a:xfrm>
          </p:grpSpPr>
          <p:sp>
            <p:nvSpPr>
              <p:cNvPr id="641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42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46" name="Group"/>
            <p:cNvGrpSpPr/>
            <p:nvPr/>
          </p:nvGrpSpPr>
          <p:grpSpPr>
            <a:xfrm>
              <a:off x="6672262" y="1254125"/>
              <a:ext cx="1" cy="439738"/>
              <a:chOff x="0" y="0"/>
              <a:chExt cx="0" cy="439737"/>
            </a:xfrm>
          </p:grpSpPr>
          <p:sp>
            <p:nvSpPr>
              <p:cNvPr id="644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45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47" name="Rectangle"/>
            <p:cNvSpPr/>
            <p:nvPr/>
          </p:nvSpPr>
          <p:spPr>
            <a:xfrm>
              <a:off x="3916362" y="263525"/>
              <a:ext cx="992188" cy="439738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50" name="Group"/>
            <p:cNvGrpSpPr/>
            <p:nvPr/>
          </p:nvGrpSpPr>
          <p:grpSpPr>
            <a:xfrm>
              <a:off x="4025900" y="263525"/>
              <a:ext cx="0" cy="439738"/>
              <a:chOff x="0" y="0"/>
              <a:chExt cx="0" cy="439737"/>
            </a:xfrm>
          </p:grpSpPr>
          <p:sp>
            <p:nvSpPr>
              <p:cNvPr id="648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53" name="Group"/>
            <p:cNvGrpSpPr/>
            <p:nvPr/>
          </p:nvGrpSpPr>
          <p:grpSpPr>
            <a:xfrm>
              <a:off x="4356100" y="263525"/>
              <a:ext cx="0" cy="439738"/>
              <a:chOff x="0" y="0"/>
              <a:chExt cx="0" cy="439737"/>
            </a:xfrm>
          </p:grpSpPr>
          <p:sp>
            <p:nvSpPr>
              <p:cNvPr id="651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52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56" name="Group"/>
            <p:cNvGrpSpPr/>
            <p:nvPr/>
          </p:nvGrpSpPr>
          <p:grpSpPr>
            <a:xfrm>
              <a:off x="4468812" y="263525"/>
              <a:ext cx="1" cy="439738"/>
              <a:chOff x="0" y="0"/>
              <a:chExt cx="0" cy="439737"/>
            </a:xfrm>
          </p:grpSpPr>
          <p:sp>
            <p:nvSpPr>
              <p:cNvPr id="654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59" name="Group"/>
            <p:cNvGrpSpPr/>
            <p:nvPr/>
          </p:nvGrpSpPr>
          <p:grpSpPr>
            <a:xfrm>
              <a:off x="4799012" y="263525"/>
              <a:ext cx="1" cy="439738"/>
              <a:chOff x="0" y="0"/>
              <a:chExt cx="0" cy="439737"/>
            </a:xfrm>
          </p:grpSpPr>
          <p:sp>
            <p:nvSpPr>
              <p:cNvPr id="657" name="Line"/>
              <p:cNvSpPr/>
              <p:nvPr/>
            </p:nvSpPr>
            <p:spPr>
              <a:xfrm flipH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58" name="Line"/>
              <p:cNvSpPr/>
              <p:nvPr/>
            </p:nvSpPr>
            <p:spPr>
              <a:xfrm flipV="1">
                <a:off x="-1" y="0"/>
                <a:ext cx="2" cy="4397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62" name="Group"/>
            <p:cNvGrpSpPr/>
            <p:nvPr/>
          </p:nvGrpSpPr>
          <p:grpSpPr>
            <a:xfrm>
              <a:off x="3144837" y="608012"/>
              <a:ext cx="812801" cy="592139"/>
              <a:chOff x="0" y="0"/>
              <a:chExt cx="812800" cy="592137"/>
            </a:xfrm>
          </p:grpSpPr>
          <p:sp>
            <p:nvSpPr>
              <p:cNvPr id="660" name="Line"/>
              <p:cNvSpPr/>
              <p:nvPr/>
            </p:nvSpPr>
            <p:spPr>
              <a:xfrm flipH="1">
                <a:off x="0" y="-1"/>
                <a:ext cx="812800" cy="5921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-1" y="0"/>
                <a:ext cx="812801" cy="592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63" name="Triangle"/>
            <p:cNvSpPr/>
            <p:nvPr/>
          </p:nvSpPr>
          <p:spPr>
            <a:xfrm>
              <a:off x="3144837" y="1090612"/>
              <a:ext cx="131763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57"/>
                  </a:moveTo>
                  <a:lnTo>
                    <a:pt x="0" y="21600"/>
                  </a:lnTo>
                  <a:lnTo>
                    <a:pt x="14834" y="0"/>
                  </a:lnTo>
                  <a:lnTo>
                    <a:pt x="21600" y="10957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66" name="Group"/>
            <p:cNvGrpSpPr/>
            <p:nvPr/>
          </p:nvGrpSpPr>
          <p:grpSpPr>
            <a:xfrm>
              <a:off x="4398962" y="579437"/>
              <a:ext cx="1376363" cy="631826"/>
              <a:chOff x="0" y="0"/>
              <a:chExt cx="1376362" cy="631824"/>
            </a:xfrm>
          </p:grpSpPr>
          <p:sp>
            <p:nvSpPr>
              <p:cNvPr id="664" name="Line"/>
              <p:cNvSpPr/>
              <p:nvPr/>
            </p:nvSpPr>
            <p:spPr>
              <a:xfrm>
                <a:off x="-1" y="0"/>
                <a:ext cx="1376364" cy="6318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65" name="Line"/>
              <p:cNvSpPr/>
              <p:nvPr/>
            </p:nvSpPr>
            <p:spPr>
              <a:xfrm flipH="1" flipV="1">
                <a:off x="-1" y="0"/>
                <a:ext cx="1376364" cy="6318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67" name="Triangle"/>
            <p:cNvSpPr/>
            <p:nvPr/>
          </p:nvSpPr>
          <p:spPr>
            <a:xfrm>
              <a:off x="5637212" y="1125537"/>
              <a:ext cx="138113" cy="8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69" y="0"/>
                  </a:moveTo>
                  <a:lnTo>
                    <a:pt x="21600" y="21600"/>
                  </a:lnTo>
                  <a:lnTo>
                    <a:pt x="0" y="15200"/>
                  </a:lnTo>
                  <a:lnTo>
                    <a:pt x="4469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70" name="Group"/>
            <p:cNvGrpSpPr/>
            <p:nvPr/>
          </p:nvGrpSpPr>
          <p:grpSpPr>
            <a:xfrm>
              <a:off x="1822450" y="1625599"/>
              <a:ext cx="385763" cy="687389"/>
              <a:chOff x="0" y="0"/>
              <a:chExt cx="385762" cy="687387"/>
            </a:xfrm>
          </p:grpSpPr>
          <p:sp>
            <p:nvSpPr>
              <p:cNvPr id="668" name="Line"/>
              <p:cNvSpPr/>
              <p:nvPr/>
            </p:nvSpPr>
            <p:spPr>
              <a:xfrm flipH="1">
                <a:off x="0" y="-1"/>
                <a:ext cx="385763" cy="6873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69" name="Line"/>
              <p:cNvSpPr/>
              <p:nvPr/>
            </p:nvSpPr>
            <p:spPr>
              <a:xfrm flipV="1">
                <a:off x="0" y="-1"/>
                <a:ext cx="385763" cy="6873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71" name="Triangle"/>
            <p:cNvSpPr/>
            <p:nvPr/>
          </p:nvSpPr>
          <p:spPr>
            <a:xfrm>
              <a:off x="1822450" y="2174875"/>
              <a:ext cx="96838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62"/>
                  </a:moveTo>
                  <a:lnTo>
                    <a:pt x="0" y="21600"/>
                  </a:lnTo>
                  <a:lnTo>
                    <a:pt x="8144" y="0"/>
                  </a:lnTo>
                  <a:lnTo>
                    <a:pt x="21600" y="5462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74" name="Group"/>
            <p:cNvGrpSpPr/>
            <p:nvPr/>
          </p:nvGrpSpPr>
          <p:grpSpPr>
            <a:xfrm>
              <a:off x="2649537" y="1597025"/>
              <a:ext cx="1" cy="715963"/>
              <a:chOff x="0" y="0"/>
              <a:chExt cx="0" cy="715962"/>
            </a:xfrm>
          </p:grpSpPr>
          <p:sp>
            <p:nvSpPr>
              <p:cNvPr id="672" name="Line"/>
              <p:cNvSpPr/>
              <p:nvPr/>
            </p:nvSpPr>
            <p:spPr>
              <a:xfrm flipH="1">
                <a:off x="-1" y="0"/>
                <a:ext cx="2" cy="715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-1" y="0"/>
                <a:ext cx="2" cy="715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75" name="Triangle"/>
            <p:cNvSpPr/>
            <p:nvPr/>
          </p:nvSpPr>
          <p:spPr>
            <a:xfrm>
              <a:off x="2614612" y="2174875"/>
              <a:ext cx="6985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78" name="Group"/>
            <p:cNvGrpSpPr/>
            <p:nvPr/>
          </p:nvGrpSpPr>
          <p:grpSpPr>
            <a:xfrm>
              <a:off x="3090862" y="1570037"/>
              <a:ext cx="301626" cy="730251"/>
              <a:chOff x="0" y="0"/>
              <a:chExt cx="301625" cy="730250"/>
            </a:xfrm>
          </p:grpSpPr>
          <p:sp>
            <p:nvSpPr>
              <p:cNvPr id="676" name="Line"/>
              <p:cNvSpPr/>
              <p:nvPr/>
            </p:nvSpPr>
            <p:spPr>
              <a:xfrm>
                <a:off x="0" y="-1"/>
                <a:ext cx="301625" cy="7302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77" name="Line"/>
              <p:cNvSpPr/>
              <p:nvPr/>
            </p:nvSpPr>
            <p:spPr>
              <a:xfrm flipH="1" flipV="1">
                <a:off x="-1" y="0"/>
                <a:ext cx="301627" cy="7302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79" name="Triangle"/>
            <p:cNvSpPr/>
            <p:nvPr/>
          </p:nvSpPr>
          <p:spPr>
            <a:xfrm>
              <a:off x="3308350" y="2159000"/>
              <a:ext cx="84138" cy="14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02" y="0"/>
                  </a:moveTo>
                  <a:lnTo>
                    <a:pt x="21600" y="21600"/>
                  </a:lnTo>
                  <a:lnTo>
                    <a:pt x="0" y="3883"/>
                  </a:lnTo>
                  <a:lnTo>
                    <a:pt x="16302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82" name="Group"/>
            <p:cNvGrpSpPr/>
            <p:nvPr/>
          </p:nvGrpSpPr>
          <p:grpSpPr>
            <a:xfrm>
              <a:off x="5487987" y="1582737"/>
              <a:ext cx="357188" cy="703264"/>
              <a:chOff x="0" y="0"/>
              <a:chExt cx="357187" cy="703262"/>
            </a:xfrm>
          </p:grpSpPr>
          <p:sp>
            <p:nvSpPr>
              <p:cNvPr id="680" name="Line"/>
              <p:cNvSpPr/>
              <p:nvPr/>
            </p:nvSpPr>
            <p:spPr>
              <a:xfrm flipH="1">
                <a:off x="0" y="-1"/>
                <a:ext cx="357188" cy="7032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81" name="Line"/>
              <p:cNvSpPr/>
              <p:nvPr/>
            </p:nvSpPr>
            <p:spPr>
              <a:xfrm flipV="1">
                <a:off x="0" y="-1"/>
                <a:ext cx="357188" cy="7032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83" name="Triangle"/>
            <p:cNvSpPr/>
            <p:nvPr/>
          </p:nvSpPr>
          <p:spPr>
            <a:xfrm>
              <a:off x="5487987" y="2147887"/>
              <a:ext cx="92076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717"/>
                  </a:moveTo>
                  <a:lnTo>
                    <a:pt x="0" y="21600"/>
                  </a:lnTo>
                  <a:lnTo>
                    <a:pt x="7448" y="0"/>
                  </a:lnTo>
                  <a:lnTo>
                    <a:pt x="21600" y="4717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86" name="Group"/>
            <p:cNvGrpSpPr/>
            <p:nvPr/>
          </p:nvGrpSpPr>
          <p:grpSpPr>
            <a:xfrm>
              <a:off x="6286500" y="1597025"/>
              <a:ext cx="0" cy="676275"/>
              <a:chOff x="0" y="0"/>
              <a:chExt cx="0" cy="676275"/>
            </a:xfrm>
          </p:grpSpPr>
          <p:sp>
            <p:nvSpPr>
              <p:cNvPr id="684" name="Line"/>
              <p:cNvSpPr/>
              <p:nvPr/>
            </p:nvSpPr>
            <p:spPr>
              <a:xfrm flipH="1">
                <a:off x="-1" y="0"/>
                <a:ext cx="2" cy="6762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85" name="Line"/>
              <p:cNvSpPr/>
              <p:nvPr/>
            </p:nvSpPr>
            <p:spPr>
              <a:xfrm flipV="1">
                <a:off x="-1" y="0"/>
                <a:ext cx="2" cy="6762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87" name="Triangle"/>
            <p:cNvSpPr/>
            <p:nvPr/>
          </p:nvSpPr>
          <p:spPr>
            <a:xfrm>
              <a:off x="6251575" y="2133600"/>
              <a:ext cx="68263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51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90" name="Group"/>
            <p:cNvGrpSpPr/>
            <p:nvPr/>
          </p:nvGrpSpPr>
          <p:grpSpPr>
            <a:xfrm>
              <a:off x="6727824" y="1609724"/>
              <a:ext cx="357189" cy="676277"/>
              <a:chOff x="0" y="0"/>
              <a:chExt cx="357187" cy="676275"/>
            </a:xfrm>
          </p:grpSpPr>
          <p:sp>
            <p:nvSpPr>
              <p:cNvPr id="688" name="Line"/>
              <p:cNvSpPr/>
              <p:nvPr/>
            </p:nvSpPr>
            <p:spPr>
              <a:xfrm>
                <a:off x="0" y="-1"/>
                <a:ext cx="357188" cy="67627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89" name="Line"/>
              <p:cNvSpPr/>
              <p:nvPr/>
            </p:nvSpPr>
            <p:spPr>
              <a:xfrm flipH="1" flipV="1">
                <a:off x="-1" y="0"/>
                <a:ext cx="357189" cy="6762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91" name="Triangle"/>
            <p:cNvSpPr/>
            <p:nvPr/>
          </p:nvSpPr>
          <p:spPr>
            <a:xfrm>
              <a:off x="6991350" y="2147887"/>
              <a:ext cx="93663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12" y="0"/>
                  </a:moveTo>
                  <a:lnTo>
                    <a:pt x="21600" y="21600"/>
                  </a:lnTo>
                  <a:lnTo>
                    <a:pt x="0" y="4966"/>
                  </a:lnTo>
                  <a:lnTo>
                    <a:pt x="13912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94" name="Group"/>
            <p:cNvGrpSpPr/>
            <p:nvPr/>
          </p:nvGrpSpPr>
          <p:grpSpPr>
            <a:xfrm>
              <a:off x="1438275" y="2368550"/>
              <a:ext cx="0" cy="398463"/>
              <a:chOff x="0" y="0"/>
              <a:chExt cx="0" cy="398462"/>
            </a:xfrm>
          </p:grpSpPr>
          <p:sp>
            <p:nvSpPr>
              <p:cNvPr id="692" name="Line"/>
              <p:cNvSpPr/>
              <p:nvPr/>
            </p:nvSpPr>
            <p:spPr>
              <a:xfrm flipH="1">
                <a:off x="-1" y="0"/>
                <a:ext cx="2" cy="3984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3" name="Line"/>
              <p:cNvSpPr/>
              <p:nvPr/>
            </p:nvSpPr>
            <p:spPr>
              <a:xfrm flipV="1">
                <a:off x="-1" y="0"/>
                <a:ext cx="2" cy="3984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97" name="Group"/>
            <p:cNvGrpSpPr/>
            <p:nvPr/>
          </p:nvGrpSpPr>
          <p:grpSpPr>
            <a:xfrm>
              <a:off x="2663825" y="2354262"/>
              <a:ext cx="0" cy="412751"/>
              <a:chOff x="0" y="0"/>
              <a:chExt cx="0" cy="412750"/>
            </a:xfrm>
          </p:grpSpPr>
          <p:sp>
            <p:nvSpPr>
              <p:cNvPr id="695" name="Line"/>
              <p:cNvSpPr/>
              <p:nvPr/>
            </p:nvSpPr>
            <p:spPr>
              <a:xfrm flipH="1">
                <a:off x="-1" y="0"/>
                <a:ext cx="2" cy="4127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6" name="Line"/>
              <p:cNvSpPr/>
              <p:nvPr/>
            </p:nvSpPr>
            <p:spPr>
              <a:xfrm flipV="1">
                <a:off x="-1" y="0"/>
                <a:ext cx="2" cy="4127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00" name="Group"/>
            <p:cNvGrpSpPr/>
            <p:nvPr/>
          </p:nvGrpSpPr>
          <p:grpSpPr>
            <a:xfrm>
              <a:off x="3860800" y="2354262"/>
              <a:ext cx="0" cy="425451"/>
              <a:chOff x="0" y="0"/>
              <a:chExt cx="0" cy="425450"/>
            </a:xfrm>
          </p:grpSpPr>
          <p:sp>
            <p:nvSpPr>
              <p:cNvPr id="698" name="Line"/>
              <p:cNvSpPr/>
              <p:nvPr/>
            </p:nvSpPr>
            <p:spPr>
              <a:xfrm flipH="1">
                <a:off x="-1" y="0"/>
                <a:ext cx="2" cy="4254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9" name="Line"/>
              <p:cNvSpPr/>
              <p:nvPr/>
            </p:nvSpPr>
            <p:spPr>
              <a:xfrm flipV="1">
                <a:off x="-1" y="0"/>
                <a:ext cx="2" cy="4254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03" name="Group"/>
            <p:cNvGrpSpPr/>
            <p:nvPr/>
          </p:nvGrpSpPr>
          <p:grpSpPr>
            <a:xfrm>
              <a:off x="5059362" y="2368550"/>
              <a:ext cx="1" cy="384175"/>
              <a:chOff x="0" y="0"/>
              <a:chExt cx="0" cy="384175"/>
            </a:xfrm>
          </p:grpSpPr>
          <p:sp>
            <p:nvSpPr>
              <p:cNvPr id="701" name="Line"/>
              <p:cNvSpPr/>
              <p:nvPr/>
            </p:nvSpPr>
            <p:spPr>
              <a:xfrm flipH="1">
                <a:off x="-1" y="0"/>
                <a:ext cx="2" cy="3841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02" name="Line"/>
              <p:cNvSpPr/>
              <p:nvPr/>
            </p:nvSpPr>
            <p:spPr>
              <a:xfrm flipV="1">
                <a:off x="-1" y="0"/>
                <a:ext cx="2" cy="3841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06" name="Group"/>
            <p:cNvGrpSpPr/>
            <p:nvPr/>
          </p:nvGrpSpPr>
          <p:grpSpPr>
            <a:xfrm>
              <a:off x="6272212" y="2368550"/>
              <a:ext cx="1" cy="411163"/>
              <a:chOff x="0" y="0"/>
              <a:chExt cx="0" cy="411162"/>
            </a:xfrm>
          </p:grpSpPr>
          <p:sp>
            <p:nvSpPr>
              <p:cNvPr id="704" name="Line"/>
              <p:cNvSpPr/>
              <p:nvPr/>
            </p:nvSpPr>
            <p:spPr>
              <a:xfrm flipH="1">
                <a:off x="-1" y="0"/>
                <a:ext cx="2" cy="4111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05" name="Line"/>
              <p:cNvSpPr/>
              <p:nvPr/>
            </p:nvSpPr>
            <p:spPr>
              <a:xfrm flipV="1">
                <a:off x="-1" y="0"/>
                <a:ext cx="2" cy="4111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09" name="Group"/>
            <p:cNvGrpSpPr/>
            <p:nvPr/>
          </p:nvGrpSpPr>
          <p:grpSpPr>
            <a:xfrm>
              <a:off x="7472362" y="2368550"/>
              <a:ext cx="1" cy="411163"/>
              <a:chOff x="0" y="0"/>
              <a:chExt cx="0" cy="411162"/>
            </a:xfrm>
          </p:grpSpPr>
          <p:sp>
            <p:nvSpPr>
              <p:cNvPr id="707" name="Line"/>
              <p:cNvSpPr/>
              <p:nvPr/>
            </p:nvSpPr>
            <p:spPr>
              <a:xfrm flipH="1">
                <a:off x="-1" y="0"/>
                <a:ext cx="2" cy="4111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08" name="Line"/>
              <p:cNvSpPr/>
              <p:nvPr/>
            </p:nvSpPr>
            <p:spPr>
              <a:xfrm flipV="1">
                <a:off x="-1" y="0"/>
                <a:ext cx="2" cy="4111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12" name="Group"/>
            <p:cNvGrpSpPr/>
            <p:nvPr/>
          </p:nvGrpSpPr>
          <p:grpSpPr>
            <a:xfrm>
              <a:off x="3487737" y="125412"/>
              <a:ext cx="360364" cy="109539"/>
              <a:chOff x="0" y="0"/>
              <a:chExt cx="360362" cy="109537"/>
            </a:xfrm>
          </p:grpSpPr>
          <p:sp>
            <p:nvSpPr>
              <p:cNvPr id="710" name="Line"/>
              <p:cNvSpPr/>
              <p:nvPr/>
            </p:nvSpPr>
            <p:spPr>
              <a:xfrm>
                <a:off x="-1" y="0"/>
                <a:ext cx="360364" cy="1095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1" name="Line"/>
              <p:cNvSpPr/>
              <p:nvPr/>
            </p:nvSpPr>
            <p:spPr>
              <a:xfrm flipH="1" flipV="1">
                <a:off x="0" y="-1"/>
                <a:ext cx="360363" cy="1095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13" name="Triangle"/>
            <p:cNvSpPr/>
            <p:nvPr/>
          </p:nvSpPr>
          <p:spPr>
            <a:xfrm>
              <a:off x="3705225" y="163512"/>
              <a:ext cx="142875" cy="7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0" y="0"/>
                  </a:moveTo>
                  <a:lnTo>
                    <a:pt x="21600" y="21600"/>
                  </a:lnTo>
                  <a:lnTo>
                    <a:pt x="0" y="19200"/>
                  </a:lnTo>
                  <a:lnTo>
                    <a:pt x="3360" y="0"/>
                  </a:lnTo>
                </a:path>
              </a:pathLst>
            </a:cu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716" name="Group"/>
            <p:cNvGrpSpPr/>
            <p:nvPr/>
          </p:nvGrpSpPr>
          <p:grpSpPr>
            <a:xfrm>
              <a:off x="44450" y="1914525"/>
              <a:ext cx="8143875" cy="1"/>
              <a:chOff x="0" y="0"/>
              <a:chExt cx="8143875" cy="0"/>
            </a:xfrm>
          </p:grpSpPr>
          <p:sp>
            <p:nvSpPr>
              <p:cNvPr id="714" name="Line"/>
              <p:cNvSpPr/>
              <p:nvPr/>
            </p:nvSpPr>
            <p:spPr>
              <a:xfrm>
                <a:off x="0" y="0"/>
                <a:ext cx="8143875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5" name="Line"/>
              <p:cNvSpPr/>
              <p:nvPr/>
            </p:nvSpPr>
            <p:spPr>
              <a:xfrm flipH="1" flipV="1">
                <a:off x="0" y="0"/>
                <a:ext cx="8143875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19" name="Group"/>
            <p:cNvGrpSpPr/>
            <p:nvPr/>
          </p:nvGrpSpPr>
          <p:grpSpPr>
            <a:xfrm>
              <a:off x="58737" y="3028950"/>
              <a:ext cx="8115301" cy="1"/>
              <a:chOff x="0" y="0"/>
              <a:chExt cx="8115300" cy="0"/>
            </a:xfrm>
          </p:grpSpPr>
          <p:sp>
            <p:nvSpPr>
              <p:cNvPr id="717" name="Line"/>
              <p:cNvSpPr/>
              <p:nvPr/>
            </p:nvSpPr>
            <p:spPr>
              <a:xfrm>
                <a:off x="0" y="0"/>
                <a:ext cx="8115300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8" name="Line"/>
              <p:cNvSpPr/>
              <p:nvPr/>
            </p:nvSpPr>
            <p:spPr>
              <a:xfrm flipH="1" flipV="1">
                <a:off x="0" y="0"/>
                <a:ext cx="8115300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20" name="10*"/>
            <p:cNvSpPr/>
            <p:nvPr/>
          </p:nvSpPr>
          <p:spPr>
            <a:xfrm>
              <a:off x="971550" y="2408237"/>
              <a:ext cx="35266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721" name="15*"/>
            <p:cNvSpPr/>
            <p:nvPr/>
          </p:nvSpPr>
          <p:spPr>
            <a:xfrm>
              <a:off x="1455737" y="2408237"/>
              <a:ext cx="35266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15*</a:t>
              </a:r>
            </a:p>
          </p:txBody>
        </p:sp>
        <p:sp>
          <p:nvSpPr>
            <p:cNvPr id="722" name="20*"/>
            <p:cNvSpPr/>
            <p:nvPr/>
          </p:nvSpPr>
          <p:spPr>
            <a:xfrm>
              <a:off x="2185987" y="2408237"/>
              <a:ext cx="35266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723" name="27*"/>
            <p:cNvSpPr/>
            <p:nvPr/>
          </p:nvSpPr>
          <p:spPr>
            <a:xfrm>
              <a:off x="2693987" y="2408237"/>
              <a:ext cx="35266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724" name="33*"/>
            <p:cNvSpPr/>
            <p:nvPr/>
          </p:nvSpPr>
          <p:spPr>
            <a:xfrm>
              <a:off x="3409950" y="2408237"/>
              <a:ext cx="35266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725" name="37*"/>
            <p:cNvSpPr/>
            <p:nvPr/>
          </p:nvSpPr>
          <p:spPr>
            <a:xfrm>
              <a:off x="3879850" y="2408237"/>
              <a:ext cx="35266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37*</a:t>
              </a:r>
            </a:p>
          </p:txBody>
        </p:sp>
        <p:sp>
          <p:nvSpPr>
            <p:cNvPr id="726" name="40*"/>
            <p:cNvSpPr/>
            <p:nvPr/>
          </p:nvSpPr>
          <p:spPr>
            <a:xfrm>
              <a:off x="4622800" y="2406650"/>
              <a:ext cx="35266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40*</a:t>
              </a:r>
            </a:p>
          </p:txBody>
        </p:sp>
        <p:sp>
          <p:nvSpPr>
            <p:cNvPr id="727" name="46*"/>
            <p:cNvSpPr/>
            <p:nvPr/>
          </p:nvSpPr>
          <p:spPr>
            <a:xfrm>
              <a:off x="5092700" y="2392362"/>
              <a:ext cx="35266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46*</a:t>
              </a:r>
            </a:p>
          </p:txBody>
        </p:sp>
        <p:sp>
          <p:nvSpPr>
            <p:cNvPr id="728" name="51*"/>
            <p:cNvSpPr/>
            <p:nvPr/>
          </p:nvSpPr>
          <p:spPr>
            <a:xfrm>
              <a:off x="5808662" y="2406650"/>
              <a:ext cx="352669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51*</a:t>
              </a:r>
            </a:p>
          </p:txBody>
        </p:sp>
        <p:sp>
          <p:nvSpPr>
            <p:cNvPr id="729" name="55*"/>
            <p:cNvSpPr/>
            <p:nvPr/>
          </p:nvSpPr>
          <p:spPr>
            <a:xfrm>
              <a:off x="6332537" y="2392362"/>
              <a:ext cx="35266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55*</a:t>
              </a:r>
            </a:p>
          </p:txBody>
        </p:sp>
        <p:sp>
          <p:nvSpPr>
            <p:cNvPr id="730" name="63*"/>
            <p:cNvSpPr/>
            <p:nvPr/>
          </p:nvSpPr>
          <p:spPr>
            <a:xfrm>
              <a:off x="7021512" y="2420937"/>
              <a:ext cx="35266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63*</a:t>
              </a:r>
            </a:p>
          </p:txBody>
        </p:sp>
        <p:sp>
          <p:nvSpPr>
            <p:cNvPr id="731" name="97*"/>
            <p:cNvSpPr/>
            <p:nvPr/>
          </p:nvSpPr>
          <p:spPr>
            <a:xfrm>
              <a:off x="7518400" y="2406650"/>
              <a:ext cx="35266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97*</a:t>
              </a:r>
            </a:p>
          </p:txBody>
        </p:sp>
        <p:sp>
          <p:nvSpPr>
            <p:cNvPr id="732" name="20"/>
            <p:cNvSpPr/>
            <p:nvPr/>
          </p:nvSpPr>
          <p:spPr>
            <a:xfrm>
              <a:off x="2251075" y="1293812"/>
              <a:ext cx="28841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733" name="33"/>
            <p:cNvSpPr/>
            <p:nvPr/>
          </p:nvSpPr>
          <p:spPr>
            <a:xfrm>
              <a:off x="2692400" y="1293812"/>
              <a:ext cx="28841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734" name="51"/>
            <p:cNvSpPr/>
            <p:nvPr/>
          </p:nvSpPr>
          <p:spPr>
            <a:xfrm>
              <a:off x="5889625" y="1292225"/>
              <a:ext cx="28841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</a:t>
              </a:r>
            </a:p>
          </p:txBody>
        </p:sp>
        <p:sp>
          <p:nvSpPr>
            <p:cNvPr id="735" name="63"/>
            <p:cNvSpPr/>
            <p:nvPr/>
          </p:nvSpPr>
          <p:spPr>
            <a:xfrm>
              <a:off x="6316662" y="1292225"/>
              <a:ext cx="288419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736" name="40"/>
            <p:cNvSpPr/>
            <p:nvPr/>
          </p:nvSpPr>
          <p:spPr>
            <a:xfrm>
              <a:off x="4002087" y="303212"/>
              <a:ext cx="288419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737" name="Root"/>
            <p:cNvSpPr/>
            <p:nvPr/>
          </p:nvSpPr>
          <p:spPr>
            <a:xfrm>
              <a:off x="2803525" y="0"/>
              <a:ext cx="509601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  <p:sp>
          <p:nvSpPr>
            <p:cNvPr id="738" name="Overflow"/>
            <p:cNvSpPr/>
            <p:nvPr/>
          </p:nvSpPr>
          <p:spPr>
            <a:xfrm>
              <a:off x="1587" y="3300412"/>
              <a:ext cx="865549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Overflow</a:t>
              </a:r>
            </a:p>
          </p:txBody>
        </p:sp>
        <p:sp>
          <p:nvSpPr>
            <p:cNvPr id="739" name="Pages"/>
            <p:cNvSpPr/>
            <p:nvPr/>
          </p:nvSpPr>
          <p:spPr>
            <a:xfrm>
              <a:off x="1587" y="3611562"/>
              <a:ext cx="628627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Pages</a:t>
              </a:r>
            </a:p>
          </p:txBody>
        </p:sp>
        <p:sp>
          <p:nvSpPr>
            <p:cNvPr id="740" name="Leaf"/>
            <p:cNvSpPr/>
            <p:nvPr/>
          </p:nvSpPr>
          <p:spPr>
            <a:xfrm>
              <a:off x="1587" y="2290762"/>
              <a:ext cx="470361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Leaf</a:t>
              </a:r>
            </a:p>
          </p:txBody>
        </p:sp>
        <p:sp>
          <p:nvSpPr>
            <p:cNvPr id="741" name="Index"/>
            <p:cNvSpPr/>
            <p:nvPr/>
          </p:nvSpPr>
          <p:spPr>
            <a:xfrm>
              <a:off x="0" y="349250"/>
              <a:ext cx="569157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Index</a:t>
              </a:r>
            </a:p>
          </p:txBody>
        </p:sp>
        <p:sp>
          <p:nvSpPr>
            <p:cNvPr id="742" name="Pages"/>
            <p:cNvSpPr/>
            <p:nvPr/>
          </p:nvSpPr>
          <p:spPr>
            <a:xfrm>
              <a:off x="0" y="658812"/>
              <a:ext cx="628627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Pages</a:t>
              </a:r>
            </a:p>
          </p:txBody>
        </p:sp>
        <p:sp>
          <p:nvSpPr>
            <p:cNvPr id="743" name="Pages"/>
            <p:cNvSpPr/>
            <p:nvPr/>
          </p:nvSpPr>
          <p:spPr>
            <a:xfrm>
              <a:off x="1587" y="2600325"/>
              <a:ext cx="628627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Pages</a:t>
              </a:r>
            </a:p>
          </p:txBody>
        </p:sp>
        <p:sp>
          <p:nvSpPr>
            <p:cNvPr id="744" name="Primary"/>
            <p:cNvSpPr/>
            <p:nvPr/>
          </p:nvSpPr>
          <p:spPr>
            <a:xfrm>
              <a:off x="1587" y="1979612"/>
              <a:ext cx="767013" cy="289460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Primary</a:t>
              </a:r>
            </a:p>
          </p:txBody>
        </p:sp>
        <p:grpSp>
          <p:nvGrpSpPr>
            <p:cNvPr id="753" name="Group"/>
            <p:cNvGrpSpPr/>
            <p:nvPr/>
          </p:nvGrpSpPr>
          <p:grpSpPr>
            <a:xfrm>
              <a:off x="2136775" y="2773341"/>
              <a:ext cx="1035050" cy="901722"/>
              <a:chOff x="0" y="0"/>
              <a:chExt cx="1035050" cy="901721"/>
            </a:xfrm>
          </p:grpSpPr>
          <p:sp>
            <p:nvSpPr>
              <p:cNvPr id="745" name="Rectangle"/>
              <p:cNvSpPr/>
              <p:nvPr/>
            </p:nvSpPr>
            <p:spPr>
              <a:xfrm>
                <a:off x="44450" y="460396"/>
                <a:ext cx="990600" cy="441326"/>
              </a:xfrm>
              <a:prstGeom prst="rect">
                <a:avLst/>
              </a:prstGeom>
              <a:solidFill>
                <a:srgbClr val="CCEC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748" name="Group"/>
              <p:cNvGrpSpPr/>
              <p:nvPr/>
            </p:nvGrpSpPr>
            <p:grpSpPr>
              <a:xfrm>
                <a:off x="539750" y="474683"/>
                <a:ext cx="1" cy="400051"/>
                <a:chOff x="0" y="0"/>
                <a:chExt cx="0" cy="400050"/>
              </a:xfrm>
            </p:grpSpPr>
            <p:sp>
              <p:nvSpPr>
                <p:cNvPr id="746" name="Line"/>
                <p:cNvSpPr/>
                <p:nvPr/>
              </p:nvSpPr>
              <p:spPr>
                <a:xfrm flipH="1">
                  <a:off x="-1" y="0"/>
                  <a:ext cx="2" cy="4000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747" name="Line"/>
                <p:cNvSpPr/>
                <p:nvPr/>
              </p:nvSpPr>
              <p:spPr>
                <a:xfrm flipV="1">
                  <a:off x="-1" y="0"/>
                  <a:ext cx="2" cy="4000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749" name="23*"/>
              <p:cNvSpPr/>
              <p:nvPr/>
            </p:nvSpPr>
            <p:spPr>
              <a:xfrm>
                <a:off x="88900" y="514371"/>
                <a:ext cx="352668" cy="277175"/>
              </a:xfrm>
              <a:prstGeom prst="rect">
                <a:avLst/>
              </a:prstGeom>
              <a:solidFill>
                <a:srgbClr val="CCECFF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23*</a:t>
                </a:r>
              </a:p>
            </p:txBody>
          </p:sp>
          <p:grpSp>
            <p:nvGrpSpPr>
              <p:cNvPr id="752" name="Group"/>
              <p:cNvGrpSpPr/>
              <p:nvPr/>
            </p:nvGrpSpPr>
            <p:grpSpPr>
              <a:xfrm>
                <a:off x="0" y="0"/>
                <a:ext cx="152400" cy="457222"/>
                <a:chOff x="0" y="-21"/>
                <a:chExt cx="152400" cy="457221"/>
              </a:xfrm>
            </p:grpSpPr>
            <p:sp>
              <p:nvSpPr>
                <p:cNvPr id="750" name="Shape"/>
                <p:cNvSpPr/>
                <p:nvPr/>
              </p:nvSpPr>
              <p:spPr>
                <a:xfrm>
                  <a:off x="0" y="-22"/>
                  <a:ext cx="152400" cy="4572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2700" cap="flat">
                  <a:noFill/>
                  <a:miter lim="400000"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  <p:sp>
              <p:nvSpPr>
                <p:cNvPr id="751" name="Line"/>
                <p:cNvSpPr/>
                <p:nvPr/>
              </p:nvSpPr>
              <p:spPr>
                <a:xfrm>
                  <a:off x="0" y="-22"/>
                  <a:ext cx="152400" cy="4572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</p:grpSp>
        <p:sp>
          <p:nvSpPr>
            <p:cNvPr id="754" name="41*"/>
            <p:cNvSpPr/>
            <p:nvPr/>
          </p:nvSpPr>
          <p:spPr>
            <a:xfrm>
              <a:off x="5092700" y="3244850"/>
              <a:ext cx="35266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41*</a:t>
              </a:r>
            </a:p>
          </p:txBody>
        </p:sp>
        <p:grpSp>
          <p:nvGrpSpPr>
            <p:cNvPr id="763" name="Group"/>
            <p:cNvGrpSpPr/>
            <p:nvPr/>
          </p:nvGrpSpPr>
          <p:grpSpPr>
            <a:xfrm>
              <a:off x="4592637" y="3611548"/>
              <a:ext cx="990601" cy="738203"/>
              <a:chOff x="0" y="0"/>
              <a:chExt cx="990600" cy="738201"/>
            </a:xfrm>
          </p:grpSpPr>
          <p:sp>
            <p:nvSpPr>
              <p:cNvPr id="755" name="Rectangle"/>
              <p:cNvSpPr/>
              <p:nvPr/>
            </p:nvSpPr>
            <p:spPr>
              <a:xfrm>
                <a:off x="0" y="296876"/>
                <a:ext cx="990600" cy="441326"/>
              </a:xfrm>
              <a:prstGeom prst="rect">
                <a:avLst/>
              </a:prstGeom>
              <a:solidFill>
                <a:srgbClr val="CCEC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758" name="Group"/>
              <p:cNvGrpSpPr/>
              <p:nvPr/>
            </p:nvGrpSpPr>
            <p:grpSpPr>
              <a:xfrm>
                <a:off x="479425" y="311164"/>
                <a:ext cx="1" cy="412751"/>
                <a:chOff x="0" y="0"/>
                <a:chExt cx="0" cy="412750"/>
              </a:xfrm>
            </p:grpSpPr>
            <p:sp>
              <p:nvSpPr>
                <p:cNvPr id="756" name="Line"/>
                <p:cNvSpPr/>
                <p:nvPr/>
              </p:nvSpPr>
              <p:spPr>
                <a:xfrm flipH="1">
                  <a:off x="-1" y="0"/>
                  <a:ext cx="2" cy="4127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757" name="Line"/>
                <p:cNvSpPr/>
                <p:nvPr/>
              </p:nvSpPr>
              <p:spPr>
                <a:xfrm flipV="1">
                  <a:off x="-1" y="0"/>
                  <a:ext cx="2" cy="4127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759" name="42*"/>
              <p:cNvSpPr/>
              <p:nvPr/>
            </p:nvSpPr>
            <p:spPr>
              <a:xfrm>
                <a:off x="44450" y="349264"/>
                <a:ext cx="352668" cy="277175"/>
              </a:xfrm>
              <a:prstGeom prst="rect">
                <a:avLst/>
              </a:prstGeom>
              <a:solidFill>
                <a:srgbClr val="CCECFF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42*</a:t>
                </a:r>
              </a:p>
            </p:txBody>
          </p:sp>
          <p:grpSp>
            <p:nvGrpSpPr>
              <p:cNvPr id="762" name="Group"/>
              <p:cNvGrpSpPr/>
              <p:nvPr/>
            </p:nvGrpSpPr>
            <p:grpSpPr>
              <a:xfrm>
                <a:off x="58737" y="0"/>
                <a:ext cx="76201" cy="304815"/>
                <a:chOff x="0" y="-14"/>
                <a:chExt cx="76200" cy="304814"/>
              </a:xfrm>
            </p:grpSpPr>
            <p:sp>
              <p:nvSpPr>
                <p:cNvPr id="760" name="Shape"/>
                <p:cNvSpPr/>
                <p:nvPr/>
              </p:nvSpPr>
              <p:spPr>
                <a:xfrm>
                  <a:off x="0" y="-15"/>
                  <a:ext cx="76200" cy="304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12700" cap="flat">
                  <a:noFill/>
                  <a:miter lim="400000"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0" y="-15"/>
                  <a:ext cx="76200" cy="304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</p:grpSp>
      </p:grpSp>
      <p:sp>
        <p:nvSpPr>
          <p:cNvPr id="765" name="... then Deleting 42*, 51*, 97*"/>
          <p:cNvSpPr txBox="1"/>
          <p:nvPr/>
        </p:nvSpPr>
        <p:spPr>
          <a:xfrm>
            <a:off x="579437" y="120816"/>
            <a:ext cx="79851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/>
          <a:p>
            <a: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... then</a:t>
            </a:r>
            <a:r>
              <a:rPr sz="3600">
                <a:solidFill>
                  <a:srgbClr val="0000CC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t>Deleting</a:t>
            </a:r>
            <a:r>
              <a:rPr sz="3600">
                <a:solidFill>
                  <a:srgbClr val="0000CC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t>42*, 51*,</a:t>
            </a:r>
            <a:r>
              <a:rPr sz="3600">
                <a:solidFill>
                  <a:srgbClr val="0000CC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t>97*</a:t>
            </a:r>
          </a:p>
        </p:txBody>
      </p:sp>
      <p:sp>
        <p:nvSpPr>
          <p:cNvPr id="766" name="Rectangle"/>
          <p:cNvSpPr/>
          <p:nvPr/>
        </p:nvSpPr>
        <p:spPr>
          <a:xfrm>
            <a:off x="4965700" y="4978400"/>
            <a:ext cx="1371600" cy="8382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67" name="Square"/>
          <p:cNvSpPr/>
          <p:nvPr/>
        </p:nvSpPr>
        <p:spPr>
          <a:xfrm>
            <a:off x="6426200" y="3657600"/>
            <a:ext cx="381000" cy="3810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68" name="Square"/>
          <p:cNvSpPr/>
          <p:nvPr/>
        </p:nvSpPr>
        <p:spPr>
          <a:xfrm>
            <a:off x="8153400" y="3657600"/>
            <a:ext cx="381000" cy="3810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769" name="Note that 51* appears in index levels, but  not in leaf!"/>
          <p:cNvSpPr txBox="1"/>
          <p:nvPr/>
        </p:nvSpPr>
        <p:spPr>
          <a:xfrm>
            <a:off x="869949" y="6005512"/>
            <a:ext cx="7706995" cy="8229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buSzPct val="100000"/>
              <a:buChar char=""/>
              <a:defRPr sz="24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 Note that 51* appears in index levels, but  not in leaf!</a:t>
            </a:r>
          </a:p>
          <a:p>
            <a:r>
              <a:rPr lang="en-AU"/>
              <a:t>This is ok as long as the primary leaf pages are correct. 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448048" y="4934979"/>
              <a:ext cx="111173" cy="312781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448048" y="4934979"/>
                <a:ext cx="111173" cy="312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6461945" y="5141183"/>
              <a:ext cx="67167" cy="16218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6461945" y="5141183"/>
                <a:ext cx="67167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6614808" y="5064725"/>
              <a:ext cx="166760" cy="157549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6614808" y="5064725"/>
                <a:ext cx="166760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6823258" y="5050824"/>
              <a:ext cx="60219" cy="139013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6823258" y="5050824"/>
                <a:ext cx="60219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7020127" y="5023021"/>
              <a:ext cx="6949" cy="4634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7020127" y="5023021"/>
                <a:ext cx="6949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7008547" y="4934979"/>
              <a:ext cx="134334" cy="356802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7008547" y="4934979"/>
                <a:ext cx="134334" cy="356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7156778" y="5018387"/>
              <a:ext cx="62535" cy="64873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7156778" y="5018387"/>
                <a:ext cx="62535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Ink 8"/>
              <p14:cNvContentPartPr/>
              <p14:nvPr/>
            </p14:nvContentPartPr>
            <p14:xfrm>
              <a:off x="7244790" y="4967416"/>
              <a:ext cx="152863" cy="217788"/>
            </p14:xfrm>
          </p:contentPart>
        </mc:Choice>
        <mc:Fallback xmlns="">
          <p:pic>
            <p:nvPicPr>
              <p:cNvPr id="9" name="Ink 8"/>
            </p:nvPicPr>
            <p:blipFill>
              <a:blip r:embed="rId16"/>
            </p:blipFill>
            <p:spPr>
              <a:xfrm>
                <a:off x="7244790" y="4967416"/>
                <a:ext cx="152863" cy="217788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2" animBg="1" advAuto="0"/>
      <p:bldP spid="766" grpId="1" animBg="1" advAuto="0"/>
      <p:bldP spid="769" grpId="3" animBg="1" advAuto="0"/>
      <p:bldP spid="768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72" name="ISAM ---- Issues?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ISAM ---- Issues?</a:t>
            </a:r>
          </a:p>
        </p:txBody>
      </p:sp>
      <p:sp>
        <p:nvSpPr>
          <p:cNvPr id="773" name="Pros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  <a:r>
              <a:t>Pros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defRPr sz="1800"/>
            </a:pPr>
            <a:r>
              <a:t>????</a:t>
            </a:r>
          </a:p>
          <a:p>
            <a:pPr>
              <a:buChar char=""/>
            </a:pPr>
            <a:endParaRPr sz="1800"/>
          </a:p>
          <a:p>
            <a:pPr>
              <a:buChar char=""/>
            </a:pPr>
            <a:endParaRPr sz="1800"/>
          </a:p>
          <a:p>
            <a:pPr>
              <a:buChar char=""/>
            </a:pPr>
            <a:endParaRPr sz="1800"/>
          </a:p>
          <a:p>
            <a:pPr>
              <a:buChar char=""/>
            </a:pPr>
            <a:r>
              <a:t>Cons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defRPr sz="1800"/>
            </a:pPr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76" name="B+ Tree:  The Most Widely Used Index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B+ Tree:  The Most Widely Used Index</a:t>
            </a:r>
          </a:p>
        </p:txBody>
      </p:sp>
      <p:sp>
        <p:nvSpPr>
          <p:cNvPr id="777" name="Insert/delete at log F N cost;…"/>
          <p:cNvSpPr txBox="1"/>
          <p:nvPr>
            <p:ph type="body" sz="quarter" idx="4294967295"/>
          </p:nvPr>
        </p:nvSpPr>
        <p:spPr>
          <a:xfrm>
            <a:off x="306387" y="1206500"/>
            <a:ext cx="4195763" cy="1430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Insert/delete at log </a:t>
            </a:r>
            <a:r>
              <a:rPr baseline="-25000"/>
              <a:t>F</a:t>
            </a:r>
            <a:r>
              <a:t> N cost;  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 typeface="Monotype Sorts"/>
              <a:buNone/>
              <a:defRPr sz="2400"/>
            </a:pPr>
            <a:r>
              <a:t>keep tree </a:t>
            </a:r>
            <a:r>
              <a:rPr i="1" u="sng">
                <a:solidFill>
                  <a:srgbClr val="800000"/>
                </a:solidFill>
              </a:rPr>
              <a:t>height-balanced</a:t>
            </a:r>
            <a:r>
              <a:rPr>
                <a:solidFill>
                  <a:srgbClr val="800000"/>
                </a:solidFill>
              </a:rPr>
              <a:t>.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0" lvl="1" indent="45720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2400"/>
            </a:pPr>
            <a:r>
              <a:t>N = # leaf pages</a:t>
            </a:r>
          </a:p>
          <a:p>
            <a:pPr marL="0" lvl="1" indent="45720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2400"/>
            </a:pPr>
            <a:r>
              <a:rPr lang="en-AU"/>
              <a:t>No overflow pages</a:t>
            </a:r>
            <a:endParaRPr lang="en-AU"/>
          </a:p>
        </p:txBody>
      </p:sp>
      <p:grpSp>
        <p:nvGrpSpPr>
          <p:cNvPr id="823" name="Group"/>
          <p:cNvGrpSpPr/>
          <p:nvPr/>
        </p:nvGrpSpPr>
        <p:grpSpPr>
          <a:xfrm>
            <a:off x="4572000" y="990600"/>
            <a:ext cx="4649922" cy="1779785"/>
            <a:chOff x="0" y="0"/>
            <a:chExt cx="4649921" cy="1779784"/>
          </a:xfrm>
        </p:grpSpPr>
        <p:grpSp>
          <p:nvGrpSpPr>
            <p:cNvPr id="780" name="Group"/>
            <p:cNvGrpSpPr/>
            <p:nvPr/>
          </p:nvGrpSpPr>
          <p:grpSpPr>
            <a:xfrm>
              <a:off x="484068" y="1109205"/>
              <a:ext cx="1993904" cy="1"/>
              <a:chOff x="0" y="0"/>
              <a:chExt cx="1993902" cy="0"/>
            </a:xfrm>
          </p:grpSpPr>
          <p:sp>
            <p:nvSpPr>
              <p:cNvPr id="778" name="Line"/>
              <p:cNvSpPr/>
              <p:nvPr/>
            </p:nvSpPr>
            <p:spPr>
              <a:xfrm>
                <a:off x="0" y="0"/>
                <a:ext cx="1993903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79" name="Line"/>
              <p:cNvSpPr/>
              <p:nvPr/>
            </p:nvSpPr>
            <p:spPr>
              <a:xfrm flipH="1" flipV="1">
                <a:off x="0" y="0"/>
                <a:ext cx="1993903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83" name="Group"/>
            <p:cNvGrpSpPr/>
            <p:nvPr/>
          </p:nvGrpSpPr>
          <p:grpSpPr>
            <a:xfrm>
              <a:off x="484068" y="88791"/>
              <a:ext cx="1052275" cy="1020415"/>
              <a:chOff x="0" y="0"/>
              <a:chExt cx="1052273" cy="1020414"/>
            </a:xfrm>
          </p:grpSpPr>
          <p:sp>
            <p:nvSpPr>
              <p:cNvPr id="781" name="Line"/>
              <p:cNvSpPr/>
              <p:nvPr/>
            </p:nvSpPr>
            <p:spPr>
              <a:xfrm flipV="1">
                <a:off x="0" y="-1"/>
                <a:ext cx="1052274" cy="10204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82" name="Line"/>
              <p:cNvSpPr/>
              <p:nvPr/>
            </p:nvSpPr>
            <p:spPr>
              <a:xfrm flipH="1">
                <a:off x="0" y="-1"/>
                <a:ext cx="1052274" cy="10204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86" name="Group"/>
            <p:cNvGrpSpPr/>
            <p:nvPr/>
          </p:nvGrpSpPr>
          <p:grpSpPr>
            <a:xfrm>
              <a:off x="1536342" y="88791"/>
              <a:ext cx="953156" cy="1020415"/>
              <a:chOff x="0" y="0"/>
              <a:chExt cx="953154" cy="1020414"/>
            </a:xfrm>
          </p:grpSpPr>
          <p:sp>
            <p:nvSpPr>
              <p:cNvPr id="784" name="Line"/>
              <p:cNvSpPr/>
              <p:nvPr/>
            </p:nvSpPr>
            <p:spPr>
              <a:xfrm>
                <a:off x="-1" y="0"/>
                <a:ext cx="953156" cy="102041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85" name="Line"/>
              <p:cNvSpPr/>
              <p:nvPr/>
            </p:nvSpPr>
            <p:spPr>
              <a:xfrm flipH="1" flipV="1">
                <a:off x="0" y="-1"/>
                <a:ext cx="953155" cy="10204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87" name="Triangle"/>
            <p:cNvSpPr/>
            <p:nvPr/>
          </p:nvSpPr>
          <p:spPr>
            <a:xfrm>
              <a:off x="1149087" y="0"/>
              <a:ext cx="387256" cy="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36" y="3323"/>
                  </a:ln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88" name="Triangle"/>
            <p:cNvSpPr/>
            <p:nvPr/>
          </p:nvSpPr>
          <p:spPr>
            <a:xfrm>
              <a:off x="1423392" y="40980"/>
              <a:ext cx="112951" cy="4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45" y="0"/>
                  </a:moveTo>
                  <a:lnTo>
                    <a:pt x="21600" y="21600"/>
                  </a:lnTo>
                  <a:lnTo>
                    <a:pt x="0" y="20983"/>
                  </a:lnTo>
                  <a:lnTo>
                    <a:pt x="264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89" name="Rectangle"/>
            <p:cNvSpPr/>
            <p:nvPr/>
          </p:nvSpPr>
          <p:spPr>
            <a:xfrm>
              <a:off x="0" y="1382409"/>
              <a:ext cx="540544" cy="337407"/>
            </a:xfrm>
            <a:prstGeom prst="rect">
              <a:avLst/>
            </a:pr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90" name="Line"/>
            <p:cNvSpPr/>
            <p:nvPr/>
          </p:nvSpPr>
          <p:spPr>
            <a:xfrm>
              <a:off x="540543" y="1508082"/>
              <a:ext cx="84137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080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793" name="Group"/>
            <p:cNvGrpSpPr/>
            <p:nvPr/>
          </p:nvGrpSpPr>
          <p:grpSpPr>
            <a:xfrm>
              <a:off x="540543" y="1527207"/>
              <a:ext cx="322714" cy="1"/>
              <a:chOff x="0" y="0"/>
              <a:chExt cx="322712" cy="0"/>
            </a:xfrm>
          </p:grpSpPr>
          <p:sp>
            <p:nvSpPr>
              <p:cNvPr id="791" name="Line"/>
              <p:cNvSpPr/>
              <p:nvPr/>
            </p:nvSpPr>
            <p:spPr>
              <a:xfrm>
                <a:off x="0" y="0"/>
                <a:ext cx="322713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92" name="Line"/>
              <p:cNvSpPr/>
              <p:nvPr/>
            </p:nvSpPr>
            <p:spPr>
              <a:xfrm flipH="1" flipV="1">
                <a:off x="0" y="0"/>
                <a:ext cx="322713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94" name="Line"/>
            <p:cNvSpPr/>
            <p:nvPr/>
          </p:nvSpPr>
          <p:spPr>
            <a:xfrm>
              <a:off x="776815" y="1508082"/>
              <a:ext cx="86442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95" name="Rectangle"/>
            <p:cNvSpPr/>
            <p:nvPr/>
          </p:nvSpPr>
          <p:spPr>
            <a:xfrm>
              <a:off x="863256" y="1382409"/>
              <a:ext cx="540544" cy="337407"/>
            </a:xfrm>
            <a:prstGeom prst="rect">
              <a:avLst/>
            </a:pr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96" name="Line"/>
            <p:cNvSpPr/>
            <p:nvPr/>
          </p:nvSpPr>
          <p:spPr>
            <a:xfrm>
              <a:off x="1403799" y="1508082"/>
              <a:ext cx="86442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080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799" name="Group"/>
            <p:cNvGrpSpPr/>
            <p:nvPr/>
          </p:nvGrpSpPr>
          <p:grpSpPr>
            <a:xfrm>
              <a:off x="1403799" y="1527207"/>
              <a:ext cx="269697" cy="1"/>
              <a:chOff x="0" y="0"/>
              <a:chExt cx="269695" cy="0"/>
            </a:xfrm>
          </p:grpSpPr>
          <p:sp>
            <p:nvSpPr>
              <p:cNvPr id="797" name="Line"/>
              <p:cNvSpPr/>
              <p:nvPr/>
            </p:nvSpPr>
            <p:spPr>
              <a:xfrm>
                <a:off x="0" y="0"/>
                <a:ext cx="269696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98" name="Line"/>
              <p:cNvSpPr/>
              <p:nvPr/>
            </p:nvSpPr>
            <p:spPr>
              <a:xfrm flipH="1" flipV="1">
                <a:off x="0" y="0"/>
                <a:ext cx="269696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00" name="Line"/>
            <p:cNvSpPr/>
            <p:nvPr/>
          </p:nvSpPr>
          <p:spPr>
            <a:xfrm>
              <a:off x="1587054" y="1508082"/>
              <a:ext cx="86442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03" name="Group"/>
            <p:cNvGrpSpPr/>
            <p:nvPr/>
          </p:nvGrpSpPr>
          <p:grpSpPr>
            <a:xfrm>
              <a:off x="376882" y="1091447"/>
              <a:ext cx="215527" cy="290963"/>
              <a:chOff x="0" y="0"/>
              <a:chExt cx="215525" cy="290961"/>
            </a:xfrm>
          </p:grpSpPr>
          <p:sp>
            <p:nvSpPr>
              <p:cNvPr id="801" name="Line"/>
              <p:cNvSpPr/>
              <p:nvPr/>
            </p:nvSpPr>
            <p:spPr>
              <a:xfrm flipH="1">
                <a:off x="-1" y="0"/>
                <a:ext cx="215527" cy="290962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02" name="Line"/>
              <p:cNvSpPr/>
              <p:nvPr/>
            </p:nvSpPr>
            <p:spPr>
              <a:xfrm flipV="1">
                <a:off x="-1" y="0"/>
                <a:ext cx="215527" cy="290962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04" name="Line"/>
            <p:cNvSpPr/>
            <p:nvPr/>
          </p:nvSpPr>
          <p:spPr>
            <a:xfrm>
              <a:off x="376882" y="1305912"/>
              <a:ext cx="65696" cy="7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57"/>
                  </a:moveTo>
                  <a:lnTo>
                    <a:pt x="0" y="21600"/>
                  </a:lnTo>
                  <a:lnTo>
                    <a:pt x="9853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07" name="Group"/>
            <p:cNvGrpSpPr/>
            <p:nvPr/>
          </p:nvGrpSpPr>
          <p:grpSpPr>
            <a:xfrm>
              <a:off x="1132951" y="1091447"/>
              <a:ext cx="1" cy="290963"/>
              <a:chOff x="0" y="0"/>
              <a:chExt cx="0" cy="290961"/>
            </a:xfrm>
          </p:grpSpPr>
          <p:sp>
            <p:nvSpPr>
              <p:cNvPr id="805" name="Line"/>
              <p:cNvSpPr/>
              <p:nvPr/>
            </p:nvSpPr>
            <p:spPr>
              <a:xfrm flipH="1">
                <a:off x="-1" y="0"/>
                <a:ext cx="2" cy="290962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06" name="Line"/>
              <p:cNvSpPr/>
              <p:nvPr/>
            </p:nvSpPr>
            <p:spPr>
              <a:xfrm flipV="1">
                <a:off x="-1" y="0"/>
                <a:ext cx="2" cy="290962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08" name="Line"/>
            <p:cNvSpPr/>
            <p:nvPr/>
          </p:nvSpPr>
          <p:spPr>
            <a:xfrm>
              <a:off x="1113358" y="1305912"/>
              <a:ext cx="41493" cy="7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09" name="Rectangle"/>
            <p:cNvSpPr/>
            <p:nvPr/>
          </p:nvSpPr>
          <p:spPr>
            <a:xfrm>
              <a:off x="2321225" y="1382409"/>
              <a:ext cx="540544" cy="337407"/>
            </a:xfrm>
            <a:prstGeom prst="rect">
              <a:avLst/>
            </a:pr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10" name="Line"/>
            <p:cNvSpPr/>
            <p:nvPr/>
          </p:nvSpPr>
          <p:spPr>
            <a:xfrm>
              <a:off x="2052682" y="1508082"/>
              <a:ext cx="85289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080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13" name="Group"/>
            <p:cNvGrpSpPr/>
            <p:nvPr/>
          </p:nvGrpSpPr>
          <p:grpSpPr>
            <a:xfrm>
              <a:off x="2052682" y="1527207"/>
              <a:ext cx="268544" cy="1"/>
              <a:chOff x="0" y="0"/>
              <a:chExt cx="268542" cy="0"/>
            </a:xfrm>
          </p:grpSpPr>
          <p:sp>
            <p:nvSpPr>
              <p:cNvPr id="811" name="Line"/>
              <p:cNvSpPr/>
              <p:nvPr/>
            </p:nvSpPr>
            <p:spPr>
              <a:xfrm>
                <a:off x="0" y="0"/>
                <a:ext cx="268543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12" name="Line"/>
              <p:cNvSpPr/>
              <p:nvPr/>
            </p:nvSpPr>
            <p:spPr>
              <a:xfrm flipH="1" flipV="1">
                <a:off x="0" y="0"/>
                <a:ext cx="268543" cy="1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14" name="Line"/>
            <p:cNvSpPr/>
            <p:nvPr/>
          </p:nvSpPr>
          <p:spPr>
            <a:xfrm>
              <a:off x="2235937" y="1508082"/>
              <a:ext cx="85289" cy="3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080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17" name="Group"/>
            <p:cNvGrpSpPr/>
            <p:nvPr/>
          </p:nvGrpSpPr>
          <p:grpSpPr>
            <a:xfrm>
              <a:off x="2375394" y="1091447"/>
              <a:ext cx="217832" cy="290963"/>
              <a:chOff x="0" y="0"/>
              <a:chExt cx="217831" cy="290961"/>
            </a:xfrm>
          </p:grpSpPr>
          <p:sp>
            <p:nvSpPr>
              <p:cNvPr id="815" name="Line"/>
              <p:cNvSpPr/>
              <p:nvPr/>
            </p:nvSpPr>
            <p:spPr>
              <a:xfrm>
                <a:off x="0" y="-1"/>
                <a:ext cx="217831" cy="290963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16" name="Line"/>
              <p:cNvSpPr/>
              <p:nvPr/>
            </p:nvSpPr>
            <p:spPr>
              <a:xfrm flipH="1" flipV="1">
                <a:off x="-1" y="0"/>
                <a:ext cx="217833" cy="290962"/>
              </a:xfrm>
              <a:prstGeom prst="line">
                <a:avLst/>
              </a:pr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18" name="Line"/>
            <p:cNvSpPr/>
            <p:nvPr/>
          </p:nvSpPr>
          <p:spPr>
            <a:xfrm>
              <a:off x="2526378" y="1305912"/>
              <a:ext cx="66848" cy="7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5" y="0"/>
                  </a:moveTo>
                  <a:lnTo>
                    <a:pt x="21600" y="21600"/>
                  </a:lnTo>
                  <a:lnTo>
                    <a:pt x="0" y="6557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19" name="Index Entries"/>
            <p:cNvSpPr txBox="1"/>
            <p:nvPr/>
          </p:nvSpPr>
          <p:spPr>
            <a:xfrm>
              <a:off x="3111806" y="184412"/>
              <a:ext cx="1221323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Index Entries</a:t>
              </a:r>
            </a:p>
          </p:txBody>
        </p:sp>
        <p:sp>
          <p:nvSpPr>
            <p:cNvPr id="820" name="Data Entries"/>
            <p:cNvSpPr txBox="1"/>
            <p:nvPr/>
          </p:nvSpPr>
          <p:spPr>
            <a:xfrm>
              <a:off x="3111806" y="1296350"/>
              <a:ext cx="1142320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Data Entries</a:t>
              </a:r>
            </a:p>
          </p:txBody>
        </p:sp>
        <p:sp>
          <p:nvSpPr>
            <p:cNvPr id="821" name="(&quot;Sequence set&quot;)"/>
            <p:cNvSpPr txBox="1"/>
            <p:nvPr/>
          </p:nvSpPr>
          <p:spPr>
            <a:xfrm>
              <a:off x="3111806" y="1490324"/>
              <a:ext cx="1538116" cy="289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("Sequence set")</a:t>
              </a:r>
            </a:p>
          </p:txBody>
        </p:sp>
        <p:sp>
          <p:nvSpPr>
            <p:cNvPr id="822" name="(Direct search)"/>
            <p:cNvSpPr txBox="1"/>
            <p:nvPr/>
          </p:nvSpPr>
          <p:spPr>
            <a:xfrm>
              <a:off x="3111806" y="427563"/>
              <a:ext cx="1349898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(Direct search)</a:t>
              </a:r>
            </a:p>
          </p:txBody>
        </p:sp>
      </p:grpSp>
      <p:sp>
        <p:nvSpPr>
          <p:cNvPr id="824" name="Each node (except for root) contains m entries:  d &lt;= m &lt;= 2d entries.…"/>
          <p:cNvSpPr txBox="1"/>
          <p:nvPr/>
        </p:nvSpPr>
        <p:spPr>
          <a:xfrm>
            <a:off x="350520" y="2971800"/>
            <a:ext cx="8290560" cy="37457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node (except for root) contains m entries:  d &lt;= m &lt;= 2d entries. </a:t>
            </a:r>
          </a:p>
          <a:p>
            <a:pPr marL="342900" indent="-342900" defTabSz="4572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“d” is called the </a:t>
            </a:r>
            <a:r>
              <a:rPr u="sng">
                <a:solidFill>
                  <a:srgbClr val="FF0000"/>
                </a:solidFill>
              </a:rPr>
              <a:t>order</a:t>
            </a:r>
            <a:r>
              <a:t> of the tree.  </a:t>
            </a:r>
          </a:p>
          <a:p>
            <a:pPr marL="342900" lvl="2" indent="571500" defTabSz="457200">
              <a:lnSpc>
                <a:spcPct val="90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(maintain 50% min occupancy)</a:t>
            </a:r>
          </a:p>
          <a:p>
            <a:pPr marL="342900" indent="-342900" defTabSz="4572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 defTabSz="4572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Supports equality and range-searches efficiently.</a:t>
            </a:r>
          </a:p>
          <a:p>
            <a:pPr marL="342900" indent="-342900" defTabSz="4572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 defTabSz="4572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As in ISAM, all searches go from root to leaves, but structure is </a:t>
            </a:r>
            <a:r>
              <a:rPr u="sng"/>
              <a:t>dynamic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1" bldLvl="5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27" name="Example B+ Tre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Example B+ Tree</a:t>
            </a:r>
          </a:p>
        </p:txBody>
      </p:sp>
      <p:sp>
        <p:nvSpPr>
          <p:cNvPr id="828" name="Search begins at root page, and key comparisons direct it to a leaf (as in ISAM).…"/>
          <p:cNvSpPr txBox="1"/>
          <p:nvPr>
            <p:ph type="body" sz="half" idx="4294967295"/>
          </p:nvPr>
        </p:nvSpPr>
        <p:spPr>
          <a:xfrm>
            <a:off x="304800" y="1343025"/>
            <a:ext cx="9067800" cy="1562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Search begins at root page, and key comparisons direct it to a leaf (as in ISAM).</a:t>
            </a:r>
          </a:p>
          <a:p>
            <a:pPr marL="200660" indent="-200660">
              <a:buClrTx/>
              <a:buSzPct val="100000"/>
            </a:pPr>
            <a:r>
              <a:t>Search for 5*, 15*, all data entries &gt;= 24* ...</a:t>
            </a:r>
          </a:p>
        </p:txBody>
      </p:sp>
      <p:sp>
        <p:nvSpPr>
          <p:cNvPr id="829" name="Based on the search for 15*, we know it is not in the tree!"/>
          <p:cNvSpPr txBox="1"/>
          <p:nvPr/>
        </p:nvSpPr>
        <p:spPr>
          <a:xfrm>
            <a:off x="503237" y="5829300"/>
            <a:ext cx="7895590" cy="39878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marL="240665" indent="-240665" defTabSz="457200">
              <a:buSzPct val="100000"/>
              <a:buChar char="•"/>
              <a:defRPr sz="2400"/>
            </a:pPr>
            <a:r>
              <a:rPr sz="2000"/>
              <a:t> </a:t>
            </a:r>
            <a:r>
              <a:rPr sz="2000" i="1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search for 15*, we </a:t>
            </a:r>
            <a:r>
              <a:rPr sz="2000" i="1" u="sng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</a:t>
            </a:r>
            <a:r>
              <a:rPr sz="2000" i="1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is not in the tree!</a:t>
            </a:r>
            <a:endParaRPr sz="2000" i="1">
              <a:solidFill>
                <a:srgbClr val="8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3" name="Group"/>
          <p:cNvGrpSpPr/>
          <p:nvPr/>
        </p:nvGrpSpPr>
        <p:grpSpPr>
          <a:xfrm>
            <a:off x="346075" y="3079750"/>
            <a:ext cx="8174038" cy="2281238"/>
            <a:chOff x="0" y="0"/>
            <a:chExt cx="8174037" cy="2281237"/>
          </a:xfrm>
        </p:grpSpPr>
        <p:sp>
          <p:nvSpPr>
            <p:cNvPr id="830" name="Rectangle"/>
            <p:cNvSpPr/>
            <p:nvPr/>
          </p:nvSpPr>
          <p:spPr>
            <a:xfrm>
              <a:off x="2925762" y="474662"/>
              <a:ext cx="555626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33" name="Group"/>
            <p:cNvGrpSpPr/>
            <p:nvPr/>
          </p:nvGrpSpPr>
          <p:grpSpPr>
            <a:xfrm>
              <a:off x="3019425" y="474662"/>
              <a:ext cx="0" cy="463551"/>
              <a:chOff x="0" y="0"/>
              <a:chExt cx="0" cy="463550"/>
            </a:xfrm>
          </p:grpSpPr>
          <p:sp>
            <p:nvSpPr>
              <p:cNvPr id="831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32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34" name="Rectangle"/>
            <p:cNvSpPr/>
            <p:nvPr/>
          </p:nvSpPr>
          <p:spPr>
            <a:xfrm>
              <a:off x="3481387" y="474662"/>
              <a:ext cx="558801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37" name="Group"/>
            <p:cNvGrpSpPr/>
            <p:nvPr/>
          </p:nvGrpSpPr>
          <p:grpSpPr>
            <a:xfrm>
              <a:off x="3576637" y="474662"/>
              <a:ext cx="1" cy="463551"/>
              <a:chOff x="0" y="0"/>
              <a:chExt cx="0" cy="463550"/>
            </a:xfrm>
          </p:grpSpPr>
          <p:sp>
            <p:nvSpPr>
              <p:cNvPr id="835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36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38" name="Rectangle"/>
            <p:cNvSpPr/>
            <p:nvPr/>
          </p:nvSpPr>
          <p:spPr>
            <a:xfrm>
              <a:off x="4040187" y="474662"/>
              <a:ext cx="557213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41" name="Group"/>
            <p:cNvGrpSpPr/>
            <p:nvPr/>
          </p:nvGrpSpPr>
          <p:grpSpPr>
            <a:xfrm>
              <a:off x="4133850" y="474662"/>
              <a:ext cx="0" cy="463551"/>
              <a:chOff x="0" y="0"/>
              <a:chExt cx="0" cy="463550"/>
            </a:xfrm>
          </p:grpSpPr>
          <p:sp>
            <p:nvSpPr>
              <p:cNvPr id="839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40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42" name="Rectangle"/>
            <p:cNvSpPr/>
            <p:nvPr/>
          </p:nvSpPr>
          <p:spPr>
            <a:xfrm>
              <a:off x="4597400" y="474662"/>
              <a:ext cx="558800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45" name="Group"/>
            <p:cNvGrpSpPr/>
            <p:nvPr/>
          </p:nvGrpSpPr>
          <p:grpSpPr>
            <a:xfrm>
              <a:off x="4689475" y="474662"/>
              <a:ext cx="0" cy="463551"/>
              <a:chOff x="0" y="0"/>
              <a:chExt cx="0" cy="463550"/>
            </a:xfrm>
          </p:grpSpPr>
          <p:sp>
            <p:nvSpPr>
              <p:cNvPr id="843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44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46" name="Rectangle"/>
            <p:cNvSpPr/>
            <p:nvPr/>
          </p:nvSpPr>
          <p:spPr>
            <a:xfrm>
              <a:off x="5156200" y="474662"/>
              <a:ext cx="92075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47" name="Square"/>
            <p:cNvSpPr/>
            <p:nvPr/>
          </p:nvSpPr>
          <p:spPr>
            <a:xfrm>
              <a:off x="668813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48" name="Square"/>
            <p:cNvSpPr/>
            <p:nvPr/>
          </p:nvSpPr>
          <p:spPr>
            <a:xfrm>
              <a:off x="705961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49" name="Square"/>
            <p:cNvSpPr/>
            <p:nvPr/>
          </p:nvSpPr>
          <p:spPr>
            <a:xfrm>
              <a:off x="7431087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0" name="Square"/>
            <p:cNvSpPr/>
            <p:nvPr/>
          </p:nvSpPr>
          <p:spPr>
            <a:xfrm>
              <a:off x="7804150" y="1909762"/>
              <a:ext cx="369888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1" name="Square"/>
            <p:cNvSpPr/>
            <p:nvPr/>
          </p:nvSpPr>
          <p:spPr>
            <a:xfrm>
              <a:off x="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2" name="Square"/>
            <p:cNvSpPr/>
            <p:nvPr/>
          </p:nvSpPr>
          <p:spPr>
            <a:xfrm>
              <a:off x="3714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3" name="Square"/>
            <p:cNvSpPr/>
            <p:nvPr/>
          </p:nvSpPr>
          <p:spPr>
            <a:xfrm>
              <a:off x="7429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4" name="Square"/>
            <p:cNvSpPr/>
            <p:nvPr/>
          </p:nvSpPr>
          <p:spPr>
            <a:xfrm>
              <a:off x="111442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5" name="Square"/>
            <p:cNvSpPr/>
            <p:nvPr/>
          </p:nvSpPr>
          <p:spPr>
            <a:xfrm>
              <a:off x="167163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6" name="Square"/>
            <p:cNvSpPr/>
            <p:nvPr/>
          </p:nvSpPr>
          <p:spPr>
            <a:xfrm>
              <a:off x="204311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7" name="Square"/>
            <p:cNvSpPr/>
            <p:nvPr/>
          </p:nvSpPr>
          <p:spPr>
            <a:xfrm>
              <a:off x="241458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8" name="Square"/>
            <p:cNvSpPr/>
            <p:nvPr/>
          </p:nvSpPr>
          <p:spPr>
            <a:xfrm>
              <a:off x="278606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9" name="Square"/>
            <p:cNvSpPr/>
            <p:nvPr/>
          </p:nvSpPr>
          <p:spPr>
            <a:xfrm>
              <a:off x="33432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0" name="Square"/>
            <p:cNvSpPr/>
            <p:nvPr/>
          </p:nvSpPr>
          <p:spPr>
            <a:xfrm>
              <a:off x="37147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1" name="Square"/>
            <p:cNvSpPr/>
            <p:nvPr/>
          </p:nvSpPr>
          <p:spPr>
            <a:xfrm>
              <a:off x="4086225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2" name="Square"/>
            <p:cNvSpPr/>
            <p:nvPr/>
          </p:nvSpPr>
          <p:spPr>
            <a:xfrm>
              <a:off x="445928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3" name="Square"/>
            <p:cNvSpPr/>
            <p:nvPr/>
          </p:nvSpPr>
          <p:spPr>
            <a:xfrm>
              <a:off x="5014912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4" name="Square"/>
            <p:cNvSpPr/>
            <p:nvPr/>
          </p:nvSpPr>
          <p:spPr>
            <a:xfrm>
              <a:off x="53879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5" name="Square"/>
            <p:cNvSpPr/>
            <p:nvPr/>
          </p:nvSpPr>
          <p:spPr>
            <a:xfrm>
              <a:off x="57594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6" name="Square"/>
            <p:cNvSpPr/>
            <p:nvPr/>
          </p:nvSpPr>
          <p:spPr>
            <a:xfrm>
              <a:off x="613092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69" name="Group"/>
            <p:cNvGrpSpPr/>
            <p:nvPr/>
          </p:nvGrpSpPr>
          <p:grpSpPr>
            <a:xfrm>
              <a:off x="754062" y="879475"/>
              <a:ext cx="2217739" cy="1008063"/>
              <a:chOff x="0" y="0"/>
              <a:chExt cx="2217737" cy="1008062"/>
            </a:xfrm>
          </p:grpSpPr>
          <p:sp>
            <p:nvSpPr>
              <p:cNvPr id="867" name="Line"/>
              <p:cNvSpPr/>
              <p:nvPr/>
            </p:nvSpPr>
            <p:spPr>
              <a:xfrm flipH="1">
                <a:off x="-1" y="-1"/>
                <a:ext cx="2217739" cy="10080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68" name="Line"/>
              <p:cNvSpPr/>
              <p:nvPr/>
            </p:nvSpPr>
            <p:spPr>
              <a:xfrm flipV="1">
                <a:off x="-1" y="-1"/>
                <a:ext cx="2217739" cy="10080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70" name="Triangle"/>
            <p:cNvSpPr/>
            <p:nvPr/>
          </p:nvSpPr>
          <p:spPr>
            <a:xfrm>
              <a:off x="754062" y="1812925"/>
              <a:ext cx="117476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66"/>
                  </a:moveTo>
                  <a:lnTo>
                    <a:pt x="0" y="21600"/>
                  </a:lnTo>
                  <a:lnTo>
                    <a:pt x="17222" y="0"/>
                  </a:lnTo>
                  <a:lnTo>
                    <a:pt x="21600" y="15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73" name="Group"/>
            <p:cNvGrpSpPr/>
            <p:nvPr/>
          </p:nvGrpSpPr>
          <p:grpSpPr>
            <a:xfrm>
              <a:off x="2414587" y="892174"/>
              <a:ext cx="1103314" cy="995364"/>
              <a:chOff x="0" y="0"/>
              <a:chExt cx="1103312" cy="995362"/>
            </a:xfrm>
          </p:grpSpPr>
          <p:sp>
            <p:nvSpPr>
              <p:cNvPr id="871" name="Line"/>
              <p:cNvSpPr/>
              <p:nvPr/>
            </p:nvSpPr>
            <p:spPr>
              <a:xfrm flipH="1">
                <a:off x="0" y="-1"/>
                <a:ext cx="1103313" cy="9953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72" name="Line"/>
              <p:cNvSpPr/>
              <p:nvPr/>
            </p:nvSpPr>
            <p:spPr>
              <a:xfrm flipV="1">
                <a:off x="-1" y="0"/>
                <a:ext cx="1103314" cy="995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74" name="Triangle"/>
            <p:cNvSpPr/>
            <p:nvPr/>
          </p:nvSpPr>
          <p:spPr>
            <a:xfrm>
              <a:off x="2414587" y="1787525"/>
              <a:ext cx="106363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57"/>
                  </a:moveTo>
                  <a:lnTo>
                    <a:pt x="0" y="21600"/>
                  </a:lnTo>
                  <a:lnTo>
                    <a:pt x="13540" y="0"/>
                  </a:lnTo>
                  <a:lnTo>
                    <a:pt x="21600" y="9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77" name="Group"/>
            <p:cNvGrpSpPr/>
            <p:nvPr/>
          </p:nvGrpSpPr>
          <p:grpSpPr>
            <a:xfrm>
              <a:off x="4075112" y="892175"/>
              <a:ext cx="1" cy="984250"/>
              <a:chOff x="0" y="0"/>
              <a:chExt cx="0" cy="984250"/>
            </a:xfrm>
          </p:grpSpPr>
          <p:sp>
            <p:nvSpPr>
              <p:cNvPr id="875" name="Line"/>
              <p:cNvSpPr/>
              <p:nvPr/>
            </p:nvSpPr>
            <p:spPr>
              <a:xfrm flipH="1">
                <a:off x="-1" y="0"/>
                <a:ext cx="2" cy="9842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76" name="Line"/>
              <p:cNvSpPr/>
              <p:nvPr/>
            </p:nvSpPr>
            <p:spPr>
              <a:xfrm flipV="1">
                <a:off x="-1" y="0"/>
                <a:ext cx="2" cy="9842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78" name="Triangle"/>
            <p:cNvSpPr/>
            <p:nvPr/>
          </p:nvSpPr>
          <p:spPr>
            <a:xfrm>
              <a:off x="4044950" y="1758950"/>
              <a:ext cx="58738" cy="11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92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81" name="Group"/>
            <p:cNvGrpSpPr/>
            <p:nvPr/>
          </p:nvGrpSpPr>
          <p:grpSpPr>
            <a:xfrm>
              <a:off x="4643437" y="879475"/>
              <a:ext cx="1092201" cy="996950"/>
              <a:chOff x="0" y="0"/>
              <a:chExt cx="1092200" cy="996950"/>
            </a:xfrm>
          </p:grpSpPr>
          <p:sp>
            <p:nvSpPr>
              <p:cNvPr id="879" name="Line"/>
              <p:cNvSpPr/>
              <p:nvPr/>
            </p:nvSpPr>
            <p:spPr>
              <a:xfrm>
                <a:off x="-1" y="0"/>
                <a:ext cx="1092202" cy="9969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80" name="Line"/>
              <p:cNvSpPr/>
              <p:nvPr/>
            </p:nvSpPr>
            <p:spPr>
              <a:xfrm flipH="1" flipV="1">
                <a:off x="0" y="-1"/>
                <a:ext cx="1092200" cy="9969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82" name="Triangle"/>
            <p:cNvSpPr/>
            <p:nvPr/>
          </p:nvSpPr>
          <p:spPr>
            <a:xfrm>
              <a:off x="5630862" y="1776412"/>
              <a:ext cx="104776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82" y="0"/>
                  </a:moveTo>
                  <a:lnTo>
                    <a:pt x="21600" y="21600"/>
                  </a:lnTo>
                  <a:lnTo>
                    <a:pt x="0" y="9257"/>
                  </a:lnTo>
                  <a:lnTo>
                    <a:pt x="818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85" name="Group"/>
            <p:cNvGrpSpPr/>
            <p:nvPr/>
          </p:nvGrpSpPr>
          <p:grpSpPr>
            <a:xfrm>
              <a:off x="5202237" y="866775"/>
              <a:ext cx="2217739" cy="1009650"/>
              <a:chOff x="0" y="0"/>
              <a:chExt cx="2217737" cy="1009650"/>
            </a:xfrm>
          </p:grpSpPr>
          <p:sp>
            <p:nvSpPr>
              <p:cNvPr id="883" name="Line"/>
              <p:cNvSpPr/>
              <p:nvPr/>
            </p:nvSpPr>
            <p:spPr>
              <a:xfrm>
                <a:off x="0" y="-1"/>
                <a:ext cx="2217738" cy="10096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84" name="Line"/>
              <p:cNvSpPr/>
              <p:nvPr/>
            </p:nvSpPr>
            <p:spPr>
              <a:xfrm flipH="1" flipV="1">
                <a:off x="0" y="-1"/>
                <a:ext cx="2217738" cy="10096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86" name="Triangle"/>
            <p:cNvSpPr/>
            <p:nvPr/>
          </p:nvSpPr>
          <p:spPr>
            <a:xfrm>
              <a:off x="7302500" y="1800225"/>
              <a:ext cx="117475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78" y="0"/>
                  </a:moveTo>
                  <a:lnTo>
                    <a:pt x="21600" y="21600"/>
                  </a:lnTo>
                  <a:lnTo>
                    <a:pt x="0" y="15300"/>
                  </a:lnTo>
                  <a:lnTo>
                    <a:pt x="437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87" name="Root"/>
            <p:cNvSpPr txBox="1"/>
            <p:nvPr/>
          </p:nvSpPr>
          <p:spPr>
            <a:xfrm>
              <a:off x="2497136" y="0"/>
              <a:ext cx="509602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  <p:sp>
          <p:nvSpPr>
            <p:cNvPr id="888" name="17"/>
            <p:cNvSpPr txBox="1"/>
            <p:nvPr/>
          </p:nvSpPr>
          <p:spPr>
            <a:xfrm>
              <a:off x="3657599" y="546100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889" name="24"/>
            <p:cNvSpPr txBox="1"/>
            <p:nvPr/>
          </p:nvSpPr>
          <p:spPr>
            <a:xfrm>
              <a:off x="4214812" y="544512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890" name="30"/>
            <p:cNvSpPr txBox="1"/>
            <p:nvPr/>
          </p:nvSpPr>
          <p:spPr>
            <a:xfrm>
              <a:off x="4784724" y="533400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891" name="2*"/>
            <p:cNvSpPr txBox="1"/>
            <p:nvPr/>
          </p:nvSpPr>
          <p:spPr>
            <a:xfrm>
              <a:off x="46037" y="1924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892" name="3*"/>
            <p:cNvSpPr txBox="1"/>
            <p:nvPr/>
          </p:nvSpPr>
          <p:spPr>
            <a:xfrm>
              <a:off x="427037" y="191293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893" name="5*"/>
            <p:cNvSpPr txBox="1"/>
            <p:nvPr/>
          </p:nvSpPr>
          <p:spPr>
            <a:xfrm>
              <a:off x="800099" y="191293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894" name="7*"/>
            <p:cNvSpPr txBox="1"/>
            <p:nvPr/>
          </p:nvSpPr>
          <p:spPr>
            <a:xfrm>
              <a:off x="1171574" y="1924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895" name="14*"/>
            <p:cNvSpPr txBox="1"/>
            <p:nvPr/>
          </p:nvSpPr>
          <p:spPr>
            <a:xfrm>
              <a:off x="1706561" y="19240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896" name="16*"/>
            <p:cNvSpPr txBox="1"/>
            <p:nvPr/>
          </p:nvSpPr>
          <p:spPr>
            <a:xfrm>
              <a:off x="2066924" y="19240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16*</a:t>
              </a:r>
            </a:p>
          </p:txBody>
        </p:sp>
        <p:sp>
          <p:nvSpPr>
            <p:cNvPr id="897" name="19*"/>
            <p:cNvSpPr txBox="1"/>
            <p:nvPr/>
          </p:nvSpPr>
          <p:spPr>
            <a:xfrm>
              <a:off x="3402012" y="1912937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19*</a:t>
              </a:r>
            </a:p>
          </p:txBody>
        </p:sp>
        <p:sp>
          <p:nvSpPr>
            <p:cNvPr id="898" name="20*"/>
            <p:cNvSpPr txBox="1"/>
            <p:nvPr/>
          </p:nvSpPr>
          <p:spPr>
            <a:xfrm>
              <a:off x="3749674" y="191293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899" name="22*"/>
            <p:cNvSpPr txBox="1"/>
            <p:nvPr/>
          </p:nvSpPr>
          <p:spPr>
            <a:xfrm>
              <a:off x="4111624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22*</a:t>
              </a:r>
            </a:p>
          </p:txBody>
        </p:sp>
        <p:sp>
          <p:nvSpPr>
            <p:cNvPr id="900" name="24*"/>
            <p:cNvSpPr txBox="1"/>
            <p:nvPr/>
          </p:nvSpPr>
          <p:spPr>
            <a:xfrm>
              <a:off x="5038724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24*</a:t>
              </a:r>
            </a:p>
          </p:txBody>
        </p:sp>
        <p:sp>
          <p:nvSpPr>
            <p:cNvPr id="901" name="27*"/>
            <p:cNvSpPr txBox="1"/>
            <p:nvPr/>
          </p:nvSpPr>
          <p:spPr>
            <a:xfrm>
              <a:off x="5422899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902" name="29*"/>
            <p:cNvSpPr txBox="1"/>
            <p:nvPr/>
          </p:nvSpPr>
          <p:spPr>
            <a:xfrm>
              <a:off x="5770562" y="192246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29*</a:t>
              </a:r>
            </a:p>
          </p:txBody>
        </p:sp>
        <p:sp>
          <p:nvSpPr>
            <p:cNvPr id="903" name="33*"/>
            <p:cNvSpPr txBox="1"/>
            <p:nvPr/>
          </p:nvSpPr>
          <p:spPr>
            <a:xfrm>
              <a:off x="6711949" y="192246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904" name="34*"/>
            <p:cNvSpPr txBox="1"/>
            <p:nvPr/>
          </p:nvSpPr>
          <p:spPr>
            <a:xfrm>
              <a:off x="7085011" y="192246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34*</a:t>
              </a:r>
            </a:p>
          </p:txBody>
        </p:sp>
        <p:sp>
          <p:nvSpPr>
            <p:cNvPr id="905" name="38*"/>
            <p:cNvSpPr txBox="1"/>
            <p:nvPr/>
          </p:nvSpPr>
          <p:spPr>
            <a:xfrm>
              <a:off x="7443786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38*</a:t>
              </a:r>
            </a:p>
          </p:txBody>
        </p:sp>
        <p:sp>
          <p:nvSpPr>
            <p:cNvPr id="906" name="39*"/>
            <p:cNvSpPr txBox="1"/>
            <p:nvPr/>
          </p:nvSpPr>
          <p:spPr>
            <a:xfrm>
              <a:off x="7815261" y="190023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39*</a:t>
              </a:r>
            </a:p>
          </p:txBody>
        </p:sp>
        <p:sp>
          <p:nvSpPr>
            <p:cNvPr id="907" name="13"/>
            <p:cNvSpPr txBox="1"/>
            <p:nvPr/>
          </p:nvSpPr>
          <p:spPr>
            <a:xfrm>
              <a:off x="3124199" y="546100"/>
              <a:ext cx="28841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908" name="Line"/>
            <p:cNvSpPr/>
            <p:nvPr/>
          </p:nvSpPr>
          <p:spPr>
            <a:xfrm>
              <a:off x="3311524" y="1587"/>
              <a:ext cx="3810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09" name="Line"/>
            <p:cNvSpPr/>
            <p:nvPr/>
          </p:nvSpPr>
          <p:spPr>
            <a:xfrm rot="19020000">
              <a:off x="30829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910" name="Line"/>
            <p:cNvSpPr/>
            <p:nvPr/>
          </p:nvSpPr>
          <p:spPr>
            <a:xfrm rot="19020000">
              <a:off x="13303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911" name="Line"/>
            <p:cNvSpPr/>
            <p:nvPr/>
          </p:nvSpPr>
          <p:spPr>
            <a:xfrm rot="19020000">
              <a:off x="46831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912" name="Line"/>
            <p:cNvSpPr/>
            <p:nvPr/>
          </p:nvSpPr>
          <p:spPr>
            <a:xfrm rot="19020000">
              <a:off x="63595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sp>
        <p:nvSpPr>
          <p:cNvPr id="2" name="Text Box 1"/>
          <p:cNvSpPr txBox="1"/>
          <p:nvPr/>
        </p:nvSpPr>
        <p:spPr>
          <a:xfrm>
            <a:off x="5384800" y="2683510"/>
            <a:ext cx="3723005" cy="685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AU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Pointers between pages</a:t>
            </a:r>
            <a:endParaRPr kumimoji="0" lang="en-AU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16" name="A Note on Terminolog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 Note on Terminology</a:t>
            </a:r>
          </a:p>
        </p:txBody>
      </p:sp>
      <p:sp>
        <p:nvSpPr>
          <p:cNvPr id="917" name="The “+” in B+Tree indicates a special kind of “B Tree” in which all the data entries reside in leaf pages.…"/>
          <p:cNvSpPr txBox="1"/>
          <p:nvPr>
            <p:ph type="body" idx="4294967295"/>
          </p:nvPr>
        </p:nvSpPr>
        <p:spPr>
          <a:xfrm>
            <a:off x="152400" y="1447800"/>
            <a:ext cx="8991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The “+” in B</a:t>
            </a:r>
            <a:r>
              <a:rPr baseline="30000"/>
              <a:t>+</a:t>
            </a:r>
            <a:r>
              <a:t>Tree indicates a special kind of “B Tree” in which </a:t>
            </a:r>
            <a:r>
              <a:rPr>
                <a:solidFill>
                  <a:srgbClr val="800000"/>
                </a:solidFill>
              </a:rPr>
              <a:t>all the data entries reside in leaf pages</a:t>
            </a:r>
            <a:r>
              <a:t>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In a vanilla “B Tree”, data entries are sprinkled throughout the tree.</a:t>
            </a:r>
            <a:endParaRPr sz="2800" b="1"/>
          </a:p>
          <a:p>
            <a:pPr marL="280670" indent="-280670">
              <a:buClrTx/>
              <a:buSzPct val="100000"/>
              <a:defRPr sz="2800"/>
            </a:pP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B</a:t>
            </a:r>
            <a:r>
              <a:rPr baseline="30000"/>
              <a:t>+</a:t>
            </a:r>
            <a:r>
              <a:t>Trees are simpler to implement than B Trees.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And since we have a large fanout, the upper levels comprise only a tiny fraction of the total storage space in the tree.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solidFill>
                  <a:srgbClr val="800000"/>
                </a:solidFill>
              </a:defRPr>
            </a:pPr>
            <a:r>
              <a:t>To confuse matters, most database people (like me) call B</a:t>
            </a:r>
            <a:r>
              <a:rPr baseline="30000"/>
              <a:t>+</a:t>
            </a:r>
            <a:r>
              <a:t>Trees “B Trees”!!! (sorry!)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188335" y="5588635"/>
            <a:ext cx="3848735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AU" altLang="en-US" sz="2400" b="0" i="0" u="none" strike="noStrike" cap="none" spc="0" normalizeH="0" baseline="0">
                <a:ln>
                  <a:noFill/>
                </a:ln>
                <a:solidFill>
                  <a:srgbClr val="E4222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not important</a:t>
            </a:r>
            <a:endParaRPr kumimoji="0" lang="en-AU" altLang="en-US" sz="2400" b="0" i="0" u="none" strike="noStrike" cap="none" spc="0" normalizeH="0" baseline="0">
              <a:ln>
                <a:noFill/>
              </a:ln>
              <a:solidFill>
                <a:srgbClr val="E42222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20" name="B+Tree Pag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31520">
              <a:defRPr sz="3520" b="0">
                <a:solidFill>
                  <a:srgbClr val="000000"/>
                </a:solidFill>
                <a:effectLst>
                  <a:outerShdw blurRad="10160" dist="20320" dir="2700000" rotWithShape="0">
                    <a:srgbClr val="DDDDDD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B+Tree Pages</a:t>
            </a:r>
          </a:p>
        </p:txBody>
      </p:sp>
      <p:sp>
        <p:nvSpPr>
          <p:cNvPr id="921" name="Question: How big should the B+Tree pages (i.e., nodes) be?…"/>
          <p:cNvSpPr txBox="1"/>
          <p:nvPr>
            <p:ph type="body" idx="4294967295"/>
          </p:nvPr>
        </p:nvSpPr>
        <p:spPr>
          <a:xfrm>
            <a:off x="685800" y="13843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68680">
              <a:spcBef>
                <a:spcPts val="1100"/>
              </a:spcBef>
              <a:buSzTx/>
              <a:buFont typeface="Monotype Sorts"/>
              <a:buNone/>
              <a:defRPr sz="2660"/>
            </a:pPr>
            <a:r>
              <a:t>Question: How big should the B+Tree pages (i.e., nodes) be?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2660">
                <a:solidFill>
                  <a:srgbClr val="FF0000"/>
                </a:solidFill>
              </a:defRPr>
            </a:pPr>
            <a:r>
              <a:t>Hint</a:t>
            </a:r>
            <a:r>
              <a:rPr b="1"/>
              <a:t> </a:t>
            </a:r>
            <a:r>
              <a:t>1: we want them to be fairly large (to get high fanout).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2660">
                <a:solidFill>
                  <a:schemeClr val="accent2"/>
                </a:solidFill>
              </a:defRPr>
            </a:pPr>
            <a:r>
              <a:t>Hint 2: they are typically stored in files on disk.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2660">
                <a:solidFill>
                  <a:schemeClr val="accent1"/>
                </a:solidFill>
              </a:defRPr>
            </a:pPr>
            <a:r>
              <a:t>Hint 3: they are typically read from disk into buffer pool frames.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2660">
                <a:solidFill>
                  <a:srgbClr val="FF0000"/>
                </a:solidFill>
              </a:defRPr>
            </a:pPr>
            <a:r>
              <a:t>Hint 4: when updated, we eventually write them from the buffer pool back to disk.</a:t>
            </a:r>
          </a:p>
          <a:p>
            <a:pPr marL="271145" lvl="1" indent="162560" defTabSz="868680">
              <a:spcBef>
                <a:spcPts val="0"/>
              </a:spcBef>
              <a:buSzTx/>
              <a:buFont typeface="Monotype Sorts"/>
              <a:buNone/>
              <a:defRPr sz="2660">
                <a:solidFill>
                  <a:schemeClr val="accent2"/>
                </a:solidFill>
              </a:defRPr>
            </a:pPr>
            <a:r>
              <a:t>Hint 5: we call them “pages”.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" grpId="1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24" name="B+ Trees in Practic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31520">
              <a:defRPr sz="3520" b="0">
                <a:solidFill>
                  <a:srgbClr val="000000"/>
                </a:solidFill>
                <a:effectLst>
                  <a:outerShdw blurRad="10160" dist="20320" dir="2700000" rotWithShape="0">
                    <a:srgbClr val="DDDDDD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B+ Trees in Practice</a:t>
            </a:r>
          </a:p>
        </p:txBody>
      </p:sp>
      <p:sp>
        <p:nvSpPr>
          <p:cNvPr id="925" name="Remember = Index nodes are disk pages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Remember = Index nodes are disk pages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e.g., fixed length unit of communication with disk</a:t>
            </a:r>
          </a:p>
          <a:p>
            <a:pPr marL="200660" indent="-200660">
              <a:buClrTx/>
              <a:buSzPct val="100000"/>
            </a:pPr>
            <a:r>
              <a:t>Typical order: 100.  Typical fill-factor: 67%.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average fanout = 134</a:t>
            </a:r>
          </a:p>
          <a:p>
            <a:pPr marL="200660" indent="-200660">
              <a:buClrTx/>
              <a:buSzPct val="100000"/>
            </a:pPr>
            <a:r>
              <a:t>Typical capacities: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Height 3: 134</a:t>
            </a:r>
            <a:r>
              <a:rPr baseline="30000"/>
              <a:t>3</a:t>
            </a:r>
            <a:r>
              <a:t> =     2,406,104 entries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Height 4: 134</a:t>
            </a:r>
            <a:r>
              <a:rPr baseline="30000"/>
              <a:t>4</a:t>
            </a:r>
            <a:r>
              <a:t> =    322,417,936 entries</a:t>
            </a:r>
          </a:p>
          <a:p>
            <a:pPr marL="200660" indent="-200660">
              <a:buClrTx/>
              <a:buSzPct val="100000"/>
            </a:pPr>
            <a:r>
              <a:t>Can often hold top levels in buffer pool: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Level 1 =           1 page  =     8 Kbytes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Level 2 =      134 pages =     1 Mbyte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Level 3 = 17,956 pages =    143 MBytes      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28" name="Inserting a Data Entry into a B+ Tree"/>
          <p:cNvSpPr txBox="1"/>
          <p:nvPr>
            <p:ph type="title" idx="4294967295"/>
          </p:nvPr>
        </p:nvSpPr>
        <p:spPr>
          <a:xfrm>
            <a:off x="552450" y="193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Inserting a Data Entry into a B+ Tree</a:t>
            </a:r>
          </a:p>
        </p:txBody>
      </p:sp>
      <p:sp>
        <p:nvSpPr>
          <p:cNvPr id="929" name="Find correct leaf L.…"/>
          <p:cNvSpPr txBox="1"/>
          <p:nvPr>
            <p:ph type="body" idx="4294967295"/>
          </p:nvPr>
        </p:nvSpPr>
        <p:spPr>
          <a:xfrm>
            <a:off x="762000" y="1371600"/>
            <a:ext cx="8153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Find correct leaf </a:t>
            </a:r>
            <a:r>
              <a:rPr i="1"/>
              <a:t>L.</a:t>
            </a:r>
            <a:r>
              <a:t> </a:t>
            </a:r>
          </a:p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Put data entry onto </a:t>
            </a:r>
            <a:r>
              <a:rPr i="1"/>
              <a:t>L</a:t>
            </a:r>
            <a:r>
              <a:t>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</a:t>
            </a:r>
            <a:r>
              <a:rPr i="1"/>
              <a:t>L </a:t>
            </a:r>
            <a:r>
              <a:t>has enough space, </a:t>
            </a:r>
            <a:r>
              <a:rPr i="1"/>
              <a:t>done</a:t>
            </a:r>
            <a:r>
              <a:t>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Else, must </a:t>
            </a:r>
            <a:r>
              <a:rPr i="1" u="sng">
                <a:solidFill>
                  <a:schemeClr val="accent2"/>
                </a:solidFill>
              </a:rPr>
              <a:t>split</a:t>
            </a:r>
            <a:r>
              <a:rPr>
                <a:solidFill>
                  <a:schemeClr val="accent2"/>
                </a:solidFill>
              </a:rPr>
              <a:t>  </a:t>
            </a:r>
            <a:r>
              <a:rPr i="1"/>
              <a:t>L (into L and a new node L2)</a:t>
            </a:r>
            <a:endParaRPr i="1"/>
          </a:p>
          <a:p>
            <a:pPr marL="1002665" lvl="2" indent="-240665">
              <a:spcBef>
                <a:spcPts val="0"/>
              </a:spcBef>
              <a:buClrTx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Redistribute entries evenly, </a:t>
            </a:r>
            <a:r>
              <a:rPr b="1" u="sng">
                <a:solidFill>
                  <a:schemeClr val="accent2"/>
                </a:solidFill>
              </a:rPr>
              <a:t>copy up</a:t>
            </a:r>
            <a:r>
              <a:rPr b="1">
                <a:solidFill>
                  <a:schemeClr val="accent2"/>
                </a:solidFill>
              </a:rPr>
              <a:t> </a:t>
            </a:r>
            <a:r>
              <a:t>middle key.</a:t>
            </a:r>
          </a:p>
          <a:p>
            <a:pPr marL="1002665" lvl="2" indent="-240665">
              <a:spcBef>
                <a:spcPts val="0"/>
              </a:spcBef>
              <a:buClrTx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 index entry pointing to </a:t>
            </a:r>
            <a:r>
              <a:rPr i="1"/>
              <a:t>L2 </a:t>
            </a:r>
            <a:r>
              <a:rPr u="sng">
                <a:solidFill>
                  <a:srgbClr val="FF0000"/>
                </a:solidFill>
              </a:rPr>
              <a:t>into parent</a:t>
            </a:r>
            <a:r>
              <a:t> of </a:t>
            </a:r>
            <a:r>
              <a:rPr i="1"/>
              <a:t>L</a:t>
            </a:r>
            <a:r>
              <a:t>.</a:t>
            </a:r>
          </a:p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can happen recursively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split index node</a:t>
            </a:r>
            <a:r>
              <a:rPr>
                <a:solidFill>
                  <a:srgbClr val="000000"/>
                </a:solidFill>
              </a:rPr>
              <a:t>, redistribute entries evenly, but </a:t>
            </a:r>
            <a:r>
              <a:rPr b="1" u="sng"/>
              <a:t>push up</a:t>
            </a:r>
            <a:r>
              <a:rPr b="1"/>
              <a:t> </a:t>
            </a:r>
            <a:r>
              <a:rPr>
                <a:solidFill>
                  <a:srgbClr val="000000"/>
                </a:solidFill>
              </a:rPr>
              <a:t>middle key.  (Contrast with leaf splits.)</a:t>
            </a:r>
            <a:endParaRPr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Splits “grow” tree; root split increases height. 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Tree growth: gets </a:t>
            </a:r>
            <a:r>
              <a:rPr i="1" u="sng">
                <a:solidFill>
                  <a:schemeClr val="accent2"/>
                </a:solidFill>
              </a:rPr>
              <a:t>wider</a:t>
            </a:r>
            <a:r>
              <a:t> or </a:t>
            </a:r>
            <a:r>
              <a:rPr i="1" u="sng">
                <a:solidFill>
                  <a:schemeClr val="accent2"/>
                </a:solidFill>
              </a:rPr>
              <a:t>one level taller at top.</a:t>
            </a:r>
            <a:endParaRPr i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9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9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9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9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9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32" name="Example B+ Tree – Inserting 23*"/>
          <p:cNvSpPr txBox="1"/>
          <p:nvPr>
            <p:ph type="title" idx="4294967295"/>
          </p:nvPr>
        </p:nvSpPr>
        <p:spPr>
          <a:xfrm>
            <a:off x="611505" y="620395"/>
            <a:ext cx="80772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B+ Tree – Inserting 23*</a:t>
            </a:r>
          </a:p>
        </p:txBody>
      </p:sp>
      <p:grpSp>
        <p:nvGrpSpPr>
          <p:cNvPr id="1016" name="Group"/>
          <p:cNvGrpSpPr/>
          <p:nvPr/>
        </p:nvGrpSpPr>
        <p:grpSpPr>
          <a:xfrm>
            <a:off x="346075" y="1755775"/>
            <a:ext cx="8174038" cy="2281238"/>
            <a:chOff x="0" y="0"/>
            <a:chExt cx="8174037" cy="2281237"/>
          </a:xfrm>
        </p:grpSpPr>
        <p:sp>
          <p:nvSpPr>
            <p:cNvPr id="933" name="Rectangle"/>
            <p:cNvSpPr/>
            <p:nvPr/>
          </p:nvSpPr>
          <p:spPr>
            <a:xfrm>
              <a:off x="2925762" y="474662"/>
              <a:ext cx="555626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36" name="Group"/>
            <p:cNvGrpSpPr/>
            <p:nvPr/>
          </p:nvGrpSpPr>
          <p:grpSpPr>
            <a:xfrm>
              <a:off x="3019425" y="474662"/>
              <a:ext cx="0" cy="463551"/>
              <a:chOff x="0" y="0"/>
              <a:chExt cx="0" cy="463550"/>
            </a:xfrm>
          </p:grpSpPr>
          <p:sp>
            <p:nvSpPr>
              <p:cNvPr id="934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35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37" name="Rectangle"/>
            <p:cNvSpPr/>
            <p:nvPr/>
          </p:nvSpPr>
          <p:spPr>
            <a:xfrm>
              <a:off x="3481387" y="474662"/>
              <a:ext cx="558801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40" name="Group"/>
            <p:cNvGrpSpPr/>
            <p:nvPr/>
          </p:nvGrpSpPr>
          <p:grpSpPr>
            <a:xfrm>
              <a:off x="3576637" y="474662"/>
              <a:ext cx="1" cy="463551"/>
              <a:chOff x="0" y="0"/>
              <a:chExt cx="0" cy="463550"/>
            </a:xfrm>
          </p:grpSpPr>
          <p:sp>
            <p:nvSpPr>
              <p:cNvPr id="938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39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41" name="Rectangle"/>
            <p:cNvSpPr/>
            <p:nvPr/>
          </p:nvSpPr>
          <p:spPr>
            <a:xfrm>
              <a:off x="4040187" y="474662"/>
              <a:ext cx="557213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44" name="Group"/>
            <p:cNvGrpSpPr/>
            <p:nvPr/>
          </p:nvGrpSpPr>
          <p:grpSpPr>
            <a:xfrm>
              <a:off x="4133850" y="474662"/>
              <a:ext cx="0" cy="463551"/>
              <a:chOff x="0" y="0"/>
              <a:chExt cx="0" cy="463550"/>
            </a:xfrm>
          </p:grpSpPr>
          <p:sp>
            <p:nvSpPr>
              <p:cNvPr id="942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43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45" name="Rectangle"/>
            <p:cNvSpPr/>
            <p:nvPr/>
          </p:nvSpPr>
          <p:spPr>
            <a:xfrm>
              <a:off x="4597400" y="474662"/>
              <a:ext cx="558800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48" name="Group"/>
            <p:cNvGrpSpPr/>
            <p:nvPr/>
          </p:nvGrpSpPr>
          <p:grpSpPr>
            <a:xfrm>
              <a:off x="4689475" y="474662"/>
              <a:ext cx="0" cy="463551"/>
              <a:chOff x="0" y="0"/>
              <a:chExt cx="0" cy="463550"/>
            </a:xfrm>
          </p:grpSpPr>
          <p:sp>
            <p:nvSpPr>
              <p:cNvPr id="946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47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49" name="Rectangle"/>
            <p:cNvSpPr/>
            <p:nvPr/>
          </p:nvSpPr>
          <p:spPr>
            <a:xfrm>
              <a:off x="5156200" y="474662"/>
              <a:ext cx="92075" cy="4635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0" name="Square"/>
            <p:cNvSpPr/>
            <p:nvPr/>
          </p:nvSpPr>
          <p:spPr>
            <a:xfrm>
              <a:off x="668813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1" name="Square"/>
            <p:cNvSpPr/>
            <p:nvPr/>
          </p:nvSpPr>
          <p:spPr>
            <a:xfrm>
              <a:off x="705961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2" name="Square"/>
            <p:cNvSpPr/>
            <p:nvPr/>
          </p:nvSpPr>
          <p:spPr>
            <a:xfrm>
              <a:off x="7431087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3" name="Square"/>
            <p:cNvSpPr/>
            <p:nvPr/>
          </p:nvSpPr>
          <p:spPr>
            <a:xfrm>
              <a:off x="7804150" y="1909762"/>
              <a:ext cx="369888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4" name="Square"/>
            <p:cNvSpPr/>
            <p:nvPr/>
          </p:nvSpPr>
          <p:spPr>
            <a:xfrm>
              <a:off x="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5" name="Square"/>
            <p:cNvSpPr/>
            <p:nvPr/>
          </p:nvSpPr>
          <p:spPr>
            <a:xfrm>
              <a:off x="3714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6" name="Square"/>
            <p:cNvSpPr/>
            <p:nvPr/>
          </p:nvSpPr>
          <p:spPr>
            <a:xfrm>
              <a:off x="7429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7" name="Square"/>
            <p:cNvSpPr/>
            <p:nvPr/>
          </p:nvSpPr>
          <p:spPr>
            <a:xfrm>
              <a:off x="111442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8" name="Square"/>
            <p:cNvSpPr/>
            <p:nvPr/>
          </p:nvSpPr>
          <p:spPr>
            <a:xfrm>
              <a:off x="167163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9" name="Square"/>
            <p:cNvSpPr/>
            <p:nvPr/>
          </p:nvSpPr>
          <p:spPr>
            <a:xfrm>
              <a:off x="204311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0" name="Square"/>
            <p:cNvSpPr/>
            <p:nvPr/>
          </p:nvSpPr>
          <p:spPr>
            <a:xfrm>
              <a:off x="241458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1" name="Square"/>
            <p:cNvSpPr/>
            <p:nvPr/>
          </p:nvSpPr>
          <p:spPr>
            <a:xfrm>
              <a:off x="2786062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2" name="Square"/>
            <p:cNvSpPr/>
            <p:nvPr/>
          </p:nvSpPr>
          <p:spPr>
            <a:xfrm>
              <a:off x="33432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3" name="Square"/>
            <p:cNvSpPr/>
            <p:nvPr/>
          </p:nvSpPr>
          <p:spPr>
            <a:xfrm>
              <a:off x="37147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4" name="Square"/>
            <p:cNvSpPr/>
            <p:nvPr/>
          </p:nvSpPr>
          <p:spPr>
            <a:xfrm>
              <a:off x="4086225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5" name="Square"/>
            <p:cNvSpPr/>
            <p:nvPr/>
          </p:nvSpPr>
          <p:spPr>
            <a:xfrm>
              <a:off x="4459287" y="1909762"/>
              <a:ext cx="371476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6" name="Square"/>
            <p:cNvSpPr/>
            <p:nvPr/>
          </p:nvSpPr>
          <p:spPr>
            <a:xfrm>
              <a:off x="5014912" y="1909762"/>
              <a:ext cx="373063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7" name="Square"/>
            <p:cNvSpPr/>
            <p:nvPr/>
          </p:nvSpPr>
          <p:spPr>
            <a:xfrm>
              <a:off x="538797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8" name="Square"/>
            <p:cNvSpPr/>
            <p:nvPr/>
          </p:nvSpPr>
          <p:spPr>
            <a:xfrm>
              <a:off x="5759450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9" name="Square"/>
            <p:cNvSpPr/>
            <p:nvPr/>
          </p:nvSpPr>
          <p:spPr>
            <a:xfrm>
              <a:off x="6130925" y="1909762"/>
              <a:ext cx="371475" cy="3714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72" name="Group"/>
            <p:cNvGrpSpPr/>
            <p:nvPr/>
          </p:nvGrpSpPr>
          <p:grpSpPr>
            <a:xfrm>
              <a:off x="754062" y="879475"/>
              <a:ext cx="2217739" cy="1008063"/>
              <a:chOff x="0" y="0"/>
              <a:chExt cx="2217737" cy="1008062"/>
            </a:xfrm>
          </p:grpSpPr>
          <p:sp>
            <p:nvSpPr>
              <p:cNvPr id="970" name="Line"/>
              <p:cNvSpPr/>
              <p:nvPr/>
            </p:nvSpPr>
            <p:spPr>
              <a:xfrm flipH="1">
                <a:off x="-1" y="-1"/>
                <a:ext cx="2217739" cy="10080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71" name="Line"/>
              <p:cNvSpPr/>
              <p:nvPr/>
            </p:nvSpPr>
            <p:spPr>
              <a:xfrm flipV="1">
                <a:off x="-1" y="-1"/>
                <a:ext cx="2217739" cy="10080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73" name="Triangle"/>
            <p:cNvSpPr/>
            <p:nvPr/>
          </p:nvSpPr>
          <p:spPr>
            <a:xfrm>
              <a:off x="754062" y="1812925"/>
              <a:ext cx="117476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66"/>
                  </a:moveTo>
                  <a:lnTo>
                    <a:pt x="0" y="21600"/>
                  </a:lnTo>
                  <a:lnTo>
                    <a:pt x="17222" y="0"/>
                  </a:lnTo>
                  <a:lnTo>
                    <a:pt x="21600" y="15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76" name="Group"/>
            <p:cNvGrpSpPr/>
            <p:nvPr/>
          </p:nvGrpSpPr>
          <p:grpSpPr>
            <a:xfrm>
              <a:off x="2414587" y="892174"/>
              <a:ext cx="1103314" cy="995364"/>
              <a:chOff x="0" y="0"/>
              <a:chExt cx="1103312" cy="995362"/>
            </a:xfrm>
          </p:grpSpPr>
          <p:sp>
            <p:nvSpPr>
              <p:cNvPr id="974" name="Line"/>
              <p:cNvSpPr/>
              <p:nvPr/>
            </p:nvSpPr>
            <p:spPr>
              <a:xfrm flipH="1">
                <a:off x="0" y="-1"/>
                <a:ext cx="1103313" cy="99536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75" name="Line"/>
              <p:cNvSpPr/>
              <p:nvPr/>
            </p:nvSpPr>
            <p:spPr>
              <a:xfrm flipV="1">
                <a:off x="-1" y="0"/>
                <a:ext cx="1103314" cy="995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77" name="Triangle"/>
            <p:cNvSpPr/>
            <p:nvPr/>
          </p:nvSpPr>
          <p:spPr>
            <a:xfrm>
              <a:off x="2414587" y="1787525"/>
              <a:ext cx="106363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57"/>
                  </a:moveTo>
                  <a:lnTo>
                    <a:pt x="0" y="21600"/>
                  </a:lnTo>
                  <a:lnTo>
                    <a:pt x="13540" y="0"/>
                  </a:lnTo>
                  <a:lnTo>
                    <a:pt x="21600" y="9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80" name="Group"/>
            <p:cNvGrpSpPr/>
            <p:nvPr/>
          </p:nvGrpSpPr>
          <p:grpSpPr>
            <a:xfrm>
              <a:off x="4075112" y="892175"/>
              <a:ext cx="1" cy="984250"/>
              <a:chOff x="0" y="0"/>
              <a:chExt cx="0" cy="984250"/>
            </a:xfrm>
          </p:grpSpPr>
          <p:sp>
            <p:nvSpPr>
              <p:cNvPr id="978" name="Line"/>
              <p:cNvSpPr/>
              <p:nvPr/>
            </p:nvSpPr>
            <p:spPr>
              <a:xfrm flipH="1">
                <a:off x="-1" y="0"/>
                <a:ext cx="2" cy="9842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79" name="Line"/>
              <p:cNvSpPr/>
              <p:nvPr/>
            </p:nvSpPr>
            <p:spPr>
              <a:xfrm flipV="1">
                <a:off x="-1" y="0"/>
                <a:ext cx="2" cy="9842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81" name="Triangle"/>
            <p:cNvSpPr/>
            <p:nvPr/>
          </p:nvSpPr>
          <p:spPr>
            <a:xfrm>
              <a:off x="4044950" y="1758950"/>
              <a:ext cx="58738" cy="11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92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84" name="Group"/>
            <p:cNvGrpSpPr/>
            <p:nvPr/>
          </p:nvGrpSpPr>
          <p:grpSpPr>
            <a:xfrm>
              <a:off x="4643437" y="879475"/>
              <a:ext cx="1092201" cy="996950"/>
              <a:chOff x="0" y="0"/>
              <a:chExt cx="1092200" cy="996950"/>
            </a:xfrm>
          </p:grpSpPr>
          <p:sp>
            <p:nvSpPr>
              <p:cNvPr id="982" name="Line"/>
              <p:cNvSpPr/>
              <p:nvPr/>
            </p:nvSpPr>
            <p:spPr>
              <a:xfrm>
                <a:off x="-1" y="0"/>
                <a:ext cx="1092202" cy="9969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83" name="Line"/>
              <p:cNvSpPr/>
              <p:nvPr/>
            </p:nvSpPr>
            <p:spPr>
              <a:xfrm flipH="1" flipV="1">
                <a:off x="0" y="-1"/>
                <a:ext cx="1092200" cy="9969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85" name="Triangle"/>
            <p:cNvSpPr/>
            <p:nvPr/>
          </p:nvSpPr>
          <p:spPr>
            <a:xfrm>
              <a:off x="5630862" y="1776412"/>
              <a:ext cx="104776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82" y="0"/>
                  </a:moveTo>
                  <a:lnTo>
                    <a:pt x="21600" y="21600"/>
                  </a:lnTo>
                  <a:lnTo>
                    <a:pt x="0" y="9257"/>
                  </a:lnTo>
                  <a:lnTo>
                    <a:pt x="818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988" name="Group"/>
            <p:cNvGrpSpPr/>
            <p:nvPr/>
          </p:nvGrpSpPr>
          <p:grpSpPr>
            <a:xfrm>
              <a:off x="5202237" y="866775"/>
              <a:ext cx="2217739" cy="1009650"/>
              <a:chOff x="0" y="0"/>
              <a:chExt cx="2217737" cy="1009650"/>
            </a:xfrm>
          </p:grpSpPr>
          <p:sp>
            <p:nvSpPr>
              <p:cNvPr id="986" name="Line"/>
              <p:cNvSpPr/>
              <p:nvPr/>
            </p:nvSpPr>
            <p:spPr>
              <a:xfrm>
                <a:off x="0" y="-1"/>
                <a:ext cx="2217738" cy="10096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87" name="Line"/>
              <p:cNvSpPr/>
              <p:nvPr/>
            </p:nvSpPr>
            <p:spPr>
              <a:xfrm flipH="1" flipV="1">
                <a:off x="0" y="-1"/>
                <a:ext cx="2217738" cy="10096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89" name="Triangle"/>
            <p:cNvSpPr/>
            <p:nvPr/>
          </p:nvSpPr>
          <p:spPr>
            <a:xfrm>
              <a:off x="7302500" y="1800225"/>
              <a:ext cx="117475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78" y="0"/>
                  </a:moveTo>
                  <a:lnTo>
                    <a:pt x="21600" y="21600"/>
                  </a:lnTo>
                  <a:lnTo>
                    <a:pt x="0" y="15300"/>
                  </a:lnTo>
                  <a:lnTo>
                    <a:pt x="437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0" name="Root"/>
            <p:cNvSpPr txBox="1"/>
            <p:nvPr/>
          </p:nvSpPr>
          <p:spPr>
            <a:xfrm>
              <a:off x="2497136" y="0"/>
              <a:ext cx="509602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  <p:sp>
          <p:nvSpPr>
            <p:cNvPr id="991" name="17"/>
            <p:cNvSpPr txBox="1"/>
            <p:nvPr/>
          </p:nvSpPr>
          <p:spPr>
            <a:xfrm>
              <a:off x="3657599" y="546100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992" name="24"/>
            <p:cNvSpPr txBox="1"/>
            <p:nvPr/>
          </p:nvSpPr>
          <p:spPr>
            <a:xfrm>
              <a:off x="4214812" y="544512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993" name="30"/>
            <p:cNvSpPr txBox="1"/>
            <p:nvPr/>
          </p:nvSpPr>
          <p:spPr>
            <a:xfrm>
              <a:off x="4784724" y="533400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994" name="2*"/>
            <p:cNvSpPr txBox="1"/>
            <p:nvPr/>
          </p:nvSpPr>
          <p:spPr>
            <a:xfrm>
              <a:off x="46037" y="1924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995" name="3*"/>
            <p:cNvSpPr txBox="1"/>
            <p:nvPr/>
          </p:nvSpPr>
          <p:spPr>
            <a:xfrm>
              <a:off x="427037" y="191293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996" name="5*"/>
            <p:cNvSpPr txBox="1"/>
            <p:nvPr/>
          </p:nvSpPr>
          <p:spPr>
            <a:xfrm>
              <a:off x="800099" y="191293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997" name="7*"/>
            <p:cNvSpPr txBox="1"/>
            <p:nvPr/>
          </p:nvSpPr>
          <p:spPr>
            <a:xfrm>
              <a:off x="1171574" y="1924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998" name="14*"/>
            <p:cNvSpPr txBox="1"/>
            <p:nvPr/>
          </p:nvSpPr>
          <p:spPr>
            <a:xfrm>
              <a:off x="1706561" y="19240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999" name="16*"/>
            <p:cNvSpPr txBox="1"/>
            <p:nvPr/>
          </p:nvSpPr>
          <p:spPr>
            <a:xfrm>
              <a:off x="2066924" y="19240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16*</a:t>
              </a:r>
            </a:p>
          </p:txBody>
        </p:sp>
        <p:sp>
          <p:nvSpPr>
            <p:cNvPr id="1000" name="19*"/>
            <p:cNvSpPr txBox="1"/>
            <p:nvPr/>
          </p:nvSpPr>
          <p:spPr>
            <a:xfrm>
              <a:off x="3402012" y="1912937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19*</a:t>
              </a:r>
            </a:p>
          </p:txBody>
        </p:sp>
        <p:sp>
          <p:nvSpPr>
            <p:cNvPr id="1001" name="20*"/>
            <p:cNvSpPr txBox="1"/>
            <p:nvPr/>
          </p:nvSpPr>
          <p:spPr>
            <a:xfrm>
              <a:off x="3749674" y="191293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1002" name="22*"/>
            <p:cNvSpPr txBox="1"/>
            <p:nvPr/>
          </p:nvSpPr>
          <p:spPr>
            <a:xfrm>
              <a:off x="4111624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22*</a:t>
              </a:r>
            </a:p>
          </p:txBody>
        </p:sp>
        <p:sp>
          <p:nvSpPr>
            <p:cNvPr id="1003" name="24*"/>
            <p:cNvSpPr txBox="1"/>
            <p:nvPr/>
          </p:nvSpPr>
          <p:spPr>
            <a:xfrm>
              <a:off x="5038724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24*</a:t>
              </a:r>
            </a:p>
          </p:txBody>
        </p:sp>
        <p:sp>
          <p:nvSpPr>
            <p:cNvPr id="1004" name="27*"/>
            <p:cNvSpPr txBox="1"/>
            <p:nvPr/>
          </p:nvSpPr>
          <p:spPr>
            <a:xfrm>
              <a:off x="5422899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1005" name="29*"/>
            <p:cNvSpPr txBox="1"/>
            <p:nvPr/>
          </p:nvSpPr>
          <p:spPr>
            <a:xfrm>
              <a:off x="5770562" y="192246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29*</a:t>
              </a:r>
            </a:p>
          </p:txBody>
        </p:sp>
        <p:sp>
          <p:nvSpPr>
            <p:cNvPr id="1006" name="33*"/>
            <p:cNvSpPr txBox="1"/>
            <p:nvPr/>
          </p:nvSpPr>
          <p:spPr>
            <a:xfrm>
              <a:off x="6711949" y="192246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1007" name="34*"/>
            <p:cNvSpPr txBox="1"/>
            <p:nvPr/>
          </p:nvSpPr>
          <p:spPr>
            <a:xfrm>
              <a:off x="7085011" y="192246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34*</a:t>
              </a:r>
            </a:p>
          </p:txBody>
        </p:sp>
        <p:sp>
          <p:nvSpPr>
            <p:cNvPr id="1008" name="38*"/>
            <p:cNvSpPr txBox="1"/>
            <p:nvPr/>
          </p:nvSpPr>
          <p:spPr>
            <a:xfrm>
              <a:off x="7443786" y="191135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38*</a:t>
              </a:r>
            </a:p>
          </p:txBody>
        </p:sp>
        <p:sp>
          <p:nvSpPr>
            <p:cNvPr id="1009" name="39*"/>
            <p:cNvSpPr txBox="1"/>
            <p:nvPr/>
          </p:nvSpPr>
          <p:spPr>
            <a:xfrm>
              <a:off x="7815261" y="190023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39*</a:t>
              </a:r>
            </a:p>
          </p:txBody>
        </p:sp>
        <p:sp>
          <p:nvSpPr>
            <p:cNvPr id="1010" name="13"/>
            <p:cNvSpPr txBox="1"/>
            <p:nvPr/>
          </p:nvSpPr>
          <p:spPr>
            <a:xfrm>
              <a:off x="3124199" y="546100"/>
              <a:ext cx="28841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011" name="Line"/>
            <p:cNvSpPr/>
            <p:nvPr/>
          </p:nvSpPr>
          <p:spPr>
            <a:xfrm>
              <a:off x="3311524" y="1587"/>
              <a:ext cx="3810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2" name="Line"/>
            <p:cNvSpPr/>
            <p:nvPr/>
          </p:nvSpPr>
          <p:spPr>
            <a:xfrm rot="19020000">
              <a:off x="30829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013" name="Line"/>
            <p:cNvSpPr/>
            <p:nvPr/>
          </p:nvSpPr>
          <p:spPr>
            <a:xfrm rot="19020000">
              <a:off x="13303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014" name="Line"/>
            <p:cNvSpPr/>
            <p:nvPr/>
          </p:nvSpPr>
          <p:spPr>
            <a:xfrm rot="19020000">
              <a:off x="46831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015" name="Line"/>
            <p:cNvSpPr/>
            <p:nvPr/>
          </p:nvSpPr>
          <p:spPr>
            <a:xfrm rot="19020000">
              <a:off x="6359518" y="1679559"/>
              <a:ext cx="381001" cy="38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sp>
        <p:nvSpPr>
          <p:cNvPr id="1017" name="23*"/>
          <p:cNvSpPr txBox="1"/>
          <p:nvPr/>
        </p:nvSpPr>
        <p:spPr>
          <a:xfrm>
            <a:off x="4770120" y="3657600"/>
            <a:ext cx="485513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/>
            </a:lvl1pPr>
          </a:lstStyle>
          <a:p>
            <a:r>
              <a:t>23*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20" name="Example B+ Tree - Inserting 8*"/>
          <p:cNvSpPr txBox="1"/>
          <p:nvPr>
            <p:ph type="title" idx="4294967295"/>
          </p:nvPr>
        </p:nvSpPr>
        <p:spPr>
          <a:xfrm>
            <a:off x="1219200" y="-173038"/>
            <a:ext cx="7772400" cy="914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Example B+ Tree - Inserting 8*</a:t>
            </a:r>
          </a:p>
        </p:txBody>
      </p:sp>
      <p:sp>
        <p:nvSpPr>
          <p:cNvPr id="1021" name="Notice that root was split, leading to increase in height."/>
          <p:cNvSpPr txBox="1"/>
          <p:nvPr/>
        </p:nvSpPr>
        <p:spPr>
          <a:xfrm>
            <a:off x="565149" y="5334000"/>
            <a:ext cx="7825105" cy="39878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marL="240665" indent="-240665" defTabSz="457200">
              <a:buSzPct val="100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000"/>
              <a:t> Notice that root was split, leading to increase in height.</a:t>
            </a:r>
            <a:endParaRPr sz="2000"/>
          </a:p>
        </p:txBody>
      </p:sp>
      <p:sp>
        <p:nvSpPr>
          <p:cNvPr id="1022" name="In this example, we could avoid split by re-distributing             entries; however, this is not done in practice."/>
          <p:cNvSpPr txBox="1"/>
          <p:nvPr/>
        </p:nvSpPr>
        <p:spPr>
          <a:xfrm>
            <a:off x="563562" y="5883275"/>
            <a:ext cx="7924801" cy="706755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marL="240665" indent="-240665" defTabSz="457200">
              <a:buSzPct val="100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2000"/>
              <a:t> In this example, we could avoid split by re-distributing             entries; however, this is not done in practice.</a:t>
            </a:r>
            <a:endParaRPr sz="2000"/>
          </a:p>
        </p:txBody>
      </p:sp>
      <p:grpSp>
        <p:nvGrpSpPr>
          <p:cNvPr id="1106" name="Group"/>
          <p:cNvGrpSpPr/>
          <p:nvPr/>
        </p:nvGrpSpPr>
        <p:grpSpPr>
          <a:xfrm>
            <a:off x="609600" y="685800"/>
            <a:ext cx="8174038" cy="1477436"/>
            <a:chOff x="0" y="0"/>
            <a:chExt cx="8174037" cy="1477435"/>
          </a:xfrm>
        </p:grpSpPr>
        <p:sp>
          <p:nvSpPr>
            <p:cNvPr id="1023" name="Rectangle"/>
            <p:cNvSpPr/>
            <p:nvPr/>
          </p:nvSpPr>
          <p:spPr>
            <a:xfrm>
              <a:off x="2925762" y="296348"/>
              <a:ext cx="555626" cy="28941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26" name="Group"/>
            <p:cNvGrpSpPr/>
            <p:nvPr/>
          </p:nvGrpSpPr>
          <p:grpSpPr>
            <a:xfrm>
              <a:off x="3019425" y="296348"/>
              <a:ext cx="0" cy="289411"/>
              <a:chOff x="0" y="0"/>
              <a:chExt cx="0" cy="289410"/>
            </a:xfrm>
          </p:grpSpPr>
          <p:sp>
            <p:nvSpPr>
              <p:cNvPr id="1024" name="Line"/>
              <p:cNvSpPr/>
              <p:nvPr/>
            </p:nvSpPr>
            <p:spPr>
              <a:xfrm flipH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25" name="Line"/>
              <p:cNvSpPr/>
              <p:nvPr/>
            </p:nvSpPr>
            <p:spPr>
              <a:xfrm flipV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27" name="Rectangle"/>
            <p:cNvSpPr/>
            <p:nvPr/>
          </p:nvSpPr>
          <p:spPr>
            <a:xfrm>
              <a:off x="3481387" y="296348"/>
              <a:ext cx="558801" cy="28941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30" name="Group"/>
            <p:cNvGrpSpPr/>
            <p:nvPr/>
          </p:nvGrpSpPr>
          <p:grpSpPr>
            <a:xfrm>
              <a:off x="3576637" y="296348"/>
              <a:ext cx="1" cy="289411"/>
              <a:chOff x="0" y="0"/>
              <a:chExt cx="0" cy="289410"/>
            </a:xfrm>
          </p:grpSpPr>
          <p:sp>
            <p:nvSpPr>
              <p:cNvPr id="1028" name="Line"/>
              <p:cNvSpPr/>
              <p:nvPr/>
            </p:nvSpPr>
            <p:spPr>
              <a:xfrm flipH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29" name="Line"/>
              <p:cNvSpPr/>
              <p:nvPr/>
            </p:nvSpPr>
            <p:spPr>
              <a:xfrm flipV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31" name="Rectangle"/>
            <p:cNvSpPr/>
            <p:nvPr/>
          </p:nvSpPr>
          <p:spPr>
            <a:xfrm>
              <a:off x="4040187" y="296348"/>
              <a:ext cx="557213" cy="28941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34" name="Group"/>
            <p:cNvGrpSpPr/>
            <p:nvPr/>
          </p:nvGrpSpPr>
          <p:grpSpPr>
            <a:xfrm>
              <a:off x="4133850" y="296348"/>
              <a:ext cx="0" cy="289411"/>
              <a:chOff x="0" y="0"/>
              <a:chExt cx="0" cy="289410"/>
            </a:xfrm>
          </p:grpSpPr>
          <p:sp>
            <p:nvSpPr>
              <p:cNvPr id="1032" name="Line"/>
              <p:cNvSpPr/>
              <p:nvPr/>
            </p:nvSpPr>
            <p:spPr>
              <a:xfrm flipH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33" name="Line"/>
              <p:cNvSpPr/>
              <p:nvPr/>
            </p:nvSpPr>
            <p:spPr>
              <a:xfrm flipV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35" name="Rectangle"/>
            <p:cNvSpPr/>
            <p:nvPr/>
          </p:nvSpPr>
          <p:spPr>
            <a:xfrm>
              <a:off x="4597400" y="296348"/>
              <a:ext cx="558800" cy="28941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38" name="Group"/>
            <p:cNvGrpSpPr/>
            <p:nvPr/>
          </p:nvGrpSpPr>
          <p:grpSpPr>
            <a:xfrm>
              <a:off x="4689475" y="296348"/>
              <a:ext cx="0" cy="289411"/>
              <a:chOff x="0" y="0"/>
              <a:chExt cx="0" cy="289410"/>
            </a:xfrm>
          </p:grpSpPr>
          <p:sp>
            <p:nvSpPr>
              <p:cNvPr id="1036" name="Line"/>
              <p:cNvSpPr/>
              <p:nvPr/>
            </p:nvSpPr>
            <p:spPr>
              <a:xfrm flipH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37" name="Line"/>
              <p:cNvSpPr/>
              <p:nvPr/>
            </p:nvSpPr>
            <p:spPr>
              <a:xfrm flipV="1">
                <a:off x="-1" y="0"/>
                <a:ext cx="2" cy="28941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39" name="Rectangle"/>
            <p:cNvSpPr/>
            <p:nvPr/>
          </p:nvSpPr>
          <p:spPr>
            <a:xfrm>
              <a:off x="5156200" y="296348"/>
              <a:ext cx="92075" cy="28941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0" name="Rectangle"/>
            <p:cNvSpPr/>
            <p:nvPr/>
          </p:nvSpPr>
          <p:spPr>
            <a:xfrm>
              <a:off x="6688137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1" name="Rectangle"/>
            <p:cNvSpPr/>
            <p:nvPr/>
          </p:nvSpPr>
          <p:spPr>
            <a:xfrm>
              <a:off x="7059612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2" name="Rectangle"/>
            <p:cNvSpPr/>
            <p:nvPr/>
          </p:nvSpPr>
          <p:spPr>
            <a:xfrm>
              <a:off x="7431087" y="1192331"/>
              <a:ext cx="373063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3" name="Rectangle"/>
            <p:cNvSpPr/>
            <p:nvPr/>
          </p:nvSpPr>
          <p:spPr>
            <a:xfrm>
              <a:off x="7804150" y="1192331"/>
              <a:ext cx="369888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4" name="Rectangle"/>
            <p:cNvSpPr/>
            <p:nvPr/>
          </p:nvSpPr>
          <p:spPr>
            <a:xfrm>
              <a:off x="0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5" name="Rectangle"/>
            <p:cNvSpPr/>
            <p:nvPr/>
          </p:nvSpPr>
          <p:spPr>
            <a:xfrm>
              <a:off x="371475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6" name="Rectangle"/>
            <p:cNvSpPr/>
            <p:nvPr/>
          </p:nvSpPr>
          <p:spPr>
            <a:xfrm>
              <a:off x="742950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7" name="Rectangle"/>
            <p:cNvSpPr/>
            <p:nvPr/>
          </p:nvSpPr>
          <p:spPr>
            <a:xfrm>
              <a:off x="1114425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8" name="Rectangle"/>
            <p:cNvSpPr/>
            <p:nvPr/>
          </p:nvSpPr>
          <p:spPr>
            <a:xfrm>
              <a:off x="1671637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9" name="Rectangle"/>
            <p:cNvSpPr/>
            <p:nvPr/>
          </p:nvSpPr>
          <p:spPr>
            <a:xfrm>
              <a:off x="2043112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0" name="Rectangle"/>
            <p:cNvSpPr/>
            <p:nvPr/>
          </p:nvSpPr>
          <p:spPr>
            <a:xfrm>
              <a:off x="2414587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1" name="Rectangle"/>
            <p:cNvSpPr/>
            <p:nvPr/>
          </p:nvSpPr>
          <p:spPr>
            <a:xfrm>
              <a:off x="2786062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2" name="Rectangle"/>
            <p:cNvSpPr/>
            <p:nvPr/>
          </p:nvSpPr>
          <p:spPr>
            <a:xfrm>
              <a:off x="3343275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3" name="Rectangle"/>
            <p:cNvSpPr/>
            <p:nvPr/>
          </p:nvSpPr>
          <p:spPr>
            <a:xfrm>
              <a:off x="3714750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4" name="Rectangle"/>
            <p:cNvSpPr/>
            <p:nvPr/>
          </p:nvSpPr>
          <p:spPr>
            <a:xfrm>
              <a:off x="4086225" y="1192331"/>
              <a:ext cx="373063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5" name="Rectangle"/>
            <p:cNvSpPr/>
            <p:nvPr/>
          </p:nvSpPr>
          <p:spPr>
            <a:xfrm>
              <a:off x="4459287" y="1192331"/>
              <a:ext cx="371476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6" name="Rectangle"/>
            <p:cNvSpPr/>
            <p:nvPr/>
          </p:nvSpPr>
          <p:spPr>
            <a:xfrm>
              <a:off x="5014912" y="1192331"/>
              <a:ext cx="373063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7" name="Rectangle"/>
            <p:cNvSpPr/>
            <p:nvPr/>
          </p:nvSpPr>
          <p:spPr>
            <a:xfrm>
              <a:off x="5387975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8" name="Rectangle"/>
            <p:cNvSpPr/>
            <p:nvPr/>
          </p:nvSpPr>
          <p:spPr>
            <a:xfrm>
              <a:off x="5759450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9" name="Rectangle"/>
            <p:cNvSpPr/>
            <p:nvPr/>
          </p:nvSpPr>
          <p:spPr>
            <a:xfrm>
              <a:off x="6130925" y="1192331"/>
              <a:ext cx="371475" cy="231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62" name="Group"/>
            <p:cNvGrpSpPr/>
            <p:nvPr/>
          </p:nvGrpSpPr>
          <p:grpSpPr>
            <a:xfrm>
              <a:off x="754062" y="549087"/>
              <a:ext cx="2217738" cy="629369"/>
              <a:chOff x="0" y="0"/>
              <a:chExt cx="2217737" cy="629368"/>
            </a:xfrm>
          </p:grpSpPr>
          <p:sp>
            <p:nvSpPr>
              <p:cNvPr id="1060" name="Line"/>
              <p:cNvSpPr/>
              <p:nvPr/>
            </p:nvSpPr>
            <p:spPr>
              <a:xfrm flipH="1">
                <a:off x="-1" y="0"/>
                <a:ext cx="2217739" cy="62936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61" name="Line"/>
              <p:cNvSpPr/>
              <p:nvPr/>
            </p:nvSpPr>
            <p:spPr>
              <a:xfrm flipV="1">
                <a:off x="-1" y="0"/>
                <a:ext cx="2217739" cy="62936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63" name="Triangle"/>
            <p:cNvSpPr/>
            <p:nvPr/>
          </p:nvSpPr>
          <p:spPr>
            <a:xfrm>
              <a:off x="754062" y="1131872"/>
              <a:ext cx="117476" cy="4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66"/>
                  </a:moveTo>
                  <a:lnTo>
                    <a:pt x="0" y="21600"/>
                  </a:lnTo>
                  <a:lnTo>
                    <a:pt x="17222" y="0"/>
                  </a:lnTo>
                  <a:lnTo>
                    <a:pt x="21600" y="15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66" name="Group"/>
            <p:cNvGrpSpPr/>
            <p:nvPr/>
          </p:nvGrpSpPr>
          <p:grpSpPr>
            <a:xfrm>
              <a:off x="2414587" y="557016"/>
              <a:ext cx="1103313" cy="621440"/>
              <a:chOff x="0" y="0"/>
              <a:chExt cx="1103312" cy="621439"/>
            </a:xfrm>
          </p:grpSpPr>
          <p:sp>
            <p:nvSpPr>
              <p:cNvPr id="1064" name="Line"/>
              <p:cNvSpPr/>
              <p:nvPr/>
            </p:nvSpPr>
            <p:spPr>
              <a:xfrm flipH="1">
                <a:off x="0" y="-1"/>
                <a:ext cx="1103313" cy="6214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65" name="Line"/>
              <p:cNvSpPr/>
              <p:nvPr/>
            </p:nvSpPr>
            <p:spPr>
              <a:xfrm flipV="1">
                <a:off x="0" y="-1"/>
                <a:ext cx="1103313" cy="6214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67" name="Triangle"/>
            <p:cNvSpPr/>
            <p:nvPr/>
          </p:nvSpPr>
          <p:spPr>
            <a:xfrm>
              <a:off x="2414587" y="1116014"/>
              <a:ext cx="106363" cy="6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257"/>
                  </a:moveTo>
                  <a:lnTo>
                    <a:pt x="0" y="21600"/>
                  </a:lnTo>
                  <a:lnTo>
                    <a:pt x="13540" y="0"/>
                  </a:lnTo>
                  <a:lnTo>
                    <a:pt x="21600" y="925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70" name="Group"/>
            <p:cNvGrpSpPr/>
            <p:nvPr/>
          </p:nvGrpSpPr>
          <p:grpSpPr>
            <a:xfrm>
              <a:off x="4075112" y="557016"/>
              <a:ext cx="1" cy="614503"/>
              <a:chOff x="0" y="0"/>
              <a:chExt cx="0" cy="614501"/>
            </a:xfrm>
          </p:grpSpPr>
          <p:sp>
            <p:nvSpPr>
              <p:cNvPr id="1068" name="Line"/>
              <p:cNvSpPr/>
              <p:nvPr/>
            </p:nvSpPr>
            <p:spPr>
              <a:xfrm flipH="1">
                <a:off x="-1" y="0"/>
                <a:ext cx="2" cy="6145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69" name="Line"/>
              <p:cNvSpPr/>
              <p:nvPr/>
            </p:nvSpPr>
            <p:spPr>
              <a:xfrm flipV="1">
                <a:off x="-1" y="0"/>
                <a:ext cx="2" cy="6145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71" name="Triangle"/>
            <p:cNvSpPr/>
            <p:nvPr/>
          </p:nvSpPr>
          <p:spPr>
            <a:xfrm>
              <a:off x="4044950" y="1098174"/>
              <a:ext cx="58738" cy="7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92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74" name="Group"/>
            <p:cNvGrpSpPr/>
            <p:nvPr/>
          </p:nvGrpSpPr>
          <p:grpSpPr>
            <a:xfrm>
              <a:off x="4643437" y="549087"/>
              <a:ext cx="1092201" cy="622432"/>
              <a:chOff x="0" y="0"/>
              <a:chExt cx="1092200" cy="622430"/>
            </a:xfrm>
          </p:grpSpPr>
          <p:sp>
            <p:nvSpPr>
              <p:cNvPr id="1072" name="Line"/>
              <p:cNvSpPr/>
              <p:nvPr/>
            </p:nvSpPr>
            <p:spPr>
              <a:xfrm>
                <a:off x="-1" y="0"/>
                <a:ext cx="1092202" cy="6224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73" name="Line"/>
              <p:cNvSpPr/>
              <p:nvPr/>
            </p:nvSpPr>
            <p:spPr>
              <a:xfrm flipH="1" flipV="1">
                <a:off x="0" y="-1"/>
                <a:ext cx="1092201" cy="62243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75" name="Triangle"/>
            <p:cNvSpPr/>
            <p:nvPr/>
          </p:nvSpPr>
          <p:spPr>
            <a:xfrm>
              <a:off x="5630862" y="1109076"/>
              <a:ext cx="104776" cy="6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82" y="0"/>
                  </a:moveTo>
                  <a:lnTo>
                    <a:pt x="21600" y="21600"/>
                  </a:lnTo>
                  <a:lnTo>
                    <a:pt x="0" y="9257"/>
                  </a:lnTo>
                  <a:lnTo>
                    <a:pt x="818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78" name="Group"/>
            <p:cNvGrpSpPr/>
            <p:nvPr/>
          </p:nvGrpSpPr>
          <p:grpSpPr>
            <a:xfrm>
              <a:off x="5202237" y="541158"/>
              <a:ext cx="2217739" cy="630360"/>
              <a:chOff x="0" y="0"/>
              <a:chExt cx="2217737" cy="630359"/>
            </a:xfrm>
          </p:grpSpPr>
          <p:sp>
            <p:nvSpPr>
              <p:cNvPr id="1076" name="Line"/>
              <p:cNvSpPr/>
              <p:nvPr/>
            </p:nvSpPr>
            <p:spPr>
              <a:xfrm>
                <a:off x="-1" y="0"/>
                <a:ext cx="2217739" cy="6303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77" name="Line"/>
              <p:cNvSpPr/>
              <p:nvPr/>
            </p:nvSpPr>
            <p:spPr>
              <a:xfrm flipH="1" flipV="1">
                <a:off x="-1" y="0"/>
                <a:ext cx="2217739" cy="6303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79" name="Triangle"/>
            <p:cNvSpPr/>
            <p:nvPr/>
          </p:nvSpPr>
          <p:spPr>
            <a:xfrm>
              <a:off x="7302500" y="1123943"/>
              <a:ext cx="117475" cy="47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78" y="0"/>
                  </a:moveTo>
                  <a:lnTo>
                    <a:pt x="21600" y="21600"/>
                  </a:lnTo>
                  <a:lnTo>
                    <a:pt x="0" y="15300"/>
                  </a:lnTo>
                  <a:lnTo>
                    <a:pt x="437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0" name="Root"/>
            <p:cNvSpPr txBox="1"/>
            <p:nvPr/>
          </p:nvSpPr>
          <p:spPr>
            <a:xfrm>
              <a:off x="2497136" y="0"/>
              <a:ext cx="509602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  <p:sp>
          <p:nvSpPr>
            <p:cNvPr id="1081" name="17"/>
            <p:cNvSpPr txBox="1"/>
            <p:nvPr/>
          </p:nvSpPr>
          <p:spPr>
            <a:xfrm>
              <a:off x="3657599" y="340949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1082" name="24"/>
            <p:cNvSpPr txBox="1"/>
            <p:nvPr/>
          </p:nvSpPr>
          <p:spPr>
            <a:xfrm>
              <a:off x="4214812" y="339958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1083" name="30"/>
            <p:cNvSpPr txBox="1"/>
            <p:nvPr/>
          </p:nvSpPr>
          <p:spPr>
            <a:xfrm>
              <a:off x="4784724" y="333020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084" name="2*"/>
            <p:cNvSpPr txBox="1"/>
            <p:nvPr/>
          </p:nvSpPr>
          <p:spPr>
            <a:xfrm>
              <a:off x="46037" y="120026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1085" name="3*"/>
            <p:cNvSpPr txBox="1"/>
            <p:nvPr/>
          </p:nvSpPr>
          <p:spPr>
            <a:xfrm>
              <a:off x="427037" y="1194314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1086" name="5*"/>
            <p:cNvSpPr txBox="1"/>
            <p:nvPr/>
          </p:nvSpPr>
          <p:spPr>
            <a:xfrm>
              <a:off x="800099" y="1194314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1087" name="7*"/>
            <p:cNvSpPr txBox="1"/>
            <p:nvPr/>
          </p:nvSpPr>
          <p:spPr>
            <a:xfrm>
              <a:off x="1171574" y="120026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1088" name="14*"/>
            <p:cNvSpPr txBox="1"/>
            <p:nvPr/>
          </p:nvSpPr>
          <p:spPr>
            <a:xfrm>
              <a:off x="1706561" y="1200260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1089" name="16*"/>
            <p:cNvSpPr txBox="1"/>
            <p:nvPr/>
          </p:nvSpPr>
          <p:spPr>
            <a:xfrm>
              <a:off x="2066924" y="1200260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16*</a:t>
              </a:r>
            </a:p>
          </p:txBody>
        </p:sp>
        <p:sp>
          <p:nvSpPr>
            <p:cNvPr id="1090" name="19*"/>
            <p:cNvSpPr txBox="1"/>
            <p:nvPr/>
          </p:nvSpPr>
          <p:spPr>
            <a:xfrm>
              <a:off x="3402012" y="119332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19*</a:t>
              </a:r>
            </a:p>
          </p:txBody>
        </p:sp>
        <p:sp>
          <p:nvSpPr>
            <p:cNvPr id="1091" name="20*"/>
            <p:cNvSpPr txBox="1"/>
            <p:nvPr/>
          </p:nvSpPr>
          <p:spPr>
            <a:xfrm>
              <a:off x="3749674" y="119332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1092" name="22*"/>
            <p:cNvSpPr txBox="1"/>
            <p:nvPr/>
          </p:nvSpPr>
          <p:spPr>
            <a:xfrm>
              <a:off x="4111624" y="119332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22*</a:t>
              </a:r>
            </a:p>
          </p:txBody>
        </p:sp>
        <p:sp>
          <p:nvSpPr>
            <p:cNvPr id="1093" name="24*"/>
            <p:cNvSpPr txBox="1"/>
            <p:nvPr/>
          </p:nvSpPr>
          <p:spPr>
            <a:xfrm>
              <a:off x="5038724" y="119332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24*</a:t>
              </a:r>
            </a:p>
          </p:txBody>
        </p:sp>
        <p:sp>
          <p:nvSpPr>
            <p:cNvPr id="1094" name="27*"/>
            <p:cNvSpPr txBox="1"/>
            <p:nvPr/>
          </p:nvSpPr>
          <p:spPr>
            <a:xfrm>
              <a:off x="5422899" y="119332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1095" name="29*"/>
            <p:cNvSpPr txBox="1"/>
            <p:nvPr/>
          </p:nvSpPr>
          <p:spPr>
            <a:xfrm>
              <a:off x="5770562" y="1200260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29*</a:t>
              </a:r>
            </a:p>
          </p:txBody>
        </p:sp>
        <p:sp>
          <p:nvSpPr>
            <p:cNvPr id="1096" name="33*"/>
            <p:cNvSpPr txBox="1"/>
            <p:nvPr/>
          </p:nvSpPr>
          <p:spPr>
            <a:xfrm>
              <a:off x="6711949" y="1200260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1097" name="34*"/>
            <p:cNvSpPr txBox="1"/>
            <p:nvPr/>
          </p:nvSpPr>
          <p:spPr>
            <a:xfrm>
              <a:off x="7085011" y="1200260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34*</a:t>
              </a:r>
            </a:p>
          </p:txBody>
        </p:sp>
        <p:sp>
          <p:nvSpPr>
            <p:cNvPr id="1098" name="38*"/>
            <p:cNvSpPr txBox="1"/>
            <p:nvPr/>
          </p:nvSpPr>
          <p:spPr>
            <a:xfrm>
              <a:off x="7443786" y="1192331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38*</a:t>
              </a:r>
            </a:p>
          </p:txBody>
        </p:sp>
        <p:sp>
          <p:nvSpPr>
            <p:cNvPr id="1099" name="39*"/>
            <p:cNvSpPr txBox="1"/>
            <p:nvPr/>
          </p:nvSpPr>
          <p:spPr>
            <a:xfrm>
              <a:off x="7815261" y="1186384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39*</a:t>
              </a:r>
            </a:p>
          </p:txBody>
        </p:sp>
        <p:sp>
          <p:nvSpPr>
            <p:cNvPr id="1100" name="13"/>
            <p:cNvSpPr txBox="1"/>
            <p:nvPr/>
          </p:nvSpPr>
          <p:spPr>
            <a:xfrm>
              <a:off x="3124199" y="340949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1101" name="Line"/>
            <p:cNvSpPr/>
            <p:nvPr/>
          </p:nvSpPr>
          <p:spPr>
            <a:xfrm>
              <a:off x="3311524" y="991"/>
              <a:ext cx="381001" cy="2854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2" name="Line"/>
            <p:cNvSpPr/>
            <p:nvPr/>
          </p:nvSpPr>
          <p:spPr>
            <a:xfrm rot="19020000">
              <a:off x="3082921" y="1048608"/>
              <a:ext cx="381001" cy="23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103" name="Line"/>
            <p:cNvSpPr/>
            <p:nvPr/>
          </p:nvSpPr>
          <p:spPr>
            <a:xfrm rot="19020000">
              <a:off x="1330321" y="1048608"/>
              <a:ext cx="381001" cy="23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104" name="Line"/>
            <p:cNvSpPr/>
            <p:nvPr/>
          </p:nvSpPr>
          <p:spPr>
            <a:xfrm rot="19020000">
              <a:off x="4683121" y="1048608"/>
              <a:ext cx="381001" cy="23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105" name="Line"/>
            <p:cNvSpPr/>
            <p:nvPr/>
          </p:nvSpPr>
          <p:spPr>
            <a:xfrm rot="19020000">
              <a:off x="6359521" y="1048608"/>
              <a:ext cx="381001" cy="23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grpSp>
        <p:nvGrpSpPr>
          <p:cNvPr id="1119" name="Group"/>
          <p:cNvGrpSpPr/>
          <p:nvPr/>
        </p:nvGrpSpPr>
        <p:grpSpPr>
          <a:xfrm>
            <a:off x="457200" y="2133599"/>
            <a:ext cx="1847851" cy="904876"/>
            <a:chOff x="0" y="0"/>
            <a:chExt cx="1847849" cy="904875"/>
          </a:xfrm>
        </p:grpSpPr>
        <p:sp>
          <p:nvSpPr>
            <p:cNvPr id="1107" name="Square"/>
            <p:cNvSpPr/>
            <p:nvPr/>
          </p:nvSpPr>
          <p:spPr>
            <a:xfrm>
              <a:off x="0" y="533400"/>
              <a:ext cx="371476" cy="371475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8" name="Square"/>
            <p:cNvSpPr/>
            <p:nvPr/>
          </p:nvSpPr>
          <p:spPr>
            <a:xfrm>
              <a:off x="371475" y="533400"/>
              <a:ext cx="371475" cy="371475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9" name="Square"/>
            <p:cNvSpPr/>
            <p:nvPr/>
          </p:nvSpPr>
          <p:spPr>
            <a:xfrm>
              <a:off x="742950" y="533400"/>
              <a:ext cx="371475" cy="371475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0" name="Square"/>
            <p:cNvSpPr/>
            <p:nvPr/>
          </p:nvSpPr>
          <p:spPr>
            <a:xfrm>
              <a:off x="1114425" y="533400"/>
              <a:ext cx="371475" cy="371475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1" name="2*"/>
            <p:cNvSpPr txBox="1"/>
            <p:nvPr/>
          </p:nvSpPr>
          <p:spPr>
            <a:xfrm>
              <a:off x="46037" y="5476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1112" name="3*"/>
            <p:cNvSpPr txBox="1"/>
            <p:nvPr/>
          </p:nvSpPr>
          <p:spPr>
            <a:xfrm>
              <a:off x="427037" y="536575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1113" name="5*"/>
            <p:cNvSpPr txBox="1"/>
            <p:nvPr/>
          </p:nvSpPr>
          <p:spPr>
            <a:xfrm>
              <a:off x="800099" y="536575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1114" name="7*"/>
            <p:cNvSpPr txBox="1"/>
            <p:nvPr/>
          </p:nvSpPr>
          <p:spPr>
            <a:xfrm>
              <a:off x="1171574" y="5476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1115" name="Square"/>
            <p:cNvSpPr/>
            <p:nvPr/>
          </p:nvSpPr>
          <p:spPr>
            <a:xfrm>
              <a:off x="1476375" y="533400"/>
              <a:ext cx="371475" cy="371475"/>
            </a:xfrm>
            <a:prstGeom prst="rect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6" name="8*"/>
            <p:cNvSpPr txBox="1"/>
            <p:nvPr/>
          </p:nvSpPr>
          <p:spPr>
            <a:xfrm>
              <a:off x="1536699" y="5476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8*</a:t>
              </a:r>
            </a:p>
          </p:txBody>
        </p:sp>
        <p:sp>
          <p:nvSpPr>
            <p:cNvPr id="1117" name="Line"/>
            <p:cNvSpPr/>
            <p:nvPr/>
          </p:nvSpPr>
          <p:spPr>
            <a:xfrm flipH="1">
              <a:off x="0" y="-1"/>
              <a:ext cx="152400" cy="53340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8" name="Line"/>
            <p:cNvSpPr/>
            <p:nvPr/>
          </p:nvSpPr>
          <p:spPr>
            <a:xfrm>
              <a:off x="1600200" y="-1"/>
              <a:ext cx="228600" cy="53340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124" name="Group"/>
          <p:cNvGrpSpPr/>
          <p:nvPr/>
        </p:nvGrpSpPr>
        <p:grpSpPr>
          <a:xfrm>
            <a:off x="457199" y="3047999"/>
            <a:ext cx="2667001" cy="1447802"/>
            <a:chOff x="0" y="0"/>
            <a:chExt cx="2666999" cy="1447800"/>
          </a:xfrm>
        </p:grpSpPr>
        <p:sp>
          <p:nvSpPr>
            <p:cNvPr id="1120" name="Line"/>
            <p:cNvSpPr/>
            <p:nvPr/>
          </p:nvSpPr>
          <p:spPr>
            <a:xfrm flipH="1">
              <a:off x="0" y="0"/>
              <a:ext cx="152400" cy="14478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1" name="Line"/>
            <p:cNvSpPr/>
            <p:nvPr/>
          </p:nvSpPr>
          <p:spPr>
            <a:xfrm>
              <a:off x="533399" y="0"/>
              <a:ext cx="762002" cy="14478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2" name="Line"/>
            <p:cNvSpPr/>
            <p:nvPr/>
          </p:nvSpPr>
          <p:spPr>
            <a:xfrm>
              <a:off x="990600" y="0"/>
              <a:ext cx="381000" cy="14478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3" name="Line"/>
            <p:cNvSpPr/>
            <p:nvPr/>
          </p:nvSpPr>
          <p:spPr>
            <a:xfrm>
              <a:off x="1676400" y="-1"/>
              <a:ext cx="990600" cy="1447802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141" name="Group"/>
          <p:cNvGrpSpPr/>
          <p:nvPr/>
        </p:nvGrpSpPr>
        <p:grpSpPr>
          <a:xfrm>
            <a:off x="457200" y="4273966"/>
            <a:ext cx="2679700" cy="601247"/>
            <a:chOff x="0" y="0"/>
            <a:chExt cx="2679700" cy="601245"/>
          </a:xfrm>
        </p:grpSpPr>
        <p:sp>
          <p:nvSpPr>
            <p:cNvPr id="1125" name="Square"/>
            <p:cNvSpPr/>
            <p:nvPr/>
          </p:nvSpPr>
          <p:spPr>
            <a:xfrm>
              <a:off x="0" y="269458"/>
              <a:ext cx="325438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6" name="Square"/>
            <p:cNvSpPr/>
            <p:nvPr/>
          </p:nvSpPr>
          <p:spPr>
            <a:xfrm>
              <a:off x="325437" y="269458"/>
              <a:ext cx="323851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7" name="Square"/>
            <p:cNvSpPr/>
            <p:nvPr/>
          </p:nvSpPr>
          <p:spPr>
            <a:xfrm>
              <a:off x="649287" y="269458"/>
              <a:ext cx="325438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8" name="Square"/>
            <p:cNvSpPr/>
            <p:nvPr/>
          </p:nvSpPr>
          <p:spPr>
            <a:xfrm>
              <a:off x="974725" y="269458"/>
              <a:ext cx="323850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9" name="2*"/>
            <p:cNvSpPr txBox="1"/>
            <p:nvPr/>
          </p:nvSpPr>
          <p:spPr>
            <a:xfrm>
              <a:off x="55562" y="24882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1130" name="3*"/>
            <p:cNvSpPr txBox="1"/>
            <p:nvPr/>
          </p:nvSpPr>
          <p:spPr>
            <a:xfrm>
              <a:off x="380999" y="24882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1131" name="Triangle"/>
            <p:cNvSpPr/>
            <p:nvPr/>
          </p:nvSpPr>
          <p:spPr>
            <a:xfrm>
              <a:off x="631825" y="145633"/>
              <a:ext cx="85725" cy="9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21"/>
                  </a:moveTo>
                  <a:lnTo>
                    <a:pt x="0" y="21600"/>
                  </a:lnTo>
                  <a:lnTo>
                    <a:pt x="12000" y="0"/>
                  </a:lnTo>
                  <a:lnTo>
                    <a:pt x="21600" y="78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2" name="Triangle"/>
            <p:cNvSpPr/>
            <p:nvPr/>
          </p:nvSpPr>
          <p:spPr>
            <a:xfrm>
              <a:off x="1924050" y="156745"/>
              <a:ext cx="87313" cy="9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25" y="0"/>
                  </a:moveTo>
                  <a:lnTo>
                    <a:pt x="21600" y="21600"/>
                  </a:lnTo>
                  <a:lnTo>
                    <a:pt x="0" y="7958"/>
                  </a:lnTo>
                  <a:lnTo>
                    <a:pt x="942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3" name="Square"/>
            <p:cNvSpPr/>
            <p:nvPr/>
          </p:nvSpPr>
          <p:spPr>
            <a:xfrm>
              <a:off x="1382712" y="277395"/>
              <a:ext cx="323851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4" name="Square"/>
            <p:cNvSpPr/>
            <p:nvPr/>
          </p:nvSpPr>
          <p:spPr>
            <a:xfrm>
              <a:off x="1706562" y="277395"/>
              <a:ext cx="325438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5" name="Square"/>
            <p:cNvSpPr/>
            <p:nvPr/>
          </p:nvSpPr>
          <p:spPr>
            <a:xfrm>
              <a:off x="2032000" y="277395"/>
              <a:ext cx="323850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6" name="Square"/>
            <p:cNvSpPr/>
            <p:nvPr/>
          </p:nvSpPr>
          <p:spPr>
            <a:xfrm>
              <a:off x="2355850" y="277395"/>
              <a:ext cx="323850" cy="3238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7" name="7*"/>
            <p:cNvSpPr txBox="1"/>
            <p:nvPr/>
          </p:nvSpPr>
          <p:spPr>
            <a:xfrm>
              <a:off x="1760536" y="255170"/>
              <a:ext cx="26084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1138" name="5*"/>
            <p:cNvSpPr txBox="1"/>
            <p:nvPr/>
          </p:nvSpPr>
          <p:spPr>
            <a:xfrm>
              <a:off x="1438274" y="25517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1139" name="8*"/>
            <p:cNvSpPr txBox="1"/>
            <p:nvPr/>
          </p:nvSpPr>
          <p:spPr>
            <a:xfrm>
              <a:off x="2076449" y="255170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8*</a:t>
              </a:r>
            </a:p>
          </p:txBody>
        </p:sp>
        <p:sp>
          <p:nvSpPr>
            <p:cNvPr id="1140" name="Line"/>
            <p:cNvSpPr/>
            <p:nvPr/>
          </p:nvSpPr>
          <p:spPr>
            <a:xfrm rot="13440000">
              <a:off x="1154107" y="63095"/>
              <a:ext cx="304801" cy="3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30"/>
                    <a:pt x="11929" y="21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grpSp>
        <p:nvGrpSpPr>
          <p:cNvPr id="1146" name="Group"/>
          <p:cNvGrpSpPr/>
          <p:nvPr/>
        </p:nvGrpSpPr>
        <p:grpSpPr>
          <a:xfrm>
            <a:off x="3065779" y="946467"/>
            <a:ext cx="561341" cy="385270"/>
            <a:chOff x="0" y="0"/>
            <a:chExt cx="561340" cy="385268"/>
          </a:xfrm>
        </p:grpSpPr>
        <p:grpSp>
          <p:nvGrpSpPr>
            <p:cNvPr id="1144" name="Group"/>
            <p:cNvGrpSpPr/>
            <p:nvPr/>
          </p:nvGrpSpPr>
          <p:grpSpPr>
            <a:xfrm>
              <a:off x="-1" y="-1"/>
              <a:ext cx="561342" cy="370842"/>
              <a:chOff x="0" y="0"/>
              <a:chExt cx="561340" cy="370840"/>
            </a:xfrm>
          </p:grpSpPr>
          <p:sp>
            <p:nvSpPr>
              <p:cNvPr id="1142" name="Rectangle"/>
              <p:cNvSpPr/>
              <p:nvPr/>
            </p:nvSpPr>
            <p:spPr>
              <a:xfrm>
                <a:off x="90169" y="33020"/>
                <a:ext cx="381001" cy="304801"/>
              </a:xfrm>
              <a:prstGeom prst="rect">
                <a:avLst/>
              </a:prstGeom>
              <a:noFill/>
              <a:ln w="127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/>
                </a:pPr>
              </a:p>
            </p:txBody>
          </p:sp>
          <p:sp>
            <p:nvSpPr>
              <p:cNvPr id="1143" name="Text"/>
              <p:cNvSpPr txBox="1"/>
              <p:nvPr/>
            </p:nvSpPr>
            <p:spPr>
              <a:xfrm>
                <a:off x="-1" y="0"/>
                <a:ext cx="561341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 defTabSz="457200">
                  <a:defRPr sz="1800"/>
                </a:lvl1pPr>
              </a:lstStyle>
              <a:p>
                <a:r>
                  <a:t>	</a:t>
                </a:r>
              </a:p>
            </p:txBody>
          </p:sp>
        </p:grpSp>
        <p:sp>
          <p:nvSpPr>
            <p:cNvPr id="1145" name="5"/>
            <p:cNvSpPr txBox="1"/>
            <p:nvPr/>
          </p:nvSpPr>
          <p:spPr>
            <a:xfrm>
              <a:off x="212090" y="34607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151" name="Group"/>
          <p:cNvGrpSpPr/>
          <p:nvPr/>
        </p:nvGrpSpPr>
        <p:grpSpPr>
          <a:xfrm>
            <a:off x="1523999" y="1295399"/>
            <a:ext cx="6172202" cy="2438401"/>
            <a:chOff x="0" y="0"/>
            <a:chExt cx="6172200" cy="2438399"/>
          </a:xfrm>
        </p:grpSpPr>
        <p:sp>
          <p:nvSpPr>
            <p:cNvPr id="1147" name="Line"/>
            <p:cNvSpPr/>
            <p:nvPr/>
          </p:nvSpPr>
          <p:spPr>
            <a:xfrm flipH="1">
              <a:off x="-1" y="0"/>
              <a:ext cx="1828802" cy="24384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8" name="Line"/>
            <p:cNvSpPr/>
            <p:nvPr/>
          </p:nvSpPr>
          <p:spPr>
            <a:xfrm flipH="1">
              <a:off x="1981199" y="0"/>
              <a:ext cx="381002" cy="23622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9" name="Line"/>
            <p:cNvSpPr/>
            <p:nvPr/>
          </p:nvSpPr>
          <p:spPr>
            <a:xfrm>
              <a:off x="3505199" y="0"/>
              <a:ext cx="685802" cy="23622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0" name="Line"/>
            <p:cNvSpPr/>
            <p:nvPr/>
          </p:nvSpPr>
          <p:spPr>
            <a:xfrm>
              <a:off x="4038599" y="0"/>
              <a:ext cx="2133602" cy="2362200"/>
            </a:xfrm>
            <a:prstGeom prst="line">
              <a:avLst/>
            </a:prstGeom>
            <a:noFill/>
            <a:ln w="317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291" name="Group"/>
          <p:cNvGrpSpPr/>
          <p:nvPr/>
        </p:nvGrpSpPr>
        <p:grpSpPr>
          <a:xfrm>
            <a:off x="457200" y="2514600"/>
            <a:ext cx="8334617" cy="2360613"/>
            <a:chOff x="0" y="0"/>
            <a:chExt cx="8334616" cy="2360612"/>
          </a:xfrm>
        </p:grpSpPr>
        <p:grpSp>
          <p:nvGrpSpPr>
            <p:cNvPr id="1263" name="Group"/>
            <p:cNvGrpSpPr/>
            <p:nvPr/>
          </p:nvGrpSpPr>
          <p:grpSpPr>
            <a:xfrm>
              <a:off x="0" y="1101725"/>
              <a:ext cx="8334617" cy="1258888"/>
              <a:chOff x="0" y="0"/>
              <a:chExt cx="8334617" cy="1258887"/>
            </a:xfrm>
          </p:grpSpPr>
          <p:sp>
            <p:nvSpPr>
              <p:cNvPr id="1152" name="Square"/>
              <p:cNvSpPr/>
              <p:nvPr/>
            </p:nvSpPr>
            <p:spPr>
              <a:xfrm>
                <a:off x="2781300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3" name="Square"/>
              <p:cNvSpPr/>
              <p:nvPr/>
            </p:nvSpPr>
            <p:spPr>
              <a:xfrm>
                <a:off x="3106737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4" name="Square"/>
              <p:cNvSpPr/>
              <p:nvPr/>
            </p:nvSpPr>
            <p:spPr>
              <a:xfrm>
                <a:off x="3432175" y="935037"/>
                <a:ext cx="323850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5" name="Square"/>
              <p:cNvSpPr/>
              <p:nvPr/>
            </p:nvSpPr>
            <p:spPr>
              <a:xfrm>
                <a:off x="3756025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6" name="Square"/>
              <p:cNvSpPr/>
              <p:nvPr/>
            </p:nvSpPr>
            <p:spPr>
              <a:xfrm>
                <a:off x="4192587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7" name="Square"/>
              <p:cNvSpPr/>
              <p:nvPr/>
            </p:nvSpPr>
            <p:spPr>
              <a:xfrm>
                <a:off x="4518025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8" name="Rectangle"/>
              <p:cNvSpPr/>
              <p:nvPr/>
            </p:nvSpPr>
            <p:spPr>
              <a:xfrm>
                <a:off x="4843462" y="935037"/>
                <a:ext cx="322263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59" name="Square"/>
              <p:cNvSpPr/>
              <p:nvPr/>
            </p:nvSpPr>
            <p:spPr>
              <a:xfrm>
                <a:off x="5165725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0" name="Square"/>
              <p:cNvSpPr/>
              <p:nvPr/>
            </p:nvSpPr>
            <p:spPr>
              <a:xfrm>
                <a:off x="5603875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1" name="Square"/>
              <p:cNvSpPr/>
              <p:nvPr/>
            </p:nvSpPr>
            <p:spPr>
              <a:xfrm>
                <a:off x="5929312" y="935037"/>
                <a:ext cx="323851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2" name="Square"/>
              <p:cNvSpPr/>
              <p:nvPr/>
            </p:nvSpPr>
            <p:spPr>
              <a:xfrm>
                <a:off x="6253162" y="935037"/>
                <a:ext cx="323851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3" name="Square"/>
              <p:cNvSpPr/>
              <p:nvPr/>
            </p:nvSpPr>
            <p:spPr>
              <a:xfrm>
                <a:off x="6577012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4" name="Square"/>
              <p:cNvSpPr/>
              <p:nvPr/>
            </p:nvSpPr>
            <p:spPr>
              <a:xfrm>
                <a:off x="7004050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5" name="Square"/>
              <p:cNvSpPr/>
              <p:nvPr/>
            </p:nvSpPr>
            <p:spPr>
              <a:xfrm>
                <a:off x="7329487" y="935037"/>
                <a:ext cx="323851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6" name="Square"/>
              <p:cNvSpPr/>
              <p:nvPr/>
            </p:nvSpPr>
            <p:spPr>
              <a:xfrm>
                <a:off x="7653337" y="935037"/>
                <a:ext cx="323851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7" name="Square"/>
              <p:cNvSpPr/>
              <p:nvPr/>
            </p:nvSpPr>
            <p:spPr>
              <a:xfrm>
                <a:off x="7977187" y="935037"/>
                <a:ext cx="325438" cy="32385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68" name="Rectangle"/>
              <p:cNvSpPr/>
              <p:nvPr/>
            </p:nvSpPr>
            <p:spPr>
              <a:xfrm>
                <a:off x="1047750" y="77787"/>
                <a:ext cx="485775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71" name="Group"/>
              <p:cNvGrpSpPr/>
              <p:nvPr/>
            </p:nvGrpSpPr>
            <p:grpSpPr>
              <a:xfrm>
                <a:off x="1128712" y="77787"/>
                <a:ext cx="1" cy="403226"/>
                <a:chOff x="0" y="0"/>
                <a:chExt cx="0" cy="403225"/>
              </a:xfrm>
            </p:grpSpPr>
            <p:sp>
              <p:nvSpPr>
                <p:cNvPr id="1169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70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72" name="Rectangle"/>
              <p:cNvSpPr/>
              <p:nvPr/>
            </p:nvSpPr>
            <p:spPr>
              <a:xfrm>
                <a:off x="1533525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75" name="Group"/>
              <p:cNvGrpSpPr/>
              <p:nvPr/>
            </p:nvGrpSpPr>
            <p:grpSpPr>
              <a:xfrm>
                <a:off x="1614487" y="77787"/>
                <a:ext cx="1" cy="403226"/>
                <a:chOff x="0" y="0"/>
                <a:chExt cx="0" cy="403225"/>
              </a:xfrm>
            </p:grpSpPr>
            <p:sp>
              <p:nvSpPr>
                <p:cNvPr id="1173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74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76" name="Rectangle"/>
              <p:cNvSpPr/>
              <p:nvPr/>
            </p:nvSpPr>
            <p:spPr>
              <a:xfrm>
                <a:off x="2020887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79" name="Group"/>
              <p:cNvGrpSpPr/>
              <p:nvPr/>
            </p:nvGrpSpPr>
            <p:grpSpPr>
              <a:xfrm>
                <a:off x="2101850" y="77787"/>
                <a:ext cx="0" cy="403226"/>
                <a:chOff x="0" y="0"/>
                <a:chExt cx="0" cy="403225"/>
              </a:xfrm>
            </p:grpSpPr>
            <p:sp>
              <p:nvSpPr>
                <p:cNvPr id="1177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78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80" name="Rectangle"/>
              <p:cNvSpPr/>
              <p:nvPr/>
            </p:nvSpPr>
            <p:spPr>
              <a:xfrm>
                <a:off x="2508250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83" name="Group"/>
              <p:cNvGrpSpPr/>
              <p:nvPr/>
            </p:nvGrpSpPr>
            <p:grpSpPr>
              <a:xfrm>
                <a:off x="2589212" y="77787"/>
                <a:ext cx="1" cy="403226"/>
                <a:chOff x="0" y="0"/>
                <a:chExt cx="0" cy="403225"/>
              </a:xfrm>
            </p:grpSpPr>
            <p:sp>
              <p:nvSpPr>
                <p:cNvPr id="1181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82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84" name="Rectangle"/>
              <p:cNvSpPr/>
              <p:nvPr/>
            </p:nvSpPr>
            <p:spPr>
              <a:xfrm>
                <a:off x="2995612" y="77787"/>
                <a:ext cx="809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85" name="Rectangle"/>
              <p:cNvSpPr/>
              <p:nvPr/>
            </p:nvSpPr>
            <p:spPr>
              <a:xfrm>
                <a:off x="5257800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88" name="Group"/>
              <p:cNvGrpSpPr/>
              <p:nvPr/>
            </p:nvGrpSpPr>
            <p:grpSpPr>
              <a:xfrm>
                <a:off x="5338762" y="77787"/>
                <a:ext cx="1" cy="403226"/>
                <a:chOff x="0" y="0"/>
                <a:chExt cx="0" cy="403225"/>
              </a:xfrm>
            </p:grpSpPr>
            <p:sp>
              <p:nvSpPr>
                <p:cNvPr id="1186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87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89" name="Rectangle"/>
              <p:cNvSpPr/>
              <p:nvPr/>
            </p:nvSpPr>
            <p:spPr>
              <a:xfrm>
                <a:off x="5745162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92" name="Group"/>
              <p:cNvGrpSpPr/>
              <p:nvPr/>
            </p:nvGrpSpPr>
            <p:grpSpPr>
              <a:xfrm>
                <a:off x="5826125" y="77787"/>
                <a:ext cx="0" cy="403226"/>
                <a:chOff x="0" y="0"/>
                <a:chExt cx="0" cy="403225"/>
              </a:xfrm>
            </p:grpSpPr>
            <p:sp>
              <p:nvSpPr>
                <p:cNvPr id="1190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91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93" name="Rectangle"/>
              <p:cNvSpPr/>
              <p:nvPr/>
            </p:nvSpPr>
            <p:spPr>
              <a:xfrm>
                <a:off x="6232525" y="77787"/>
                <a:ext cx="485775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196" name="Group"/>
              <p:cNvGrpSpPr/>
              <p:nvPr/>
            </p:nvGrpSpPr>
            <p:grpSpPr>
              <a:xfrm>
                <a:off x="6313487" y="77787"/>
                <a:ext cx="1" cy="403226"/>
                <a:chOff x="0" y="0"/>
                <a:chExt cx="0" cy="403225"/>
              </a:xfrm>
            </p:grpSpPr>
            <p:sp>
              <p:nvSpPr>
                <p:cNvPr id="1194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95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97" name="Rectangle"/>
              <p:cNvSpPr/>
              <p:nvPr/>
            </p:nvSpPr>
            <p:spPr>
              <a:xfrm>
                <a:off x="6718300" y="77787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00" name="Group"/>
              <p:cNvGrpSpPr/>
              <p:nvPr/>
            </p:nvGrpSpPr>
            <p:grpSpPr>
              <a:xfrm>
                <a:off x="6802437" y="77787"/>
                <a:ext cx="1" cy="403226"/>
                <a:chOff x="0" y="0"/>
                <a:chExt cx="0" cy="403225"/>
              </a:xfrm>
            </p:grpSpPr>
            <p:sp>
              <p:nvSpPr>
                <p:cNvPr id="1198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199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01" name="Rectangle"/>
              <p:cNvSpPr/>
              <p:nvPr/>
            </p:nvSpPr>
            <p:spPr>
              <a:xfrm>
                <a:off x="7205662" y="77787"/>
                <a:ext cx="82551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04" name="Group"/>
              <p:cNvGrpSpPr/>
              <p:nvPr/>
            </p:nvGrpSpPr>
            <p:grpSpPr>
              <a:xfrm>
                <a:off x="631824" y="400050"/>
                <a:ext cx="444502" cy="495300"/>
                <a:chOff x="0" y="0"/>
                <a:chExt cx="444500" cy="495300"/>
              </a:xfrm>
            </p:grpSpPr>
            <p:sp>
              <p:nvSpPr>
                <p:cNvPr id="1202" name="Line"/>
                <p:cNvSpPr/>
                <p:nvPr/>
              </p:nvSpPr>
              <p:spPr>
                <a:xfrm flipH="1">
                  <a:off x="-1" y="0"/>
                  <a:ext cx="444502" cy="4953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03" name="Line"/>
                <p:cNvSpPr/>
                <p:nvPr/>
              </p:nvSpPr>
              <p:spPr>
                <a:xfrm flipV="1">
                  <a:off x="0" y="-1"/>
                  <a:ext cx="444500" cy="49530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grpSp>
            <p:nvGrpSpPr>
              <p:cNvPr id="1207" name="Group"/>
              <p:cNvGrpSpPr/>
              <p:nvPr/>
            </p:nvGrpSpPr>
            <p:grpSpPr>
              <a:xfrm>
                <a:off x="1563687" y="400050"/>
                <a:ext cx="447676" cy="504825"/>
                <a:chOff x="0" y="0"/>
                <a:chExt cx="447675" cy="504824"/>
              </a:xfrm>
            </p:grpSpPr>
            <p:sp>
              <p:nvSpPr>
                <p:cNvPr id="1205" name="Line"/>
                <p:cNvSpPr/>
                <p:nvPr/>
              </p:nvSpPr>
              <p:spPr>
                <a:xfrm>
                  <a:off x="-1" y="0"/>
                  <a:ext cx="447677" cy="5048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06" name="Line"/>
                <p:cNvSpPr/>
                <p:nvPr/>
              </p:nvSpPr>
              <p:spPr>
                <a:xfrm flipH="1" flipV="1">
                  <a:off x="-1" y="0"/>
                  <a:ext cx="447677" cy="5048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grpSp>
            <p:nvGrpSpPr>
              <p:cNvPr id="1210" name="Group"/>
              <p:cNvGrpSpPr/>
              <p:nvPr/>
            </p:nvGrpSpPr>
            <p:grpSpPr>
              <a:xfrm>
                <a:off x="2062162" y="400050"/>
                <a:ext cx="1328738" cy="515938"/>
                <a:chOff x="0" y="0"/>
                <a:chExt cx="1328737" cy="515937"/>
              </a:xfrm>
            </p:grpSpPr>
            <p:sp>
              <p:nvSpPr>
                <p:cNvPr id="1208" name="Line"/>
                <p:cNvSpPr/>
                <p:nvPr/>
              </p:nvSpPr>
              <p:spPr>
                <a:xfrm>
                  <a:off x="-1" y="0"/>
                  <a:ext cx="1328739" cy="5159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09" name="Line"/>
                <p:cNvSpPr/>
                <p:nvPr/>
              </p:nvSpPr>
              <p:spPr>
                <a:xfrm flipH="1" flipV="1">
                  <a:off x="-1" y="0"/>
                  <a:ext cx="1328739" cy="5159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11" name="Triangle"/>
              <p:cNvSpPr/>
              <p:nvPr/>
            </p:nvSpPr>
            <p:spPr>
              <a:xfrm>
                <a:off x="3287712" y="855662"/>
                <a:ext cx="103188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55" y="0"/>
                    </a:moveTo>
                    <a:lnTo>
                      <a:pt x="21600" y="21600"/>
                    </a:lnTo>
                    <a:lnTo>
                      <a:pt x="0" y="17053"/>
                    </a:lnTo>
                    <a:lnTo>
                      <a:pt x="3655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14" name="Group"/>
              <p:cNvGrpSpPr/>
              <p:nvPr/>
            </p:nvGrpSpPr>
            <p:grpSpPr>
              <a:xfrm>
                <a:off x="4843462" y="420687"/>
                <a:ext cx="444501" cy="495301"/>
                <a:chOff x="0" y="0"/>
                <a:chExt cx="444500" cy="495300"/>
              </a:xfrm>
            </p:grpSpPr>
            <p:sp>
              <p:nvSpPr>
                <p:cNvPr id="1212" name="Line"/>
                <p:cNvSpPr/>
                <p:nvPr/>
              </p:nvSpPr>
              <p:spPr>
                <a:xfrm flipH="1">
                  <a:off x="-1" y="0"/>
                  <a:ext cx="444502" cy="4953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13" name="Line"/>
                <p:cNvSpPr/>
                <p:nvPr/>
              </p:nvSpPr>
              <p:spPr>
                <a:xfrm flipV="1">
                  <a:off x="0" y="-1"/>
                  <a:ext cx="444500" cy="49530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15" name="Triangle"/>
              <p:cNvSpPr/>
              <p:nvPr/>
            </p:nvSpPr>
            <p:spPr>
              <a:xfrm>
                <a:off x="4843462" y="823912"/>
                <a:ext cx="85726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821"/>
                    </a:moveTo>
                    <a:lnTo>
                      <a:pt x="0" y="21600"/>
                    </a:lnTo>
                    <a:lnTo>
                      <a:pt x="12000" y="0"/>
                    </a:lnTo>
                    <a:lnTo>
                      <a:pt x="21600" y="78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18" name="Group"/>
              <p:cNvGrpSpPr/>
              <p:nvPr/>
            </p:nvGrpSpPr>
            <p:grpSpPr>
              <a:xfrm>
                <a:off x="5775324" y="420687"/>
                <a:ext cx="457202" cy="474664"/>
                <a:chOff x="0" y="0"/>
                <a:chExt cx="457200" cy="474662"/>
              </a:xfrm>
            </p:grpSpPr>
            <p:sp>
              <p:nvSpPr>
                <p:cNvPr id="1216" name="Line"/>
                <p:cNvSpPr/>
                <p:nvPr/>
              </p:nvSpPr>
              <p:spPr>
                <a:xfrm>
                  <a:off x="-1" y="0"/>
                  <a:ext cx="457202" cy="4746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17" name="Line"/>
                <p:cNvSpPr/>
                <p:nvPr/>
              </p:nvSpPr>
              <p:spPr>
                <a:xfrm flipH="1" flipV="1">
                  <a:off x="0" y="-1"/>
                  <a:ext cx="457201" cy="474664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19" name="Triangle"/>
              <p:cNvSpPr/>
              <p:nvPr/>
            </p:nvSpPr>
            <p:spPr>
              <a:xfrm>
                <a:off x="6143625" y="804862"/>
                <a:ext cx="88900" cy="90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71" y="0"/>
                    </a:moveTo>
                    <a:lnTo>
                      <a:pt x="21600" y="21600"/>
                    </a:lnTo>
                    <a:lnTo>
                      <a:pt x="0" y="8337"/>
                    </a:lnTo>
                    <a:lnTo>
                      <a:pt x="8871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22" name="Group"/>
              <p:cNvGrpSpPr/>
              <p:nvPr/>
            </p:nvGrpSpPr>
            <p:grpSpPr>
              <a:xfrm>
                <a:off x="6262687" y="430212"/>
                <a:ext cx="1360488" cy="474664"/>
                <a:chOff x="0" y="0"/>
                <a:chExt cx="1360487" cy="474662"/>
              </a:xfrm>
            </p:grpSpPr>
            <p:sp>
              <p:nvSpPr>
                <p:cNvPr id="1220" name="Line"/>
                <p:cNvSpPr/>
                <p:nvPr/>
              </p:nvSpPr>
              <p:spPr>
                <a:xfrm>
                  <a:off x="0" y="-1"/>
                  <a:ext cx="1360488" cy="474664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21" name="Line"/>
                <p:cNvSpPr/>
                <p:nvPr/>
              </p:nvSpPr>
              <p:spPr>
                <a:xfrm flipH="1" flipV="1">
                  <a:off x="-1" y="0"/>
                  <a:ext cx="1360489" cy="4746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23" name="Triangle"/>
              <p:cNvSpPr/>
              <p:nvPr/>
            </p:nvSpPr>
            <p:spPr>
              <a:xfrm>
                <a:off x="7518400" y="847725"/>
                <a:ext cx="104775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0"/>
                    </a:moveTo>
                    <a:lnTo>
                      <a:pt x="21600" y="21600"/>
                    </a:lnTo>
                    <a:lnTo>
                      <a:pt x="0" y="18600"/>
                    </a:lnTo>
                    <a:lnTo>
                      <a:pt x="3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24" name="Triangle"/>
              <p:cNvSpPr/>
              <p:nvPr/>
            </p:nvSpPr>
            <p:spPr>
              <a:xfrm>
                <a:off x="2020887" y="0"/>
                <a:ext cx="104776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600"/>
                    </a:moveTo>
                    <a:lnTo>
                      <a:pt x="0" y="21600"/>
                    </a:lnTo>
                    <a:lnTo>
                      <a:pt x="18327" y="0"/>
                    </a:lnTo>
                    <a:lnTo>
                      <a:pt x="21600" y="186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25" name="Triangle"/>
              <p:cNvSpPr/>
              <p:nvPr/>
            </p:nvSpPr>
            <p:spPr>
              <a:xfrm>
                <a:off x="5570537" y="12700"/>
                <a:ext cx="104776" cy="49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" y="0"/>
                    </a:moveTo>
                    <a:lnTo>
                      <a:pt x="21600" y="19510"/>
                    </a:lnTo>
                    <a:lnTo>
                      <a:pt x="0" y="21600"/>
                    </a:lnTo>
                    <a:lnTo>
                      <a:pt x="196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26" name="24"/>
              <p:cNvSpPr txBox="1"/>
              <p:nvPr/>
            </p:nvSpPr>
            <p:spPr>
              <a:xfrm>
                <a:off x="5413374" y="93662"/>
                <a:ext cx="28841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24</a:t>
                </a:r>
              </a:p>
            </p:txBody>
          </p:sp>
          <p:sp>
            <p:nvSpPr>
              <p:cNvPr id="1227" name="30"/>
              <p:cNvSpPr txBox="1"/>
              <p:nvPr/>
            </p:nvSpPr>
            <p:spPr>
              <a:xfrm>
                <a:off x="5910262" y="104775"/>
                <a:ext cx="28841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30</a:t>
                </a:r>
              </a:p>
            </p:txBody>
          </p:sp>
          <p:sp>
            <p:nvSpPr>
              <p:cNvPr id="1228" name="14*"/>
              <p:cNvSpPr txBox="1"/>
              <p:nvPr/>
            </p:nvSpPr>
            <p:spPr>
              <a:xfrm>
                <a:off x="2787649" y="933450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14*</a:t>
                </a:r>
              </a:p>
            </p:txBody>
          </p:sp>
          <p:sp>
            <p:nvSpPr>
              <p:cNvPr id="1229" name="16*"/>
              <p:cNvSpPr txBox="1"/>
              <p:nvPr/>
            </p:nvSpPr>
            <p:spPr>
              <a:xfrm>
                <a:off x="3111499" y="933450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16*</a:t>
                </a:r>
              </a:p>
            </p:txBody>
          </p:sp>
          <p:sp>
            <p:nvSpPr>
              <p:cNvPr id="1230" name="19*"/>
              <p:cNvSpPr txBox="1"/>
              <p:nvPr/>
            </p:nvSpPr>
            <p:spPr>
              <a:xfrm>
                <a:off x="4237037" y="911225"/>
                <a:ext cx="35266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19*</a:t>
                </a:r>
              </a:p>
            </p:txBody>
          </p:sp>
          <p:sp>
            <p:nvSpPr>
              <p:cNvPr id="1231" name="20*"/>
              <p:cNvSpPr txBox="1"/>
              <p:nvPr/>
            </p:nvSpPr>
            <p:spPr>
              <a:xfrm>
                <a:off x="4543424" y="911225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20*</a:t>
                </a:r>
              </a:p>
            </p:txBody>
          </p:sp>
          <p:sp>
            <p:nvSpPr>
              <p:cNvPr id="1232" name="22*"/>
              <p:cNvSpPr txBox="1"/>
              <p:nvPr/>
            </p:nvSpPr>
            <p:spPr>
              <a:xfrm>
                <a:off x="4857749" y="911225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22*</a:t>
                </a:r>
              </a:p>
            </p:txBody>
          </p:sp>
          <p:sp>
            <p:nvSpPr>
              <p:cNvPr id="1233" name="24*"/>
              <p:cNvSpPr txBox="1"/>
              <p:nvPr/>
            </p:nvSpPr>
            <p:spPr>
              <a:xfrm>
                <a:off x="5608637" y="911225"/>
                <a:ext cx="35266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24*</a:t>
                </a:r>
              </a:p>
            </p:txBody>
          </p:sp>
          <p:sp>
            <p:nvSpPr>
              <p:cNvPr id="1234" name="27*"/>
              <p:cNvSpPr txBox="1"/>
              <p:nvPr/>
            </p:nvSpPr>
            <p:spPr>
              <a:xfrm>
                <a:off x="5943599" y="911225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27*</a:t>
                </a:r>
              </a:p>
            </p:txBody>
          </p:sp>
          <p:sp>
            <p:nvSpPr>
              <p:cNvPr id="1235" name="29*"/>
              <p:cNvSpPr txBox="1"/>
              <p:nvPr/>
            </p:nvSpPr>
            <p:spPr>
              <a:xfrm>
                <a:off x="6246812" y="922337"/>
                <a:ext cx="35266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29*</a:t>
                </a:r>
              </a:p>
            </p:txBody>
          </p:sp>
          <p:sp>
            <p:nvSpPr>
              <p:cNvPr id="1236" name="33*"/>
              <p:cNvSpPr txBox="1"/>
              <p:nvPr/>
            </p:nvSpPr>
            <p:spPr>
              <a:xfrm>
                <a:off x="7018336" y="922337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33*</a:t>
                </a:r>
              </a:p>
            </p:txBody>
          </p:sp>
          <p:sp>
            <p:nvSpPr>
              <p:cNvPr id="1237" name="34*"/>
              <p:cNvSpPr txBox="1"/>
              <p:nvPr/>
            </p:nvSpPr>
            <p:spPr>
              <a:xfrm>
                <a:off x="7343774" y="922337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34*</a:t>
                </a:r>
              </a:p>
            </p:txBody>
          </p:sp>
          <p:sp>
            <p:nvSpPr>
              <p:cNvPr id="1238" name="38*"/>
              <p:cNvSpPr txBox="1"/>
              <p:nvPr/>
            </p:nvSpPr>
            <p:spPr>
              <a:xfrm>
                <a:off x="7658099" y="911225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38*</a:t>
                </a:r>
              </a:p>
            </p:txBody>
          </p:sp>
          <p:sp>
            <p:nvSpPr>
              <p:cNvPr id="1239" name="39*"/>
              <p:cNvSpPr txBox="1"/>
              <p:nvPr/>
            </p:nvSpPr>
            <p:spPr>
              <a:xfrm>
                <a:off x="7981949" y="901700"/>
                <a:ext cx="35266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39*</a:t>
                </a:r>
              </a:p>
            </p:txBody>
          </p:sp>
          <p:sp>
            <p:nvSpPr>
              <p:cNvPr id="1240" name="13"/>
              <p:cNvSpPr txBox="1"/>
              <p:nvPr/>
            </p:nvSpPr>
            <p:spPr>
              <a:xfrm>
                <a:off x="1689099" y="106362"/>
                <a:ext cx="28841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  <p:sp>
            <p:nvSpPr>
              <p:cNvPr id="1241" name="5"/>
              <p:cNvSpPr txBox="1"/>
              <p:nvPr/>
            </p:nvSpPr>
            <p:spPr>
              <a:xfrm>
                <a:off x="1222374" y="106362"/>
                <a:ext cx="19659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242" name="Line"/>
              <p:cNvSpPr/>
              <p:nvPr/>
            </p:nvSpPr>
            <p:spPr>
              <a:xfrm rot="13440000">
                <a:off x="6716707" y="720737"/>
                <a:ext cx="304801" cy="304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0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grpSp>
            <p:nvGrpSpPr>
              <p:cNvPr id="1259" name="Group"/>
              <p:cNvGrpSpPr/>
              <p:nvPr/>
            </p:nvGrpSpPr>
            <p:grpSpPr>
              <a:xfrm>
                <a:off x="0" y="657641"/>
                <a:ext cx="2679700" cy="601247"/>
                <a:chOff x="0" y="0"/>
                <a:chExt cx="2679700" cy="601245"/>
              </a:xfrm>
            </p:grpSpPr>
            <p:sp>
              <p:nvSpPr>
                <p:cNvPr id="1243" name="Square"/>
                <p:cNvSpPr/>
                <p:nvPr/>
              </p:nvSpPr>
              <p:spPr>
                <a:xfrm>
                  <a:off x="0" y="269458"/>
                  <a:ext cx="325438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44" name="Square"/>
                <p:cNvSpPr/>
                <p:nvPr/>
              </p:nvSpPr>
              <p:spPr>
                <a:xfrm>
                  <a:off x="325437" y="269458"/>
                  <a:ext cx="323851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45" name="Square"/>
                <p:cNvSpPr/>
                <p:nvPr/>
              </p:nvSpPr>
              <p:spPr>
                <a:xfrm>
                  <a:off x="649287" y="269458"/>
                  <a:ext cx="325438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46" name="Square"/>
                <p:cNvSpPr/>
                <p:nvPr/>
              </p:nvSpPr>
              <p:spPr>
                <a:xfrm>
                  <a:off x="974725" y="269458"/>
                  <a:ext cx="323850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47" name="2*"/>
                <p:cNvSpPr txBox="1"/>
                <p:nvPr/>
              </p:nvSpPr>
              <p:spPr>
                <a:xfrm>
                  <a:off x="55562" y="248820"/>
                  <a:ext cx="260848" cy="27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300" b="1"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</a:lstStyle>
                <a:p>
                  <a:r>
                    <a:t>2*</a:t>
                  </a:r>
                </a:p>
              </p:txBody>
            </p:sp>
            <p:sp>
              <p:nvSpPr>
                <p:cNvPr id="1248" name="3*"/>
                <p:cNvSpPr txBox="1"/>
                <p:nvPr/>
              </p:nvSpPr>
              <p:spPr>
                <a:xfrm>
                  <a:off x="380999" y="248820"/>
                  <a:ext cx="260848" cy="27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300" b="1"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</a:lstStyle>
                <a:p>
                  <a:r>
                    <a:t>3*</a:t>
                  </a:r>
                </a:p>
              </p:txBody>
            </p:sp>
            <p:sp>
              <p:nvSpPr>
                <p:cNvPr id="1249" name="Triangle"/>
                <p:cNvSpPr/>
                <p:nvPr/>
              </p:nvSpPr>
              <p:spPr>
                <a:xfrm>
                  <a:off x="631825" y="145633"/>
                  <a:ext cx="85725" cy="920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821"/>
                      </a:moveTo>
                      <a:lnTo>
                        <a:pt x="0" y="21600"/>
                      </a:lnTo>
                      <a:lnTo>
                        <a:pt x="12000" y="0"/>
                      </a:lnTo>
                      <a:lnTo>
                        <a:pt x="21600" y="782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0" name="Triangle"/>
                <p:cNvSpPr/>
                <p:nvPr/>
              </p:nvSpPr>
              <p:spPr>
                <a:xfrm>
                  <a:off x="1924050" y="156745"/>
                  <a:ext cx="87313" cy="904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25" y="0"/>
                      </a:moveTo>
                      <a:lnTo>
                        <a:pt x="21600" y="21600"/>
                      </a:lnTo>
                      <a:lnTo>
                        <a:pt x="0" y="7958"/>
                      </a:lnTo>
                      <a:lnTo>
                        <a:pt x="9425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1" name="Square"/>
                <p:cNvSpPr/>
                <p:nvPr/>
              </p:nvSpPr>
              <p:spPr>
                <a:xfrm>
                  <a:off x="1382712" y="277395"/>
                  <a:ext cx="323851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2" name="Square"/>
                <p:cNvSpPr/>
                <p:nvPr/>
              </p:nvSpPr>
              <p:spPr>
                <a:xfrm>
                  <a:off x="1706562" y="277395"/>
                  <a:ext cx="325438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3" name="Square"/>
                <p:cNvSpPr/>
                <p:nvPr/>
              </p:nvSpPr>
              <p:spPr>
                <a:xfrm>
                  <a:off x="2032000" y="277395"/>
                  <a:ext cx="323850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4" name="Square"/>
                <p:cNvSpPr/>
                <p:nvPr/>
              </p:nvSpPr>
              <p:spPr>
                <a:xfrm>
                  <a:off x="2355850" y="277395"/>
                  <a:ext cx="323850" cy="323851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55" name="7*"/>
                <p:cNvSpPr txBox="1"/>
                <p:nvPr/>
              </p:nvSpPr>
              <p:spPr>
                <a:xfrm>
                  <a:off x="1760536" y="255170"/>
                  <a:ext cx="260849" cy="27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300" b="1"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</a:lstStyle>
                <a:p>
                  <a:r>
                    <a:t>7*</a:t>
                  </a:r>
                </a:p>
              </p:txBody>
            </p:sp>
            <p:sp>
              <p:nvSpPr>
                <p:cNvPr id="1256" name="5*"/>
                <p:cNvSpPr txBox="1"/>
                <p:nvPr/>
              </p:nvSpPr>
              <p:spPr>
                <a:xfrm>
                  <a:off x="1438274" y="255170"/>
                  <a:ext cx="260848" cy="27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300" b="1"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</a:lstStyle>
                <a:p>
                  <a:r>
                    <a:t>5*</a:t>
                  </a:r>
                </a:p>
              </p:txBody>
            </p:sp>
            <p:sp>
              <p:nvSpPr>
                <p:cNvPr id="1257" name="8*"/>
                <p:cNvSpPr txBox="1"/>
                <p:nvPr/>
              </p:nvSpPr>
              <p:spPr>
                <a:xfrm>
                  <a:off x="2076449" y="255170"/>
                  <a:ext cx="260848" cy="27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6037" tIns="46037" rIns="46037" bIns="46037" numCol="1" anchor="t">
                  <a:spAutoFit/>
                </a:bodyPr>
                <a:lstStyle>
                  <a:lvl1pPr defTabSz="457200">
                    <a:defRPr sz="1300" b="1">
                      <a:latin typeface="Arial" panose="020B0604020202020204" pitchFamily="34" charset="0"/>
                      <a:ea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</a:lstStyle>
                <a:p>
                  <a:r>
                    <a:t>8*</a:t>
                  </a:r>
                </a:p>
              </p:txBody>
            </p:sp>
            <p:sp>
              <p:nvSpPr>
                <p:cNvPr id="1258" name="Line"/>
                <p:cNvSpPr/>
                <p:nvPr/>
              </p:nvSpPr>
              <p:spPr>
                <a:xfrm rot="13440000">
                  <a:off x="1154107" y="63095"/>
                  <a:ext cx="304801" cy="304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930"/>
                        <a:pt x="11929" y="21600"/>
                        <a:pt x="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/>
              </p:txBody>
            </p:sp>
          </p:grpSp>
          <p:sp>
            <p:nvSpPr>
              <p:cNvPr id="1260" name="Line"/>
              <p:cNvSpPr/>
              <p:nvPr/>
            </p:nvSpPr>
            <p:spPr>
              <a:xfrm rot="13440000">
                <a:off x="2525707" y="720737"/>
                <a:ext cx="304801" cy="304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0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1261" name="Line"/>
              <p:cNvSpPr/>
              <p:nvPr/>
            </p:nvSpPr>
            <p:spPr>
              <a:xfrm rot="13440000">
                <a:off x="3973507" y="720737"/>
                <a:ext cx="304801" cy="304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0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1262" name="Line"/>
              <p:cNvSpPr/>
              <p:nvPr/>
            </p:nvSpPr>
            <p:spPr>
              <a:xfrm rot="13440000">
                <a:off x="5345107" y="720737"/>
                <a:ext cx="304801" cy="304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0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grpSp>
          <p:nvGrpSpPr>
            <p:cNvPr id="1290" name="Group"/>
            <p:cNvGrpSpPr/>
            <p:nvPr/>
          </p:nvGrpSpPr>
          <p:grpSpPr>
            <a:xfrm>
              <a:off x="2020887" y="0"/>
              <a:ext cx="3654426" cy="1165226"/>
              <a:chOff x="0" y="0"/>
              <a:chExt cx="3654424" cy="1165225"/>
            </a:xfrm>
          </p:grpSpPr>
          <p:sp>
            <p:nvSpPr>
              <p:cNvPr id="1264" name="Rectangle"/>
              <p:cNvSpPr/>
              <p:nvPr/>
            </p:nvSpPr>
            <p:spPr>
              <a:xfrm>
                <a:off x="1147762" y="417512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67" name="Group"/>
              <p:cNvGrpSpPr/>
              <p:nvPr/>
            </p:nvGrpSpPr>
            <p:grpSpPr>
              <a:xfrm>
                <a:off x="1227137" y="417512"/>
                <a:ext cx="1" cy="403226"/>
                <a:chOff x="0" y="0"/>
                <a:chExt cx="0" cy="403225"/>
              </a:xfrm>
            </p:grpSpPr>
            <p:sp>
              <p:nvSpPr>
                <p:cNvPr id="1265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66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68" name="Rectangle"/>
              <p:cNvSpPr/>
              <p:nvPr/>
            </p:nvSpPr>
            <p:spPr>
              <a:xfrm>
                <a:off x="1633537" y="417512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71" name="Group"/>
              <p:cNvGrpSpPr/>
              <p:nvPr/>
            </p:nvGrpSpPr>
            <p:grpSpPr>
              <a:xfrm>
                <a:off x="1714500" y="417512"/>
                <a:ext cx="0" cy="403226"/>
                <a:chOff x="0" y="0"/>
                <a:chExt cx="0" cy="403225"/>
              </a:xfrm>
            </p:grpSpPr>
            <p:sp>
              <p:nvSpPr>
                <p:cNvPr id="1269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70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72" name="Rectangle"/>
              <p:cNvSpPr/>
              <p:nvPr/>
            </p:nvSpPr>
            <p:spPr>
              <a:xfrm>
                <a:off x="2120900" y="417512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75" name="Group"/>
              <p:cNvGrpSpPr/>
              <p:nvPr/>
            </p:nvGrpSpPr>
            <p:grpSpPr>
              <a:xfrm>
                <a:off x="2201862" y="417512"/>
                <a:ext cx="1" cy="403226"/>
                <a:chOff x="0" y="0"/>
                <a:chExt cx="0" cy="403225"/>
              </a:xfrm>
            </p:grpSpPr>
            <p:sp>
              <p:nvSpPr>
                <p:cNvPr id="1273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74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76" name="Rectangle"/>
              <p:cNvSpPr/>
              <p:nvPr/>
            </p:nvSpPr>
            <p:spPr>
              <a:xfrm>
                <a:off x="2608262" y="417512"/>
                <a:ext cx="4873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79" name="Group"/>
              <p:cNvGrpSpPr/>
              <p:nvPr/>
            </p:nvGrpSpPr>
            <p:grpSpPr>
              <a:xfrm>
                <a:off x="2689225" y="417512"/>
                <a:ext cx="0" cy="403226"/>
                <a:chOff x="0" y="0"/>
                <a:chExt cx="0" cy="403225"/>
              </a:xfrm>
            </p:grpSpPr>
            <p:sp>
              <p:nvSpPr>
                <p:cNvPr id="1277" name="Line"/>
                <p:cNvSpPr/>
                <p:nvPr/>
              </p:nvSpPr>
              <p:spPr>
                <a:xfrm flipH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78" name="Line"/>
                <p:cNvSpPr/>
                <p:nvPr/>
              </p:nvSpPr>
              <p:spPr>
                <a:xfrm flipV="1">
                  <a:off x="-1" y="0"/>
                  <a:ext cx="2" cy="40322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80" name="Rectangle"/>
              <p:cNvSpPr/>
              <p:nvPr/>
            </p:nvSpPr>
            <p:spPr>
              <a:xfrm>
                <a:off x="3095625" y="417512"/>
                <a:ext cx="80963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283" name="Group"/>
              <p:cNvGrpSpPr/>
              <p:nvPr/>
            </p:nvGrpSpPr>
            <p:grpSpPr>
              <a:xfrm>
                <a:off x="0" y="769937"/>
                <a:ext cx="1176338" cy="395289"/>
                <a:chOff x="0" y="0"/>
                <a:chExt cx="1176337" cy="395287"/>
              </a:xfrm>
            </p:grpSpPr>
            <p:sp>
              <p:nvSpPr>
                <p:cNvPr id="1281" name="Line"/>
                <p:cNvSpPr/>
                <p:nvPr/>
              </p:nvSpPr>
              <p:spPr>
                <a:xfrm flipH="1">
                  <a:off x="0" y="-1"/>
                  <a:ext cx="1176338" cy="395289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82" name="Line"/>
                <p:cNvSpPr/>
                <p:nvPr/>
              </p:nvSpPr>
              <p:spPr>
                <a:xfrm flipV="1">
                  <a:off x="0" y="-1"/>
                  <a:ext cx="1176338" cy="395289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grpSp>
            <p:nvGrpSpPr>
              <p:cNvPr id="1286" name="Group"/>
              <p:cNvGrpSpPr/>
              <p:nvPr/>
            </p:nvGrpSpPr>
            <p:grpSpPr>
              <a:xfrm>
                <a:off x="1663699" y="779462"/>
                <a:ext cx="1990726" cy="385764"/>
                <a:chOff x="0" y="0"/>
                <a:chExt cx="1990725" cy="385762"/>
              </a:xfrm>
            </p:grpSpPr>
            <p:sp>
              <p:nvSpPr>
                <p:cNvPr id="1284" name="Line"/>
                <p:cNvSpPr/>
                <p:nvPr/>
              </p:nvSpPr>
              <p:spPr>
                <a:xfrm>
                  <a:off x="0" y="-1"/>
                  <a:ext cx="1990725" cy="385764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85" name="Line"/>
                <p:cNvSpPr/>
                <p:nvPr/>
              </p:nvSpPr>
              <p:spPr>
                <a:xfrm flipH="1" flipV="1">
                  <a:off x="-1" y="0"/>
                  <a:ext cx="1990726" cy="3857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287" name="Root"/>
              <p:cNvSpPr txBox="1"/>
              <p:nvPr/>
            </p:nvSpPr>
            <p:spPr>
              <a:xfrm>
                <a:off x="368299" y="123825"/>
                <a:ext cx="509602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Root</a:t>
                </a:r>
              </a:p>
            </p:txBody>
          </p:sp>
          <p:sp>
            <p:nvSpPr>
              <p:cNvPr id="1288" name="17"/>
              <p:cNvSpPr txBox="1"/>
              <p:nvPr/>
            </p:nvSpPr>
            <p:spPr>
              <a:xfrm>
                <a:off x="1322387" y="446087"/>
                <a:ext cx="28841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17</a:t>
                </a:r>
              </a:p>
            </p:txBody>
          </p:sp>
          <p:sp>
            <p:nvSpPr>
              <p:cNvPr id="1289" name="Line"/>
              <p:cNvSpPr/>
              <p:nvPr/>
            </p:nvSpPr>
            <p:spPr>
              <a:xfrm>
                <a:off x="733425" y="-1"/>
                <a:ext cx="533400" cy="38100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sp>
        <p:nvSpPr>
          <p:cNvPr id="1292" name="Line"/>
          <p:cNvSpPr/>
          <p:nvPr/>
        </p:nvSpPr>
        <p:spPr>
          <a:xfrm flipH="1">
            <a:off x="3962400" y="1295399"/>
            <a:ext cx="457200" cy="160020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5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1000" fill="hold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5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1000" fill="hold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" grpId="2" animBg="1" advAuto="0"/>
      <p:bldP spid="1022" grpId="12" animBg="1" advAuto="0"/>
      <p:bldP spid="1124" grpId="6" animBg="1" advAuto="0"/>
      <p:bldP spid="1119" grpId="1" animBg="1" advAuto="0"/>
      <p:bldP spid="1021" grpId="11" animBg="1" advAuto="0"/>
      <p:bldP spid="1119" grpId="5" animBg="1" advAuto="0"/>
      <p:bldP spid="1146" grpId="4" animBg="1" advAuto="0"/>
      <p:bldP spid="1141" grpId="3" animBg="1" advAuto="0"/>
      <p:bldP spid="1151" grpId="7" animBg="1" advAuto="0"/>
      <p:bldP spid="1292" grpId="9" animBg="1" advAuto="0"/>
      <p:bldP spid="1292" grpId="10" animBg="1" advAuto="0"/>
      <p:bldP spid="1151" grpId="8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7" name="How to Build Tree-Structured Index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How to Build Tree-Structured Indexes</a:t>
            </a:r>
          </a:p>
        </p:txBody>
      </p:sp>
      <p:sp>
        <p:nvSpPr>
          <p:cNvPr id="38" name="Tree-structured indexing techniques support both range searches and equality searches.…"/>
          <p:cNvSpPr txBox="1"/>
          <p:nvPr>
            <p:ph type="body" idx="4294967295"/>
          </p:nvPr>
        </p:nvSpPr>
        <p:spPr>
          <a:xfrm>
            <a:off x="685800" y="1447800"/>
            <a:ext cx="7848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Monotype Sorts"/>
              <a:buNone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Tree-structured indexing techniques support both </a:t>
            </a:r>
            <a:r>
              <a:rPr i="1">
                <a:solidFill>
                  <a:schemeClr val="accent2"/>
                </a:solidFill>
              </a:rPr>
              <a:t>range searches </a:t>
            </a:r>
            <a:r>
              <a:t>and </a:t>
            </a:r>
            <a:r>
              <a:rPr i="1">
                <a:solidFill>
                  <a:schemeClr val="accent2"/>
                </a:solidFill>
              </a:rPr>
              <a:t>equality searches</a:t>
            </a:r>
            <a:r>
              <a:t>.</a:t>
            </a:r>
          </a:p>
          <a:p>
            <a:pPr>
              <a:buChar char=""/>
              <a:defRPr sz="2400"/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defRPr sz="2400"/>
            </a:pPr>
            <a:r>
              <a:t>Two examples: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 u="sng">
                <a:solidFill>
                  <a:schemeClr val="accent2"/>
                </a:solidFill>
              </a:defRPr>
            </a:pPr>
            <a:r>
              <a:t>ISAM</a:t>
            </a:r>
            <a:r>
              <a:rPr i="0" u="none"/>
              <a:t>:  </a:t>
            </a:r>
            <a:r>
              <a:rPr i="0" u="none">
                <a:solidFill>
                  <a:srgbClr val="000000"/>
                </a:solidFill>
              </a:rPr>
              <a:t>static structure;</a:t>
            </a:r>
            <a:r>
              <a:rPr i="0" u="none"/>
              <a:t> </a:t>
            </a:r>
            <a:r>
              <a:rPr i="0" u="none">
                <a:solidFill>
                  <a:srgbClr val="000000"/>
                </a:solidFill>
              </a:rPr>
              <a:t>early index technology.</a:t>
            </a:r>
            <a:endParaRPr i="0" u="none"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</a:defRPr>
            </a:p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 u="sng">
                <a:solidFill>
                  <a:schemeClr val="accent2"/>
                </a:solidFill>
              </a:defRPr>
            </a:pPr>
            <a:r>
              <a:t>B+ tree</a:t>
            </a:r>
            <a:r>
              <a:rPr i="0" u="none"/>
              <a:t>:  </a:t>
            </a:r>
            <a:r>
              <a:rPr i="0" u="none">
                <a:solidFill>
                  <a:srgbClr val="000000"/>
                </a:solidFill>
              </a:rPr>
              <a:t>dynamic, adjusts gracefully under inserts and deletes.</a:t>
            </a:r>
            <a:endParaRPr i="0" u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95" name="Leaf vs. Index Page Split  (from previous example of inserting “8”)"/>
          <p:cNvSpPr txBox="1"/>
          <p:nvPr>
            <p:ph type="title" idx="4294967295"/>
          </p:nvPr>
        </p:nvSpPr>
        <p:spPr>
          <a:xfrm>
            <a:off x="552450" y="201612"/>
            <a:ext cx="8077200" cy="6096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1810">
              <a:defRPr sz="1790">
                <a:solidFill>
                  <a:srgbClr val="000000"/>
                </a:solidFill>
                <a:effectLst>
                  <a:outerShdw blurRad="7112" dist="14224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Leaf vs. Index Page Split </a:t>
            </a:r>
            <a:br/>
            <a:r>
              <a:rPr sz="1570"/>
              <a:t>(from previous example of inserting “8”)</a:t>
            </a:r>
            <a:endParaRPr sz="1570"/>
          </a:p>
        </p:txBody>
      </p:sp>
      <p:sp>
        <p:nvSpPr>
          <p:cNvPr id="1296" name="Observe how minimum occupancy is guaranteed in both leaf and index pg splits.…"/>
          <p:cNvSpPr txBox="1"/>
          <p:nvPr>
            <p:ph type="body" sz="quarter" idx="4294967295"/>
          </p:nvPr>
        </p:nvSpPr>
        <p:spPr>
          <a:xfrm>
            <a:off x="152400" y="1371600"/>
            <a:ext cx="2667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Observe how minimum occupancy is guaranteed in both leaf and index pg splits.</a:t>
            </a:r>
          </a:p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00660" indent="-200660">
              <a:buClrTx/>
              <a:buSzPct val="100000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Note difference between </a:t>
            </a:r>
            <a:r>
              <a:rPr i="1">
                <a:solidFill>
                  <a:schemeClr val="accent2"/>
                </a:solidFill>
              </a:rPr>
              <a:t>copy-up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and </a:t>
            </a:r>
            <a:r>
              <a:rPr i="1">
                <a:solidFill>
                  <a:schemeClr val="accent2"/>
                </a:solidFill>
              </a:rPr>
              <a:t>push-up</a:t>
            </a:r>
            <a:r>
              <a:rPr>
                <a:solidFill>
                  <a:schemeClr val="accent2"/>
                </a:solidFill>
              </a:rPr>
              <a:t>; </a:t>
            </a:r>
            <a:r>
              <a:t>be sure you understand the reasons for this.</a:t>
            </a:r>
          </a:p>
        </p:txBody>
      </p:sp>
      <p:grpSp>
        <p:nvGrpSpPr>
          <p:cNvPr id="1319" name="Group"/>
          <p:cNvGrpSpPr/>
          <p:nvPr/>
        </p:nvGrpSpPr>
        <p:grpSpPr>
          <a:xfrm>
            <a:off x="4792662" y="1754187"/>
            <a:ext cx="4272869" cy="1143001"/>
            <a:chOff x="0" y="0"/>
            <a:chExt cx="4272868" cy="1142999"/>
          </a:xfrm>
        </p:grpSpPr>
        <p:grpSp>
          <p:nvGrpSpPr>
            <p:cNvPr id="1317" name="Group"/>
            <p:cNvGrpSpPr/>
            <p:nvPr/>
          </p:nvGrpSpPr>
          <p:grpSpPr>
            <a:xfrm>
              <a:off x="0" y="0"/>
              <a:ext cx="4272869" cy="692685"/>
              <a:chOff x="0" y="0"/>
              <a:chExt cx="4272868" cy="692684"/>
            </a:xfrm>
          </p:grpSpPr>
          <p:sp>
            <p:nvSpPr>
              <p:cNvPr id="1297" name="Rectangle"/>
              <p:cNvSpPr/>
              <p:nvPr/>
            </p:nvSpPr>
            <p:spPr>
              <a:xfrm>
                <a:off x="0" y="225425"/>
                <a:ext cx="447675" cy="4016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300" name="Group"/>
              <p:cNvGrpSpPr/>
              <p:nvPr/>
            </p:nvGrpSpPr>
            <p:grpSpPr>
              <a:xfrm>
                <a:off x="336549" y="234950"/>
                <a:ext cx="1" cy="369888"/>
                <a:chOff x="0" y="0"/>
                <a:chExt cx="0" cy="369887"/>
              </a:xfrm>
            </p:grpSpPr>
            <p:sp>
              <p:nvSpPr>
                <p:cNvPr id="1298" name="Line"/>
                <p:cNvSpPr/>
                <p:nvPr/>
              </p:nvSpPr>
              <p:spPr>
                <a:xfrm flipH="1">
                  <a:off x="-1" y="0"/>
                  <a:ext cx="2" cy="3698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299" name="Line"/>
                <p:cNvSpPr/>
                <p:nvPr/>
              </p:nvSpPr>
              <p:spPr>
                <a:xfrm flipV="1">
                  <a:off x="-1" y="0"/>
                  <a:ext cx="2" cy="3698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301" name="Line"/>
              <p:cNvSpPr/>
              <p:nvPr/>
            </p:nvSpPr>
            <p:spPr>
              <a:xfrm flipH="1">
                <a:off x="947737" y="169862"/>
                <a:ext cx="173039" cy="23814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2" name="Line"/>
              <p:cNvSpPr/>
              <p:nvPr/>
            </p:nvSpPr>
            <p:spPr>
              <a:xfrm flipH="1">
                <a:off x="909637" y="193674"/>
                <a:ext cx="38101" cy="7939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3" name="Line"/>
              <p:cNvSpPr/>
              <p:nvPr/>
            </p:nvSpPr>
            <p:spPr>
              <a:xfrm flipH="1">
                <a:off x="877887" y="201612"/>
                <a:ext cx="31751" cy="6351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4" name="Line"/>
              <p:cNvSpPr/>
              <p:nvPr/>
            </p:nvSpPr>
            <p:spPr>
              <a:xfrm flipH="1">
                <a:off x="841374" y="207962"/>
                <a:ext cx="36514" cy="17464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5" name="Line"/>
              <p:cNvSpPr/>
              <p:nvPr/>
            </p:nvSpPr>
            <p:spPr>
              <a:xfrm>
                <a:off x="841374" y="225424"/>
                <a:ext cx="19051" cy="44452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6" name="Line"/>
              <p:cNvSpPr/>
              <p:nvPr/>
            </p:nvSpPr>
            <p:spPr>
              <a:xfrm>
                <a:off x="860425" y="269874"/>
                <a:ext cx="12701" cy="39689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7" name="Line"/>
              <p:cNvSpPr/>
              <p:nvPr/>
            </p:nvSpPr>
            <p:spPr>
              <a:xfrm flipH="1">
                <a:off x="827087" y="309562"/>
                <a:ext cx="46038" cy="14288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8" name="Line"/>
              <p:cNvSpPr/>
              <p:nvPr/>
            </p:nvSpPr>
            <p:spPr>
              <a:xfrm flipH="1">
                <a:off x="790575" y="323849"/>
                <a:ext cx="36513" cy="4764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9" name="Line"/>
              <p:cNvSpPr/>
              <p:nvPr/>
            </p:nvSpPr>
            <p:spPr>
              <a:xfrm flipH="1">
                <a:off x="746124" y="328612"/>
                <a:ext cx="44451" cy="4764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10" name="Line"/>
              <p:cNvSpPr/>
              <p:nvPr/>
            </p:nvSpPr>
            <p:spPr>
              <a:xfrm flipH="1">
                <a:off x="549274" y="333374"/>
                <a:ext cx="196851" cy="12702"/>
              </a:xfrm>
              <a:prstGeom prst="line">
                <a:avLst/>
              </a:prstGeom>
              <a:noFill/>
              <a:ln w="12700" cap="flat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11" name="Line"/>
              <p:cNvSpPr/>
              <p:nvPr/>
            </p:nvSpPr>
            <p:spPr>
              <a:xfrm>
                <a:off x="549275" y="312737"/>
                <a:ext cx="103188" cy="5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3745"/>
                    </a:lnTo>
                    <a:lnTo>
                      <a:pt x="20935" y="0"/>
                    </a:lnTo>
                  </a:path>
                </a:pathLst>
              </a:custGeom>
              <a:noFill/>
              <a:ln w="12700" cap="rnd">
                <a:solidFill>
                  <a:srgbClr val="FF82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12" name="5"/>
              <p:cNvSpPr txBox="1"/>
              <p:nvPr/>
            </p:nvSpPr>
            <p:spPr>
              <a:xfrm>
                <a:off x="74612" y="263525"/>
                <a:ext cx="203660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313" name="Entry to be inserted in parent node."/>
              <p:cNvSpPr txBox="1"/>
              <p:nvPr/>
            </p:nvSpPr>
            <p:spPr>
              <a:xfrm>
                <a:off x="1174749" y="0"/>
                <a:ext cx="3098120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solidFill>
                      <a:srgbClr val="FF82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Entry to be inserted in parent node.</a:t>
                </a:r>
              </a:p>
            </p:txBody>
          </p:sp>
          <p:sp>
            <p:nvSpPr>
              <p:cNvPr id="1314" name="(Note that 5 is"/>
              <p:cNvSpPr txBox="1"/>
              <p:nvPr/>
            </p:nvSpPr>
            <p:spPr>
              <a:xfrm>
                <a:off x="1174749" y="212725"/>
                <a:ext cx="1280358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solidFill>
                      <a:srgbClr val="FF82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(Note that 5 is</a:t>
                </a:r>
              </a:p>
            </p:txBody>
          </p:sp>
          <p:sp>
            <p:nvSpPr>
              <p:cNvPr id="1315" name="continues to appear in the leaf.)"/>
              <p:cNvSpPr txBox="1"/>
              <p:nvPr/>
            </p:nvSpPr>
            <p:spPr>
              <a:xfrm>
                <a:off x="1187449" y="403225"/>
                <a:ext cx="2782021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solidFill>
                      <a:srgbClr val="FF82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continues to appear in the leaf.)</a:t>
                </a:r>
              </a:p>
            </p:txBody>
          </p:sp>
          <p:sp>
            <p:nvSpPr>
              <p:cNvPr id="1316" name="s copied up and"/>
              <p:cNvSpPr txBox="1"/>
              <p:nvPr/>
            </p:nvSpPr>
            <p:spPr>
              <a:xfrm>
                <a:off x="2239961" y="215900"/>
                <a:ext cx="1458158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solidFill>
                      <a:srgbClr val="FF82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s copied up and</a:t>
                </a:r>
              </a:p>
            </p:txBody>
          </p:sp>
        </p:grpSp>
        <p:sp>
          <p:nvSpPr>
            <p:cNvPr id="1318" name="Line"/>
            <p:cNvSpPr/>
            <p:nvPr/>
          </p:nvSpPr>
          <p:spPr>
            <a:xfrm>
              <a:off x="388937" y="533371"/>
              <a:ext cx="304801" cy="60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grpSp>
        <p:nvGrpSpPr>
          <p:cNvPr id="1335" name="Group"/>
          <p:cNvGrpSpPr/>
          <p:nvPr/>
        </p:nvGrpSpPr>
        <p:grpSpPr>
          <a:xfrm>
            <a:off x="3152774" y="1905000"/>
            <a:ext cx="4617087" cy="1551940"/>
            <a:chOff x="0" y="0"/>
            <a:chExt cx="4617085" cy="1551939"/>
          </a:xfrm>
        </p:grpSpPr>
        <p:sp>
          <p:nvSpPr>
            <p:cNvPr id="1320" name="Square"/>
            <p:cNvSpPr/>
            <p:nvPr/>
          </p:nvSpPr>
          <p:spPr>
            <a:xfrm>
              <a:off x="0" y="989012"/>
              <a:ext cx="358775" cy="3587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1" name="Square"/>
            <p:cNvSpPr/>
            <p:nvPr/>
          </p:nvSpPr>
          <p:spPr>
            <a:xfrm>
              <a:off x="358775" y="989012"/>
              <a:ext cx="360363" cy="3587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2" name="Square"/>
            <p:cNvSpPr/>
            <p:nvPr/>
          </p:nvSpPr>
          <p:spPr>
            <a:xfrm>
              <a:off x="719137" y="989012"/>
              <a:ext cx="358776" cy="3587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3" name="Square"/>
            <p:cNvSpPr/>
            <p:nvPr/>
          </p:nvSpPr>
          <p:spPr>
            <a:xfrm>
              <a:off x="1077912" y="989012"/>
              <a:ext cx="358776" cy="3587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4" name="Square"/>
            <p:cNvSpPr/>
            <p:nvPr/>
          </p:nvSpPr>
          <p:spPr>
            <a:xfrm>
              <a:off x="1808162" y="1000125"/>
              <a:ext cx="358776" cy="3587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5" name="Square"/>
            <p:cNvSpPr/>
            <p:nvPr/>
          </p:nvSpPr>
          <p:spPr>
            <a:xfrm>
              <a:off x="2166937" y="1000125"/>
              <a:ext cx="360363" cy="3587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6" name="Square"/>
            <p:cNvSpPr/>
            <p:nvPr/>
          </p:nvSpPr>
          <p:spPr>
            <a:xfrm>
              <a:off x="2527300" y="1000125"/>
              <a:ext cx="358775" cy="3587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7" name="Square"/>
            <p:cNvSpPr/>
            <p:nvPr/>
          </p:nvSpPr>
          <p:spPr>
            <a:xfrm>
              <a:off x="2886075" y="1000125"/>
              <a:ext cx="358775" cy="3587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8" name="2*"/>
            <p:cNvSpPr txBox="1"/>
            <p:nvPr/>
          </p:nvSpPr>
          <p:spPr>
            <a:xfrm>
              <a:off x="42862" y="9969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  <p:sp>
          <p:nvSpPr>
            <p:cNvPr id="1329" name="3*"/>
            <p:cNvSpPr txBox="1"/>
            <p:nvPr/>
          </p:nvSpPr>
          <p:spPr>
            <a:xfrm>
              <a:off x="412749" y="98583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1330" name="5*"/>
            <p:cNvSpPr txBox="1"/>
            <p:nvPr/>
          </p:nvSpPr>
          <p:spPr>
            <a:xfrm>
              <a:off x="1849436" y="984250"/>
              <a:ext cx="26084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1331" name="7*"/>
            <p:cNvSpPr txBox="1"/>
            <p:nvPr/>
          </p:nvSpPr>
          <p:spPr>
            <a:xfrm>
              <a:off x="2209799" y="995362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1332" name="8*"/>
            <p:cNvSpPr txBox="1"/>
            <p:nvPr/>
          </p:nvSpPr>
          <p:spPr>
            <a:xfrm>
              <a:off x="2579686" y="1006475"/>
              <a:ext cx="26084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8*</a:t>
              </a:r>
            </a:p>
          </p:txBody>
        </p:sp>
        <p:sp>
          <p:nvSpPr>
            <p:cNvPr id="1333" name="Line"/>
            <p:cNvSpPr/>
            <p:nvPr/>
          </p:nvSpPr>
          <p:spPr>
            <a:xfrm rot="19020000">
              <a:off x="1419218" y="763572"/>
              <a:ext cx="381001" cy="38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1334" name="…"/>
            <p:cNvSpPr txBox="1"/>
            <p:nvPr/>
          </p:nvSpPr>
          <p:spPr>
            <a:xfrm>
              <a:off x="3293745" y="0"/>
              <a:ext cx="1323341" cy="155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9600">
                  <a:solidFill>
                    <a:srgbClr val="800000"/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1336" name="Leaf Page Split"/>
          <p:cNvSpPr txBox="1"/>
          <p:nvPr/>
        </p:nvSpPr>
        <p:spPr>
          <a:xfrm>
            <a:off x="3322320" y="1371600"/>
            <a:ext cx="1203961" cy="9594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8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Leaf Page Split</a:t>
            </a:r>
          </a:p>
        </p:txBody>
      </p:sp>
      <p:grpSp>
        <p:nvGrpSpPr>
          <p:cNvPr id="1349" name="Group"/>
          <p:cNvGrpSpPr/>
          <p:nvPr/>
        </p:nvGrpSpPr>
        <p:grpSpPr>
          <a:xfrm>
            <a:off x="6705600" y="1447800"/>
            <a:ext cx="1847850" cy="371475"/>
            <a:chOff x="0" y="0"/>
            <a:chExt cx="1847850" cy="371475"/>
          </a:xfrm>
        </p:grpSpPr>
        <p:grpSp>
          <p:nvGrpSpPr>
            <p:cNvPr id="1345" name="Group"/>
            <p:cNvGrpSpPr/>
            <p:nvPr/>
          </p:nvGrpSpPr>
          <p:grpSpPr>
            <a:xfrm>
              <a:off x="0" y="0"/>
              <a:ext cx="1485900" cy="371475"/>
              <a:chOff x="0" y="0"/>
              <a:chExt cx="1485900" cy="371475"/>
            </a:xfrm>
          </p:grpSpPr>
          <p:sp>
            <p:nvSpPr>
              <p:cNvPr id="1337" name="Square"/>
              <p:cNvSpPr/>
              <p:nvPr/>
            </p:nvSpPr>
            <p:spPr>
              <a:xfrm>
                <a:off x="0" y="0"/>
                <a:ext cx="371475" cy="3714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38" name="Square"/>
              <p:cNvSpPr/>
              <p:nvPr/>
            </p:nvSpPr>
            <p:spPr>
              <a:xfrm>
                <a:off x="371475" y="0"/>
                <a:ext cx="371475" cy="3714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39" name="Square"/>
              <p:cNvSpPr/>
              <p:nvPr/>
            </p:nvSpPr>
            <p:spPr>
              <a:xfrm>
                <a:off x="742950" y="0"/>
                <a:ext cx="371475" cy="3714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40" name="Square"/>
              <p:cNvSpPr/>
              <p:nvPr/>
            </p:nvSpPr>
            <p:spPr>
              <a:xfrm>
                <a:off x="1114425" y="0"/>
                <a:ext cx="371475" cy="3714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41" name="2*"/>
              <p:cNvSpPr txBox="1"/>
              <p:nvPr/>
            </p:nvSpPr>
            <p:spPr>
              <a:xfrm>
                <a:off x="46037" y="14287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2*</a:t>
                </a:r>
              </a:p>
            </p:txBody>
          </p:sp>
          <p:sp>
            <p:nvSpPr>
              <p:cNvPr id="1342" name="3*"/>
              <p:cNvSpPr txBox="1"/>
              <p:nvPr/>
            </p:nvSpPr>
            <p:spPr>
              <a:xfrm>
                <a:off x="427037" y="3175"/>
                <a:ext cx="26084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3*</a:t>
                </a:r>
              </a:p>
            </p:txBody>
          </p:sp>
          <p:sp>
            <p:nvSpPr>
              <p:cNvPr id="1343" name="5*"/>
              <p:cNvSpPr txBox="1"/>
              <p:nvPr/>
            </p:nvSpPr>
            <p:spPr>
              <a:xfrm>
                <a:off x="800099" y="3175"/>
                <a:ext cx="26084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5*</a:t>
                </a:r>
              </a:p>
            </p:txBody>
          </p:sp>
          <p:sp>
            <p:nvSpPr>
              <p:cNvPr id="1344" name="7*"/>
              <p:cNvSpPr txBox="1"/>
              <p:nvPr/>
            </p:nvSpPr>
            <p:spPr>
              <a:xfrm>
                <a:off x="1171574" y="14287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7*</a:t>
                </a:r>
              </a:p>
            </p:txBody>
          </p:sp>
        </p:grpSp>
        <p:grpSp>
          <p:nvGrpSpPr>
            <p:cNvPr id="1348" name="Group"/>
            <p:cNvGrpSpPr/>
            <p:nvPr/>
          </p:nvGrpSpPr>
          <p:grpSpPr>
            <a:xfrm>
              <a:off x="1476375" y="0"/>
              <a:ext cx="371475" cy="371475"/>
              <a:chOff x="0" y="0"/>
              <a:chExt cx="371475" cy="371475"/>
            </a:xfrm>
          </p:grpSpPr>
          <p:sp>
            <p:nvSpPr>
              <p:cNvPr id="1346" name="Square"/>
              <p:cNvSpPr/>
              <p:nvPr/>
            </p:nvSpPr>
            <p:spPr>
              <a:xfrm>
                <a:off x="0" y="0"/>
                <a:ext cx="371475" cy="3714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47" name="8*"/>
              <p:cNvSpPr txBox="1"/>
              <p:nvPr/>
            </p:nvSpPr>
            <p:spPr>
              <a:xfrm>
                <a:off x="60324" y="14287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8*</a:t>
                </a:r>
              </a:p>
            </p:txBody>
          </p:sp>
        </p:grpSp>
      </p:grpSp>
      <p:grpSp>
        <p:nvGrpSpPr>
          <p:cNvPr id="1412" name="Group"/>
          <p:cNvGrpSpPr/>
          <p:nvPr/>
        </p:nvGrpSpPr>
        <p:grpSpPr>
          <a:xfrm>
            <a:off x="2819399" y="5426075"/>
            <a:ext cx="3827464" cy="660401"/>
            <a:chOff x="0" y="0"/>
            <a:chExt cx="3827462" cy="660400"/>
          </a:xfrm>
        </p:grpSpPr>
        <p:sp>
          <p:nvSpPr>
            <p:cNvPr id="1350" name="Square"/>
            <p:cNvSpPr/>
            <p:nvPr/>
          </p:nvSpPr>
          <p:spPr>
            <a:xfrm>
              <a:off x="130175" y="0"/>
              <a:ext cx="403225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53" name="Group"/>
            <p:cNvGrpSpPr/>
            <p:nvPr/>
          </p:nvGrpSpPr>
          <p:grpSpPr>
            <a:xfrm>
              <a:off x="211137" y="0"/>
              <a:ext cx="1" cy="400050"/>
              <a:chOff x="0" y="0"/>
              <a:chExt cx="0" cy="400050"/>
            </a:xfrm>
          </p:grpSpPr>
          <p:sp>
            <p:nvSpPr>
              <p:cNvPr id="1351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52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54" name="Square"/>
            <p:cNvSpPr/>
            <p:nvPr/>
          </p:nvSpPr>
          <p:spPr>
            <a:xfrm>
              <a:off x="533400" y="0"/>
              <a:ext cx="400050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57" name="Group"/>
            <p:cNvGrpSpPr/>
            <p:nvPr/>
          </p:nvGrpSpPr>
          <p:grpSpPr>
            <a:xfrm>
              <a:off x="612775" y="0"/>
              <a:ext cx="1" cy="400050"/>
              <a:chOff x="0" y="0"/>
              <a:chExt cx="0" cy="400050"/>
            </a:xfrm>
          </p:grpSpPr>
          <p:sp>
            <p:nvSpPr>
              <p:cNvPr id="1355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56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58" name="Square"/>
            <p:cNvSpPr/>
            <p:nvPr/>
          </p:nvSpPr>
          <p:spPr>
            <a:xfrm>
              <a:off x="933450" y="0"/>
              <a:ext cx="401638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61" name="Group"/>
            <p:cNvGrpSpPr/>
            <p:nvPr/>
          </p:nvGrpSpPr>
          <p:grpSpPr>
            <a:xfrm>
              <a:off x="1014412" y="0"/>
              <a:ext cx="1" cy="400050"/>
              <a:chOff x="0" y="0"/>
              <a:chExt cx="0" cy="400050"/>
            </a:xfrm>
          </p:grpSpPr>
          <p:sp>
            <p:nvSpPr>
              <p:cNvPr id="1359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60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62" name="Square"/>
            <p:cNvSpPr/>
            <p:nvPr/>
          </p:nvSpPr>
          <p:spPr>
            <a:xfrm>
              <a:off x="1335087" y="0"/>
              <a:ext cx="401638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65" name="Group"/>
            <p:cNvGrpSpPr/>
            <p:nvPr/>
          </p:nvGrpSpPr>
          <p:grpSpPr>
            <a:xfrm>
              <a:off x="1416050" y="0"/>
              <a:ext cx="0" cy="400050"/>
              <a:chOff x="0" y="0"/>
              <a:chExt cx="0" cy="400050"/>
            </a:xfrm>
          </p:grpSpPr>
          <p:sp>
            <p:nvSpPr>
              <p:cNvPr id="1363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64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66" name="Rectangle"/>
            <p:cNvSpPr/>
            <p:nvPr/>
          </p:nvSpPr>
          <p:spPr>
            <a:xfrm>
              <a:off x="1738312" y="0"/>
              <a:ext cx="79376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7" name="Square"/>
            <p:cNvSpPr/>
            <p:nvPr/>
          </p:nvSpPr>
          <p:spPr>
            <a:xfrm>
              <a:off x="2139950" y="0"/>
              <a:ext cx="401638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70" name="Group"/>
            <p:cNvGrpSpPr/>
            <p:nvPr/>
          </p:nvGrpSpPr>
          <p:grpSpPr>
            <a:xfrm>
              <a:off x="2220912" y="0"/>
              <a:ext cx="1" cy="400050"/>
              <a:chOff x="0" y="0"/>
              <a:chExt cx="0" cy="400050"/>
            </a:xfrm>
          </p:grpSpPr>
          <p:sp>
            <p:nvSpPr>
              <p:cNvPr id="1368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69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71" name="Square"/>
            <p:cNvSpPr/>
            <p:nvPr/>
          </p:nvSpPr>
          <p:spPr>
            <a:xfrm>
              <a:off x="2541587" y="0"/>
              <a:ext cx="403226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74" name="Group"/>
            <p:cNvGrpSpPr/>
            <p:nvPr/>
          </p:nvGrpSpPr>
          <p:grpSpPr>
            <a:xfrm>
              <a:off x="2622550" y="0"/>
              <a:ext cx="0" cy="400050"/>
              <a:chOff x="0" y="0"/>
              <a:chExt cx="0" cy="400050"/>
            </a:xfrm>
          </p:grpSpPr>
          <p:sp>
            <p:nvSpPr>
              <p:cNvPr id="1372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73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75" name="Square"/>
            <p:cNvSpPr/>
            <p:nvPr/>
          </p:nvSpPr>
          <p:spPr>
            <a:xfrm>
              <a:off x="2944812" y="0"/>
              <a:ext cx="401638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78" name="Group"/>
            <p:cNvGrpSpPr/>
            <p:nvPr/>
          </p:nvGrpSpPr>
          <p:grpSpPr>
            <a:xfrm>
              <a:off x="3024187" y="0"/>
              <a:ext cx="1" cy="400050"/>
              <a:chOff x="0" y="0"/>
              <a:chExt cx="0" cy="400050"/>
            </a:xfrm>
          </p:grpSpPr>
          <p:sp>
            <p:nvSpPr>
              <p:cNvPr id="1376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77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79" name="Square"/>
            <p:cNvSpPr/>
            <p:nvPr/>
          </p:nvSpPr>
          <p:spPr>
            <a:xfrm>
              <a:off x="3346450" y="0"/>
              <a:ext cx="401638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82" name="Group"/>
            <p:cNvGrpSpPr/>
            <p:nvPr/>
          </p:nvGrpSpPr>
          <p:grpSpPr>
            <a:xfrm>
              <a:off x="3425825" y="0"/>
              <a:ext cx="0" cy="400050"/>
              <a:chOff x="0" y="0"/>
              <a:chExt cx="0" cy="400050"/>
            </a:xfrm>
          </p:grpSpPr>
          <p:sp>
            <p:nvSpPr>
              <p:cNvPr id="1380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81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83" name="Rectangle"/>
            <p:cNvSpPr/>
            <p:nvPr/>
          </p:nvSpPr>
          <p:spPr>
            <a:xfrm>
              <a:off x="3748087" y="0"/>
              <a:ext cx="79376" cy="4000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86" name="Group"/>
            <p:cNvGrpSpPr/>
            <p:nvPr/>
          </p:nvGrpSpPr>
          <p:grpSpPr>
            <a:xfrm>
              <a:off x="-1" y="330199"/>
              <a:ext cx="160339" cy="330202"/>
              <a:chOff x="0" y="0"/>
              <a:chExt cx="160337" cy="330200"/>
            </a:xfrm>
          </p:grpSpPr>
          <p:sp>
            <p:nvSpPr>
              <p:cNvPr id="1384" name="Line"/>
              <p:cNvSpPr/>
              <p:nvPr/>
            </p:nvSpPr>
            <p:spPr>
              <a:xfrm flipH="1">
                <a:off x="-1" y="0"/>
                <a:ext cx="160339" cy="3302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85" name="Line"/>
              <p:cNvSpPr/>
              <p:nvPr/>
            </p:nvSpPr>
            <p:spPr>
              <a:xfrm flipV="1">
                <a:off x="-1" y="-1"/>
                <a:ext cx="160339" cy="33020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87" name="Triangle"/>
            <p:cNvSpPr/>
            <p:nvPr/>
          </p:nvSpPr>
          <p:spPr>
            <a:xfrm>
              <a:off x="0" y="558800"/>
              <a:ext cx="66675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88"/>
                  </a:moveTo>
                  <a:lnTo>
                    <a:pt x="0" y="21600"/>
                  </a:lnTo>
                  <a:lnTo>
                    <a:pt x="6686" y="0"/>
                  </a:lnTo>
                  <a:lnTo>
                    <a:pt x="21600" y="43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90" name="Group"/>
            <p:cNvGrpSpPr/>
            <p:nvPr/>
          </p:nvGrpSpPr>
          <p:grpSpPr>
            <a:xfrm>
              <a:off x="461962" y="320675"/>
              <a:ext cx="111126" cy="288925"/>
              <a:chOff x="0" y="0"/>
              <a:chExt cx="111125" cy="288925"/>
            </a:xfrm>
          </p:grpSpPr>
          <p:sp>
            <p:nvSpPr>
              <p:cNvPr id="1388" name="Line"/>
              <p:cNvSpPr/>
              <p:nvPr/>
            </p:nvSpPr>
            <p:spPr>
              <a:xfrm flipH="1">
                <a:off x="0" y="-1"/>
                <a:ext cx="111125" cy="2889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89" name="Line"/>
              <p:cNvSpPr/>
              <p:nvPr/>
            </p:nvSpPr>
            <p:spPr>
              <a:xfrm flipV="1">
                <a:off x="-1" y="0"/>
                <a:ext cx="111127" cy="2889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91" name="Triangle"/>
            <p:cNvSpPr/>
            <p:nvPr/>
          </p:nvSpPr>
          <p:spPr>
            <a:xfrm>
              <a:off x="461962" y="508000"/>
              <a:ext cx="58738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12"/>
                  </a:moveTo>
                  <a:lnTo>
                    <a:pt x="0" y="21600"/>
                  </a:lnTo>
                  <a:lnTo>
                    <a:pt x="4086" y="0"/>
                  </a:lnTo>
                  <a:lnTo>
                    <a:pt x="21600" y="371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94" name="Group"/>
            <p:cNvGrpSpPr/>
            <p:nvPr/>
          </p:nvGrpSpPr>
          <p:grpSpPr>
            <a:xfrm>
              <a:off x="842962" y="330200"/>
              <a:ext cx="122239" cy="290513"/>
              <a:chOff x="0" y="0"/>
              <a:chExt cx="122237" cy="290512"/>
            </a:xfrm>
          </p:grpSpPr>
          <p:sp>
            <p:nvSpPr>
              <p:cNvPr id="1392" name="Line"/>
              <p:cNvSpPr/>
              <p:nvPr/>
            </p:nvSpPr>
            <p:spPr>
              <a:xfrm flipH="1">
                <a:off x="0" y="-1"/>
                <a:ext cx="122238" cy="29051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93" name="Line"/>
              <p:cNvSpPr/>
              <p:nvPr/>
            </p:nvSpPr>
            <p:spPr>
              <a:xfrm flipV="1">
                <a:off x="0" y="-1"/>
                <a:ext cx="122238" cy="29051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95" name="Triangle"/>
            <p:cNvSpPr/>
            <p:nvPr/>
          </p:nvSpPr>
          <p:spPr>
            <a:xfrm>
              <a:off x="842962" y="517525"/>
              <a:ext cx="61913" cy="1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88"/>
                  </a:moveTo>
                  <a:lnTo>
                    <a:pt x="0" y="21600"/>
                  </a:lnTo>
                  <a:lnTo>
                    <a:pt x="5538" y="0"/>
                  </a:lnTo>
                  <a:lnTo>
                    <a:pt x="21600" y="39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98" name="Group"/>
            <p:cNvGrpSpPr/>
            <p:nvPr/>
          </p:nvGrpSpPr>
          <p:grpSpPr>
            <a:xfrm>
              <a:off x="2039937" y="339724"/>
              <a:ext cx="120651" cy="280989"/>
              <a:chOff x="0" y="0"/>
              <a:chExt cx="120650" cy="280987"/>
            </a:xfrm>
          </p:grpSpPr>
          <p:sp>
            <p:nvSpPr>
              <p:cNvPr id="1396" name="Line"/>
              <p:cNvSpPr/>
              <p:nvPr/>
            </p:nvSpPr>
            <p:spPr>
              <a:xfrm flipH="1">
                <a:off x="0" y="-1"/>
                <a:ext cx="120650" cy="2809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97" name="Line"/>
              <p:cNvSpPr/>
              <p:nvPr/>
            </p:nvSpPr>
            <p:spPr>
              <a:xfrm flipV="1">
                <a:off x="0" y="-1"/>
                <a:ext cx="120651" cy="2809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399" name="Triangle"/>
            <p:cNvSpPr/>
            <p:nvPr/>
          </p:nvSpPr>
          <p:spPr>
            <a:xfrm>
              <a:off x="2039937" y="517525"/>
              <a:ext cx="63501" cy="1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20"/>
                  </a:moveTo>
                  <a:lnTo>
                    <a:pt x="0" y="21600"/>
                  </a:lnTo>
                  <a:lnTo>
                    <a:pt x="5400" y="0"/>
                  </a:lnTo>
                  <a:lnTo>
                    <a:pt x="21600" y="43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02" name="Group"/>
            <p:cNvGrpSpPr/>
            <p:nvPr/>
          </p:nvGrpSpPr>
          <p:grpSpPr>
            <a:xfrm>
              <a:off x="2451100" y="330200"/>
              <a:ext cx="131763" cy="279400"/>
              <a:chOff x="0" y="0"/>
              <a:chExt cx="131762" cy="279400"/>
            </a:xfrm>
          </p:grpSpPr>
          <p:sp>
            <p:nvSpPr>
              <p:cNvPr id="1400" name="Line"/>
              <p:cNvSpPr/>
              <p:nvPr/>
            </p:nvSpPr>
            <p:spPr>
              <a:xfrm flipH="1">
                <a:off x="0" y="0"/>
                <a:ext cx="131763" cy="279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01" name="Line"/>
              <p:cNvSpPr/>
              <p:nvPr/>
            </p:nvSpPr>
            <p:spPr>
              <a:xfrm flipV="1">
                <a:off x="0" y="0"/>
                <a:ext cx="131763" cy="279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03" name="Triangle"/>
            <p:cNvSpPr/>
            <p:nvPr/>
          </p:nvSpPr>
          <p:spPr>
            <a:xfrm>
              <a:off x="2451100" y="508000"/>
              <a:ext cx="65088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725"/>
                  </a:moveTo>
                  <a:lnTo>
                    <a:pt x="0" y="21600"/>
                  </a:lnTo>
                  <a:lnTo>
                    <a:pt x="6849" y="0"/>
                  </a:lnTo>
                  <a:lnTo>
                    <a:pt x="21600" y="47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06" name="Group"/>
            <p:cNvGrpSpPr/>
            <p:nvPr/>
          </p:nvGrpSpPr>
          <p:grpSpPr>
            <a:xfrm>
              <a:off x="2843212" y="339725"/>
              <a:ext cx="141288" cy="269875"/>
              <a:chOff x="0" y="0"/>
              <a:chExt cx="141287" cy="269875"/>
            </a:xfrm>
          </p:grpSpPr>
          <p:sp>
            <p:nvSpPr>
              <p:cNvPr id="1404" name="Line"/>
              <p:cNvSpPr/>
              <p:nvPr/>
            </p:nvSpPr>
            <p:spPr>
              <a:xfrm flipH="1">
                <a:off x="0" y="-1"/>
                <a:ext cx="141288" cy="26987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05" name="Line"/>
              <p:cNvSpPr/>
              <p:nvPr/>
            </p:nvSpPr>
            <p:spPr>
              <a:xfrm flipV="1">
                <a:off x="-1" y="0"/>
                <a:ext cx="141289" cy="2698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07" name="Triangle"/>
            <p:cNvSpPr/>
            <p:nvPr/>
          </p:nvSpPr>
          <p:spPr>
            <a:xfrm>
              <a:off x="2843212" y="509587"/>
              <a:ext cx="68263" cy="10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00"/>
                  </a:moveTo>
                  <a:lnTo>
                    <a:pt x="0" y="21600"/>
                  </a:lnTo>
                  <a:lnTo>
                    <a:pt x="7535" y="0"/>
                  </a:lnTo>
                  <a:lnTo>
                    <a:pt x="21600" y="4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8" name="5"/>
            <p:cNvSpPr txBox="1"/>
            <p:nvPr/>
          </p:nvSpPr>
          <p:spPr>
            <a:xfrm>
              <a:off x="265111" y="17462"/>
              <a:ext cx="19659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09" name="24"/>
            <p:cNvSpPr txBox="1"/>
            <p:nvPr/>
          </p:nvSpPr>
          <p:spPr>
            <a:xfrm>
              <a:off x="2263774" y="15875"/>
              <a:ext cx="28841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24</a:t>
              </a:r>
            </a:p>
          </p:txBody>
        </p:sp>
        <p:sp>
          <p:nvSpPr>
            <p:cNvPr id="1410" name="30"/>
            <p:cNvSpPr txBox="1"/>
            <p:nvPr/>
          </p:nvSpPr>
          <p:spPr>
            <a:xfrm>
              <a:off x="2666999" y="15875"/>
              <a:ext cx="28841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1411" name="13"/>
            <p:cNvSpPr txBox="1"/>
            <p:nvPr/>
          </p:nvSpPr>
          <p:spPr>
            <a:xfrm>
              <a:off x="666749" y="17462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</a:t>
              </a:r>
            </a:p>
          </p:txBody>
        </p:sp>
      </p:grpSp>
      <p:grpSp>
        <p:nvGrpSpPr>
          <p:cNvPr id="1436" name="Group"/>
          <p:cNvGrpSpPr/>
          <p:nvPr/>
        </p:nvGrpSpPr>
        <p:grpSpPr>
          <a:xfrm>
            <a:off x="4808537" y="4267200"/>
            <a:ext cx="4174643" cy="1173163"/>
            <a:chOff x="0" y="0"/>
            <a:chExt cx="4174641" cy="1173162"/>
          </a:xfrm>
        </p:grpSpPr>
        <p:sp>
          <p:nvSpPr>
            <p:cNvPr id="1413" name="appears once in the index. Contrast"/>
            <p:cNvSpPr txBox="1"/>
            <p:nvPr/>
          </p:nvSpPr>
          <p:spPr>
            <a:xfrm>
              <a:off x="758824" y="333375"/>
              <a:ext cx="3118174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82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appears once in the index. Contrast</a:t>
              </a:r>
            </a:p>
          </p:txBody>
        </p:sp>
        <p:sp>
          <p:nvSpPr>
            <p:cNvPr id="1414" name="Rectangle"/>
            <p:cNvSpPr/>
            <p:nvPr/>
          </p:nvSpPr>
          <p:spPr>
            <a:xfrm>
              <a:off x="0" y="258762"/>
              <a:ext cx="482600" cy="4000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17" name="Group"/>
            <p:cNvGrpSpPr/>
            <p:nvPr/>
          </p:nvGrpSpPr>
          <p:grpSpPr>
            <a:xfrm>
              <a:off x="401637" y="258762"/>
              <a:ext cx="1" cy="400051"/>
              <a:chOff x="0" y="0"/>
              <a:chExt cx="0" cy="400050"/>
            </a:xfrm>
          </p:grpSpPr>
          <p:sp>
            <p:nvSpPr>
              <p:cNvPr id="1415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16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18" name="Line"/>
            <p:cNvSpPr/>
            <p:nvPr/>
          </p:nvSpPr>
          <p:spPr>
            <a:xfrm flipH="1">
              <a:off x="885824" y="239712"/>
              <a:ext cx="147639" cy="17463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9" name="Line"/>
            <p:cNvSpPr/>
            <p:nvPr/>
          </p:nvSpPr>
          <p:spPr>
            <a:xfrm flipH="1">
              <a:off x="852487" y="257175"/>
              <a:ext cx="33338" cy="4763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0" name="Line"/>
            <p:cNvSpPr/>
            <p:nvPr/>
          </p:nvSpPr>
          <p:spPr>
            <a:xfrm flipH="1">
              <a:off x="827087" y="261937"/>
              <a:ext cx="25401" cy="6351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1" name="Line"/>
            <p:cNvSpPr/>
            <p:nvPr/>
          </p:nvSpPr>
          <p:spPr>
            <a:xfrm flipH="1">
              <a:off x="796925" y="268287"/>
              <a:ext cx="30163" cy="15876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2" name="Line"/>
            <p:cNvSpPr/>
            <p:nvPr/>
          </p:nvSpPr>
          <p:spPr>
            <a:xfrm flipH="1">
              <a:off x="795337" y="284162"/>
              <a:ext cx="1589" cy="20638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3" name="Line"/>
            <p:cNvSpPr/>
            <p:nvPr/>
          </p:nvSpPr>
          <p:spPr>
            <a:xfrm>
              <a:off x="795337" y="304799"/>
              <a:ext cx="28576" cy="25402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4" name="Line"/>
            <p:cNvSpPr/>
            <p:nvPr/>
          </p:nvSpPr>
          <p:spPr>
            <a:xfrm>
              <a:off x="823912" y="330199"/>
              <a:ext cx="25401" cy="26989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5" name="Line"/>
            <p:cNvSpPr/>
            <p:nvPr/>
          </p:nvSpPr>
          <p:spPr>
            <a:xfrm flipH="1">
              <a:off x="839787" y="357187"/>
              <a:ext cx="9526" cy="22226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6" name="Line"/>
            <p:cNvSpPr/>
            <p:nvPr/>
          </p:nvSpPr>
          <p:spPr>
            <a:xfrm flipH="1">
              <a:off x="796924" y="379412"/>
              <a:ext cx="42864" cy="20639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7" name="Line"/>
            <p:cNvSpPr/>
            <p:nvPr/>
          </p:nvSpPr>
          <p:spPr>
            <a:xfrm flipH="1">
              <a:off x="763587" y="400049"/>
              <a:ext cx="33338" cy="7939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8" name="Line"/>
            <p:cNvSpPr/>
            <p:nvPr/>
          </p:nvSpPr>
          <p:spPr>
            <a:xfrm flipH="1">
              <a:off x="720725" y="407987"/>
              <a:ext cx="42863" cy="6351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9" name="Line"/>
            <p:cNvSpPr/>
            <p:nvPr/>
          </p:nvSpPr>
          <p:spPr>
            <a:xfrm flipH="1">
              <a:off x="533399" y="414337"/>
              <a:ext cx="187327" cy="28576"/>
            </a:xfrm>
            <a:prstGeom prst="line">
              <a:avLst/>
            </a:prstGeom>
            <a:noFill/>
            <a:ln w="12700" cap="flat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0" name="Line"/>
            <p:cNvSpPr/>
            <p:nvPr/>
          </p:nvSpPr>
          <p:spPr>
            <a:xfrm>
              <a:off x="533400" y="407987"/>
              <a:ext cx="9366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971"/>
                  </a:lnTo>
                  <a:lnTo>
                    <a:pt x="20136" y="0"/>
                  </a:lnTo>
                </a:path>
              </a:pathLst>
            </a:custGeom>
            <a:noFill/>
            <a:ln w="12700" cap="rnd">
              <a:solidFill>
                <a:srgbClr val="FF82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1" name="17"/>
            <p:cNvSpPr txBox="1"/>
            <p:nvPr/>
          </p:nvSpPr>
          <p:spPr>
            <a:xfrm>
              <a:off x="95249" y="261937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1432" name="Entry to be inserted in parent node."/>
            <p:cNvSpPr txBox="1"/>
            <p:nvPr/>
          </p:nvSpPr>
          <p:spPr>
            <a:xfrm>
              <a:off x="1066799" y="0"/>
              <a:ext cx="3098120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82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Entry to be inserted in parent node.</a:t>
              </a:r>
            </a:p>
          </p:txBody>
        </p:sp>
        <p:sp>
          <p:nvSpPr>
            <p:cNvPr id="1433" name="(Note that 17 is pushed up and only"/>
            <p:cNvSpPr txBox="1"/>
            <p:nvPr/>
          </p:nvSpPr>
          <p:spPr>
            <a:xfrm>
              <a:off x="1066799" y="188912"/>
              <a:ext cx="3107843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82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(Note that 17 is pushed up and only</a:t>
              </a:r>
            </a:p>
          </p:txBody>
        </p:sp>
        <p:sp>
          <p:nvSpPr>
            <p:cNvPr id="1434" name="this with a leaf split.)"/>
            <p:cNvSpPr txBox="1"/>
            <p:nvPr/>
          </p:nvSpPr>
          <p:spPr>
            <a:xfrm>
              <a:off x="1066799" y="519112"/>
              <a:ext cx="1853346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82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this with a leaf split.)</a:t>
              </a:r>
            </a:p>
          </p:txBody>
        </p:sp>
        <p:sp>
          <p:nvSpPr>
            <p:cNvPr id="1435" name="Line"/>
            <p:cNvSpPr/>
            <p:nvPr/>
          </p:nvSpPr>
          <p:spPr>
            <a:xfrm>
              <a:off x="463550" y="563534"/>
              <a:ext cx="304800" cy="60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grpSp>
        <p:nvGrpSpPr>
          <p:cNvPr id="1459" name="Group"/>
          <p:cNvGrpSpPr/>
          <p:nvPr/>
        </p:nvGrpSpPr>
        <p:grpSpPr>
          <a:xfrm>
            <a:off x="6248399" y="3810000"/>
            <a:ext cx="2322514" cy="463550"/>
            <a:chOff x="0" y="0"/>
            <a:chExt cx="2322512" cy="463550"/>
          </a:xfrm>
        </p:grpSpPr>
        <p:sp>
          <p:nvSpPr>
            <p:cNvPr id="1437" name="Rectangle"/>
            <p:cNvSpPr/>
            <p:nvPr/>
          </p:nvSpPr>
          <p:spPr>
            <a:xfrm>
              <a:off x="0" y="0"/>
              <a:ext cx="555625" cy="4635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58" name="Group"/>
            <p:cNvGrpSpPr/>
            <p:nvPr/>
          </p:nvGrpSpPr>
          <p:grpSpPr>
            <a:xfrm>
              <a:off x="93662" y="0"/>
              <a:ext cx="2228851" cy="463550"/>
              <a:chOff x="0" y="0"/>
              <a:chExt cx="2228850" cy="463550"/>
            </a:xfrm>
          </p:grpSpPr>
          <p:grpSp>
            <p:nvGrpSpPr>
              <p:cNvPr id="1440" name="Group"/>
              <p:cNvGrpSpPr/>
              <p:nvPr/>
            </p:nvGrpSpPr>
            <p:grpSpPr>
              <a:xfrm>
                <a:off x="-1" y="0"/>
                <a:ext cx="1" cy="463550"/>
                <a:chOff x="0" y="0"/>
                <a:chExt cx="0" cy="463550"/>
              </a:xfrm>
            </p:grpSpPr>
            <p:sp>
              <p:nvSpPr>
                <p:cNvPr id="1438" name="Line"/>
                <p:cNvSpPr/>
                <p:nvPr/>
              </p:nvSpPr>
              <p:spPr>
                <a:xfrm flipH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39" name="Line"/>
                <p:cNvSpPr/>
                <p:nvPr/>
              </p:nvSpPr>
              <p:spPr>
                <a:xfrm flipV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441" name="Rectangle"/>
              <p:cNvSpPr/>
              <p:nvPr/>
            </p:nvSpPr>
            <p:spPr>
              <a:xfrm>
                <a:off x="461962" y="0"/>
                <a:ext cx="558801" cy="46355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557212" y="0"/>
                <a:ext cx="1" cy="463550"/>
                <a:chOff x="0" y="0"/>
                <a:chExt cx="0" cy="463550"/>
              </a:xfrm>
            </p:grpSpPr>
            <p:sp>
              <p:nvSpPr>
                <p:cNvPr id="1442" name="Line"/>
                <p:cNvSpPr/>
                <p:nvPr/>
              </p:nvSpPr>
              <p:spPr>
                <a:xfrm flipH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43" name="Line"/>
                <p:cNvSpPr/>
                <p:nvPr/>
              </p:nvSpPr>
              <p:spPr>
                <a:xfrm flipV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445" name="Rectangle"/>
              <p:cNvSpPr/>
              <p:nvPr/>
            </p:nvSpPr>
            <p:spPr>
              <a:xfrm>
                <a:off x="1020762" y="0"/>
                <a:ext cx="557213" cy="46355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448" name="Group"/>
              <p:cNvGrpSpPr/>
              <p:nvPr/>
            </p:nvGrpSpPr>
            <p:grpSpPr>
              <a:xfrm>
                <a:off x="1114425" y="0"/>
                <a:ext cx="0" cy="463550"/>
                <a:chOff x="0" y="0"/>
                <a:chExt cx="0" cy="463550"/>
              </a:xfrm>
            </p:grpSpPr>
            <p:sp>
              <p:nvSpPr>
                <p:cNvPr id="1446" name="Line"/>
                <p:cNvSpPr/>
                <p:nvPr/>
              </p:nvSpPr>
              <p:spPr>
                <a:xfrm flipH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47" name="Line"/>
                <p:cNvSpPr/>
                <p:nvPr/>
              </p:nvSpPr>
              <p:spPr>
                <a:xfrm flipV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449" name="Rectangle"/>
              <p:cNvSpPr/>
              <p:nvPr/>
            </p:nvSpPr>
            <p:spPr>
              <a:xfrm>
                <a:off x="1577975" y="0"/>
                <a:ext cx="558800" cy="46355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452" name="Group"/>
              <p:cNvGrpSpPr/>
              <p:nvPr/>
            </p:nvGrpSpPr>
            <p:grpSpPr>
              <a:xfrm>
                <a:off x="1670050" y="0"/>
                <a:ext cx="0" cy="463550"/>
                <a:chOff x="0" y="0"/>
                <a:chExt cx="0" cy="463550"/>
              </a:xfrm>
            </p:grpSpPr>
            <p:sp>
              <p:nvSpPr>
                <p:cNvPr id="1450" name="Line"/>
                <p:cNvSpPr/>
                <p:nvPr/>
              </p:nvSpPr>
              <p:spPr>
                <a:xfrm flipH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51" name="Line"/>
                <p:cNvSpPr/>
                <p:nvPr/>
              </p:nvSpPr>
              <p:spPr>
                <a:xfrm flipV="1">
                  <a:off x="-1" y="0"/>
                  <a:ext cx="2" cy="46355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453" name="Rectangle"/>
              <p:cNvSpPr/>
              <p:nvPr/>
            </p:nvSpPr>
            <p:spPr>
              <a:xfrm>
                <a:off x="2136775" y="0"/>
                <a:ext cx="92075" cy="46355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54" name="17"/>
              <p:cNvSpPr txBox="1"/>
              <p:nvPr/>
            </p:nvSpPr>
            <p:spPr>
              <a:xfrm>
                <a:off x="638174" y="71437"/>
                <a:ext cx="28841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17</a:t>
                </a:r>
              </a:p>
            </p:txBody>
          </p:sp>
          <p:sp>
            <p:nvSpPr>
              <p:cNvPr id="1455" name="24"/>
              <p:cNvSpPr txBox="1"/>
              <p:nvPr/>
            </p:nvSpPr>
            <p:spPr>
              <a:xfrm>
                <a:off x="1195387" y="69850"/>
                <a:ext cx="288418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24</a:t>
                </a:r>
              </a:p>
            </p:txBody>
          </p:sp>
          <p:sp>
            <p:nvSpPr>
              <p:cNvPr id="1456" name="30"/>
              <p:cNvSpPr txBox="1"/>
              <p:nvPr/>
            </p:nvSpPr>
            <p:spPr>
              <a:xfrm>
                <a:off x="1765299" y="58737"/>
                <a:ext cx="28841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30</a:t>
                </a:r>
              </a:p>
            </p:txBody>
          </p:sp>
          <p:sp>
            <p:nvSpPr>
              <p:cNvPr id="1457" name="13"/>
              <p:cNvSpPr txBox="1"/>
              <p:nvPr/>
            </p:nvSpPr>
            <p:spPr>
              <a:xfrm>
                <a:off x="104774" y="71437"/>
                <a:ext cx="28841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sp>
        <p:nvSpPr>
          <p:cNvPr id="1460" name="Index Page Split"/>
          <p:cNvSpPr txBox="1"/>
          <p:nvPr/>
        </p:nvSpPr>
        <p:spPr>
          <a:xfrm>
            <a:off x="3246120" y="3733800"/>
            <a:ext cx="1203961" cy="9594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8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Index Page Split</a:t>
            </a:r>
          </a:p>
        </p:txBody>
      </p:sp>
      <p:grpSp>
        <p:nvGrpSpPr>
          <p:cNvPr id="1466" name="Group"/>
          <p:cNvGrpSpPr/>
          <p:nvPr/>
        </p:nvGrpSpPr>
        <p:grpSpPr>
          <a:xfrm>
            <a:off x="5691187" y="3810000"/>
            <a:ext cx="555626" cy="463550"/>
            <a:chOff x="0" y="0"/>
            <a:chExt cx="555625" cy="463550"/>
          </a:xfrm>
        </p:grpSpPr>
        <p:sp>
          <p:nvSpPr>
            <p:cNvPr id="1461" name="Rectangle"/>
            <p:cNvSpPr/>
            <p:nvPr/>
          </p:nvSpPr>
          <p:spPr>
            <a:xfrm>
              <a:off x="0" y="0"/>
              <a:ext cx="555625" cy="4635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64" name="Group"/>
            <p:cNvGrpSpPr/>
            <p:nvPr/>
          </p:nvGrpSpPr>
          <p:grpSpPr>
            <a:xfrm>
              <a:off x="93662" y="0"/>
              <a:ext cx="1" cy="463550"/>
              <a:chOff x="0" y="0"/>
              <a:chExt cx="0" cy="463550"/>
            </a:xfrm>
          </p:grpSpPr>
          <p:sp>
            <p:nvSpPr>
              <p:cNvPr id="1462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63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65" name="5"/>
            <p:cNvSpPr txBox="1"/>
            <p:nvPr/>
          </p:nvSpPr>
          <p:spPr>
            <a:xfrm>
              <a:off x="198437" y="71437"/>
              <a:ext cx="196597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" grpId="6" animBg="1" advAuto="0"/>
      <p:bldP spid="1335" grpId="1" animBg="1" advAuto="0"/>
      <p:bldP spid="1466" grpId="5" animBg="1" advAuto="0"/>
      <p:bldP spid="1460" grpId="3" animBg="1" advAuto="0"/>
      <p:bldP spid="1459" grpId="4" animBg="1" advAuto="0"/>
      <p:bldP spid="1436" grpId="7" animBg="1" advAuto="0"/>
      <p:bldP spid="1319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69" name="Deleting a Data Entry from a B+ Tre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Deleting a Data Entry from a B+ Tree</a:t>
            </a:r>
          </a:p>
        </p:txBody>
      </p:sp>
      <p:sp>
        <p:nvSpPr>
          <p:cNvPr id="1470" name="Start at root, find leaf L where entry belongs.…"/>
          <p:cNvSpPr txBox="1"/>
          <p:nvPr>
            <p:ph type="body" idx="4294967295"/>
          </p:nvPr>
        </p:nvSpPr>
        <p:spPr>
          <a:xfrm>
            <a:off x="552450" y="1371600"/>
            <a:ext cx="8077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585" indent="-235585" defTabSz="767715">
              <a:spcBef>
                <a:spcPts val="900"/>
              </a:spcBef>
              <a:buClrTx/>
              <a:buSzPct val="100000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Start at root, find leaf </a:t>
            </a:r>
            <a:r>
              <a:rPr i="1"/>
              <a:t>L</a:t>
            </a:r>
            <a:r>
              <a:t> where entry belongs.</a:t>
            </a:r>
          </a:p>
          <a:p>
            <a:pPr marL="235585" indent="-235585" defTabSz="767715">
              <a:spcBef>
                <a:spcPts val="900"/>
              </a:spcBef>
              <a:buClrTx/>
              <a:buSzPct val="100000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Remove the entry.</a:t>
            </a:r>
          </a:p>
          <a:p>
            <a:pPr marL="555625" lvl="1" indent="-235585" defTabSz="767715">
              <a:spcBef>
                <a:spcPts val="0"/>
              </a:spcBef>
              <a:buClrTx/>
              <a:buChar char="•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L is at least half-full, </a:t>
            </a:r>
            <a:r>
              <a:rPr i="1"/>
              <a:t>done! </a:t>
            </a:r>
            <a:endParaRPr i="1"/>
          </a:p>
          <a:p>
            <a:pPr marL="555625" lvl="1" indent="-235585" defTabSz="767715">
              <a:spcBef>
                <a:spcPts val="0"/>
              </a:spcBef>
              <a:buClrTx/>
              <a:buChar char="•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L has only d-1 entries,</a:t>
            </a:r>
          </a:p>
          <a:p>
            <a:pPr marL="911860" lvl="2" indent="-191770" defTabSz="767715">
              <a:spcBef>
                <a:spcPts val="0"/>
              </a:spcBef>
              <a:buClr>
                <a:srgbClr val="000099"/>
              </a:buClr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Try to </a:t>
            </a:r>
            <a:r>
              <a:rPr>
                <a:solidFill>
                  <a:schemeClr val="accent2"/>
                </a:solidFill>
              </a:rPr>
              <a:t>re-distribute</a:t>
            </a:r>
            <a:r>
              <a:t>, borrowing from </a:t>
            </a:r>
            <a:r>
              <a:rPr i="1" u="sng"/>
              <a:t>sibling</a:t>
            </a:r>
            <a:r>
              <a:rPr i="1"/>
              <a:t> (adjacent node with same parent as L)</a:t>
            </a:r>
            <a:r>
              <a:t>.</a:t>
            </a:r>
          </a:p>
          <a:p>
            <a:pPr marL="911860" lvl="2" indent="-191770" defTabSz="767715">
              <a:spcBef>
                <a:spcPts val="0"/>
              </a:spcBef>
              <a:buClr>
                <a:srgbClr val="000099"/>
              </a:buClr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re-distribution fails, </a:t>
            </a:r>
            <a:r>
              <a:rPr i="1" u="sng">
                <a:solidFill>
                  <a:schemeClr val="accent2"/>
                </a:solidFill>
              </a:rPr>
              <a:t>merge</a:t>
            </a:r>
            <a:r>
              <a:t> </a:t>
            </a:r>
            <a:r>
              <a:rPr i="1"/>
              <a:t>L </a:t>
            </a:r>
            <a:r>
              <a:t>and sibling.</a:t>
            </a:r>
          </a:p>
          <a:p>
            <a:pPr marL="235585" indent="-235585" defTabSz="767715">
              <a:spcBef>
                <a:spcPts val="900"/>
              </a:spcBef>
              <a:buClrTx/>
              <a:buSzPct val="100000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merge occurred, must delete entry (pointing to </a:t>
            </a:r>
            <a:r>
              <a:rPr i="1"/>
              <a:t>L</a:t>
            </a:r>
            <a:r>
              <a:t> or sibling) from parent of </a:t>
            </a:r>
            <a:r>
              <a:rPr i="1"/>
              <a:t>L</a:t>
            </a:r>
            <a:r>
              <a:t>.</a:t>
            </a:r>
          </a:p>
          <a:p>
            <a:pPr marL="235585" indent="-235585" defTabSz="767715">
              <a:spcBef>
                <a:spcPts val="900"/>
              </a:spcBef>
              <a:buClrTx/>
              <a:buSzPct val="100000"/>
              <a:defRPr sz="23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Merge could propagate to root, decreasing height.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" grpId="1" animBg="1" advAuto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73" name="Rectangle"/>
          <p:cNvSpPr/>
          <p:nvPr/>
        </p:nvSpPr>
        <p:spPr>
          <a:xfrm>
            <a:off x="3549650" y="2855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476" name="Group"/>
          <p:cNvGrpSpPr/>
          <p:nvPr/>
        </p:nvGrpSpPr>
        <p:grpSpPr>
          <a:xfrm>
            <a:off x="3629025" y="2855912"/>
            <a:ext cx="0" cy="403226"/>
            <a:chOff x="0" y="0"/>
            <a:chExt cx="0" cy="403225"/>
          </a:xfrm>
        </p:grpSpPr>
        <p:sp>
          <p:nvSpPr>
            <p:cNvPr id="1474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75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477" name="Rectangle"/>
          <p:cNvSpPr/>
          <p:nvPr/>
        </p:nvSpPr>
        <p:spPr>
          <a:xfrm>
            <a:off x="4035425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480" name="Group"/>
          <p:cNvGrpSpPr/>
          <p:nvPr/>
        </p:nvGrpSpPr>
        <p:grpSpPr>
          <a:xfrm>
            <a:off x="4116387" y="2855912"/>
            <a:ext cx="1" cy="403226"/>
            <a:chOff x="0" y="0"/>
            <a:chExt cx="0" cy="403225"/>
          </a:xfrm>
        </p:grpSpPr>
        <p:sp>
          <p:nvSpPr>
            <p:cNvPr id="1478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79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481" name="Rectangle"/>
          <p:cNvSpPr/>
          <p:nvPr/>
        </p:nvSpPr>
        <p:spPr>
          <a:xfrm>
            <a:off x="4522787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484" name="Group"/>
          <p:cNvGrpSpPr/>
          <p:nvPr/>
        </p:nvGrpSpPr>
        <p:grpSpPr>
          <a:xfrm>
            <a:off x="4603750" y="2855912"/>
            <a:ext cx="0" cy="403226"/>
            <a:chOff x="0" y="0"/>
            <a:chExt cx="0" cy="403225"/>
          </a:xfrm>
        </p:grpSpPr>
        <p:sp>
          <p:nvSpPr>
            <p:cNvPr id="1482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83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485" name="Rectangle"/>
          <p:cNvSpPr/>
          <p:nvPr/>
        </p:nvSpPr>
        <p:spPr>
          <a:xfrm>
            <a:off x="5010150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488" name="Group"/>
          <p:cNvGrpSpPr/>
          <p:nvPr/>
        </p:nvGrpSpPr>
        <p:grpSpPr>
          <a:xfrm>
            <a:off x="5091112" y="2855912"/>
            <a:ext cx="1" cy="403226"/>
            <a:chOff x="0" y="0"/>
            <a:chExt cx="0" cy="403225"/>
          </a:xfrm>
        </p:grpSpPr>
        <p:sp>
          <p:nvSpPr>
            <p:cNvPr id="1486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87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489" name="Rectangle"/>
          <p:cNvSpPr/>
          <p:nvPr/>
        </p:nvSpPr>
        <p:spPr>
          <a:xfrm>
            <a:off x="5497512" y="2855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0" name="Square"/>
          <p:cNvSpPr/>
          <p:nvPr/>
        </p:nvSpPr>
        <p:spPr>
          <a:xfrm>
            <a:off x="45735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1" name="Square"/>
          <p:cNvSpPr/>
          <p:nvPr/>
        </p:nvSpPr>
        <p:spPr>
          <a:xfrm>
            <a:off x="48990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2" name="Rectangle"/>
          <p:cNvSpPr/>
          <p:nvPr/>
        </p:nvSpPr>
        <p:spPr>
          <a:xfrm>
            <a:off x="5224462" y="4481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3" name="Square"/>
          <p:cNvSpPr/>
          <p:nvPr/>
        </p:nvSpPr>
        <p:spPr>
          <a:xfrm>
            <a:off x="55467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4" name="Square"/>
          <p:cNvSpPr/>
          <p:nvPr/>
        </p:nvSpPr>
        <p:spPr>
          <a:xfrm>
            <a:off x="598487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5" name="Square"/>
          <p:cNvSpPr/>
          <p:nvPr/>
        </p:nvSpPr>
        <p:spPr>
          <a:xfrm>
            <a:off x="631031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6" name="Square"/>
          <p:cNvSpPr/>
          <p:nvPr/>
        </p:nvSpPr>
        <p:spPr>
          <a:xfrm>
            <a:off x="663416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7" name="Square"/>
          <p:cNvSpPr/>
          <p:nvPr/>
        </p:nvSpPr>
        <p:spPr>
          <a:xfrm>
            <a:off x="6958012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8" name="Square"/>
          <p:cNvSpPr/>
          <p:nvPr/>
        </p:nvSpPr>
        <p:spPr>
          <a:xfrm>
            <a:off x="7385050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499" name="Square"/>
          <p:cNvSpPr/>
          <p:nvPr/>
        </p:nvSpPr>
        <p:spPr>
          <a:xfrm>
            <a:off x="771048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500" name="Square"/>
          <p:cNvSpPr/>
          <p:nvPr/>
        </p:nvSpPr>
        <p:spPr>
          <a:xfrm>
            <a:off x="803433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501" name="Square"/>
          <p:cNvSpPr/>
          <p:nvPr/>
        </p:nvSpPr>
        <p:spPr>
          <a:xfrm>
            <a:off x="83581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502" name="Rectangle"/>
          <p:cNvSpPr/>
          <p:nvPr/>
        </p:nvSpPr>
        <p:spPr>
          <a:xfrm>
            <a:off x="56388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05" name="Group"/>
          <p:cNvGrpSpPr/>
          <p:nvPr/>
        </p:nvGrpSpPr>
        <p:grpSpPr>
          <a:xfrm>
            <a:off x="5719762" y="3624262"/>
            <a:ext cx="1" cy="403226"/>
            <a:chOff x="0" y="0"/>
            <a:chExt cx="0" cy="403225"/>
          </a:xfrm>
        </p:grpSpPr>
        <p:sp>
          <p:nvSpPr>
            <p:cNvPr id="1503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04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06" name="Rectangle"/>
          <p:cNvSpPr/>
          <p:nvPr/>
        </p:nvSpPr>
        <p:spPr>
          <a:xfrm>
            <a:off x="6126162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09" name="Group"/>
          <p:cNvGrpSpPr/>
          <p:nvPr/>
        </p:nvGrpSpPr>
        <p:grpSpPr>
          <a:xfrm>
            <a:off x="6207125" y="3624262"/>
            <a:ext cx="0" cy="403226"/>
            <a:chOff x="0" y="0"/>
            <a:chExt cx="0" cy="403225"/>
          </a:xfrm>
        </p:grpSpPr>
        <p:sp>
          <p:nvSpPr>
            <p:cNvPr id="1507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08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10" name="Rectangle"/>
          <p:cNvSpPr/>
          <p:nvPr/>
        </p:nvSpPr>
        <p:spPr>
          <a:xfrm>
            <a:off x="6613525" y="3624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13" name="Group"/>
          <p:cNvGrpSpPr/>
          <p:nvPr/>
        </p:nvGrpSpPr>
        <p:grpSpPr>
          <a:xfrm>
            <a:off x="6694487" y="3624262"/>
            <a:ext cx="1" cy="403226"/>
            <a:chOff x="0" y="0"/>
            <a:chExt cx="0" cy="403225"/>
          </a:xfrm>
        </p:grpSpPr>
        <p:sp>
          <p:nvSpPr>
            <p:cNvPr id="151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1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14" name="Rectangle"/>
          <p:cNvSpPr/>
          <p:nvPr/>
        </p:nvSpPr>
        <p:spPr>
          <a:xfrm>
            <a:off x="70993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17" name="Group"/>
          <p:cNvGrpSpPr/>
          <p:nvPr/>
        </p:nvGrpSpPr>
        <p:grpSpPr>
          <a:xfrm>
            <a:off x="7183437" y="3624262"/>
            <a:ext cx="1" cy="403226"/>
            <a:chOff x="0" y="0"/>
            <a:chExt cx="0" cy="403225"/>
          </a:xfrm>
        </p:grpSpPr>
        <p:sp>
          <p:nvSpPr>
            <p:cNvPr id="1515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16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18" name="Rectangle"/>
          <p:cNvSpPr/>
          <p:nvPr/>
        </p:nvSpPr>
        <p:spPr>
          <a:xfrm>
            <a:off x="7586662" y="3624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21" name="Group"/>
          <p:cNvGrpSpPr/>
          <p:nvPr/>
        </p:nvGrpSpPr>
        <p:grpSpPr>
          <a:xfrm>
            <a:off x="5224462" y="3967162"/>
            <a:ext cx="444501" cy="495301"/>
            <a:chOff x="0" y="0"/>
            <a:chExt cx="444500" cy="495300"/>
          </a:xfrm>
        </p:grpSpPr>
        <p:sp>
          <p:nvSpPr>
            <p:cNvPr id="1519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20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22" name="Triangle"/>
          <p:cNvSpPr/>
          <p:nvPr/>
        </p:nvSpPr>
        <p:spPr>
          <a:xfrm>
            <a:off x="5224462" y="4370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25" name="Group"/>
          <p:cNvGrpSpPr/>
          <p:nvPr/>
        </p:nvGrpSpPr>
        <p:grpSpPr>
          <a:xfrm>
            <a:off x="6156324" y="3967162"/>
            <a:ext cx="457202" cy="474664"/>
            <a:chOff x="0" y="0"/>
            <a:chExt cx="457200" cy="474662"/>
          </a:xfrm>
        </p:grpSpPr>
        <p:sp>
          <p:nvSpPr>
            <p:cNvPr id="1523" name="Line"/>
            <p:cNvSpPr/>
            <p:nvPr/>
          </p:nvSpPr>
          <p:spPr>
            <a:xfrm>
              <a:off x="-1" y="0"/>
              <a:ext cx="457202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24" name="Line"/>
            <p:cNvSpPr/>
            <p:nvPr/>
          </p:nvSpPr>
          <p:spPr>
            <a:xfrm flipH="1" flipV="1">
              <a:off x="0" y="-1"/>
              <a:ext cx="457201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26" name="Triangle"/>
          <p:cNvSpPr/>
          <p:nvPr/>
        </p:nvSpPr>
        <p:spPr>
          <a:xfrm>
            <a:off x="6524625" y="4351337"/>
            <a:ext cx="88900" cy="9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71" y="0"/>
                </a:moveTo>
                <a:lnTo>
                  <a:pt x="21600" y="21600"/>
                </a:lnTo>
                <a:lnTo>
                  <a:pt x="0" y="8337"/>
                </a:lnTo>
                <a:lnTo>
                  <a:pt x="887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29" name="Group"/>
          <p:cNvGrpSpPr/>
          <p:nvPr/>
        </p:nvGrpSpPr>
        <p:grpSpPr>
          <a:xfrm>
            <a:off x="6643687" y="3976687"/>
            <a:ext cx="1360488" cy="474664"/>
            <a:chOff x="0" y="0"/>
            <a:chExt cx="1360487" cy="474662"/>
          </a:xfrm>
        </p:grpSpPr>
        <p:sp>
          <p:nvSpPr>
            <p:cNvPr id="1527" name="Line"/>
            <p:cNvSpPr/>
            <p:nvPr/>
          </p:nvSpPr>
          <p:spPr>
            <a:xfrm>
              <a:off x="0" y="-1"/>
              <a:ext cx="1360488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28" name="Line"/>
            <p:cNvSpPr/>
            <p:nvPr/>
          </p:nvSpPr>
          <p:spPr>
            <a:xfrm flipH="1" flipV="1">
              <a:off x="-1" y="0"/>
              <a:ext cx="1360489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30" name="Triangle"/>
          <p:cNvSpPr/>
          <p:nvPr/>
        </p:nvSpPr>
        <p:spPr>
          <a:xfrm>
            <a:off x="7899400" y="4394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33" name="Group"/>
          <p:cNvGrpSpPr/>
          <p:nvPr/>
        </p:nvGrpSpPr>
        <p:grpSpPr>
          <a:xfrm>
            <a:off x="2401887" y="3208337"/>
            <a:ext cx="1176339" cy="395289"/>
            <a:chOff x="0" y="0"/>
            <a:chExt cx="1176337" cy="395287"/>
          </a:xfrm>
        </p:grpSpPr>
        <p:sp>
          <p:nvSpPr>
            <p:cNvPr id="1531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32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34" name="Triangle"/>
          <p:cNvSpPr/>
          <p:nvPr/>
        </p:nvSpPr>
        <p:spPr>
          <a:xfrm>
            <a:off x="2401887" y="3546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37" name="Group"/>
          <p:cNvGrpSpPr/>
          <p:nvPr/>
        </p:nvGrpSpPr>
        <p:grpSpPr>
          <a:xfrm>
            <a:off x="4065587" y="3217862"/>
            <a:ext cx="1990726" cy="385764"/>
            <a:chOff x="0" y="0"/>
            <a:chExt cx="1990725" cy="385762"/>
          </a:xfrm>
        </p:grpSpPr>
        <p:sp>
          <p:nvSpPr>
            <p:cNvPr id="1535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36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38" name="Triangle"/>
          <p:cNvSpPr/>
          <p:nvPr/>
        </p:nvSpPr>
        <p:spPr>
          <a:xfrm>
            <a:off x="5951537" y="3559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539" name="Root"/>
          <p:cNvSpPr txBox="1"/>
          <p:nvPr/>
        </p:nvSpPr>
        <p:spPr>
          <a:xfrm>
            <a:off x="2770186" y="2562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1540" name="17"/>
          <p:cNvSpPr txBox="1"/>
          <p:nvPr/>
        </p:nvSpPr>
        <p:spPr>
          <a:xfrm>
            <a:off x="3724274" y="2884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1541" name="24"/>
          <p:cNvSpPr txBox="1"/>
          <p:nvPr/>
        </p:nvSpPr>
        <p:spPr>
          <a:xfrm>
            <a:off x="5794374" y="36401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</a:t>
            </a:r>
          </a:p>
        </p:txBody>
      </p:sp>
      <p:sp>
        <p:nvSpPr>
          <p:cNvPr id="1542" name="30"/>
          <p:cNvSpPr txBox="1"/>
          <p:nvPr/>
        </p:nvSpPr>
        <p:spPr>
          <a:xfrm>
            <a:off x="6291262" y="36512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1543" name="19*"/>
          <p:cNvSpPr txBox="1"/>
          <p:nvPr/>
        </p:nvSpPr>
        <p:spPr>
          <a:xfrm>
            <a:off x="46180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19*</a:t>
            </a:r>
          </a:p>
        </p:txBody>
      </p:sp>
      <p:sp>
        <p:nvSpPr>
          <p:cNvPr id="1544" name="20*"/>
          <p:cNvSpPr txBox="1"/>
          <p:nvPr/>
        </p:nvSpPr>
        <p:spPr>
          <a:xfrm>
            <a:off x="4924424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1545" name="22*"/>
          <p:cNvSpPr txBox="1"/>
          <p:nvPr/>
        </p:nvSpPr>
        <p:spPr>
          <a:xfrm>
            <a:off x="523874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1546" name="24*"/>
          <p:cNvSpPr txBox="1"/>
          <p:nvPr/>
        </p:nvSpPr>
        <p:spPr>
          <a:xfrm>
            <a:off x="59896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24*</a:t>
            </a:r>
          </a:p>
        </p:txBody>
      </p:sp>
      <p:sp>
        <p:nvSpPr>
          <p:cNvPr id="1547" name="27*"/>
          <p:cNvSpPr txBox="1"/>
          <p:nvPr/>
        </p:nvSpPr>
        <p:spPr>
          <a:xfrm>
            <a:off x="63245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1548" name="29*"/>
          <p:cNvSpPr txBox="1"/>
          <p:nvPr/>
        </p:nvSpPr>
        <p:spPr>
          <a:xfrm>
            <a:off x="6627811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1549" name="33*"/>
          <p:cNvSpPr txBox="1"/>
          <p:nvPr/>
        </p:nvSpPr>
        <p:spPr>
          <a:xfrm>
            <a:off x="7399336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1550" name="34*"/>
          <p:cNvSpPr txBox="1"/>
          <p:nvPr/>
        </p:nvSpPr>
        <p:spPr>
          <a:xfrm>
            <a:off x="7724774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1551" name="38*"/>
          <p:cNvSpPr txBox="1"/>
          <p:nvPr/>
        </p:nvSpPr>
        <p:spPr>
          <a:xfrm>
            <a:off x="80390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1552" name="39*"/>
          <p:cNvSpPr txBox="1"/>
          <p:nvPr/>
        </p:nvSpPr>
        <p:spPr>
          <a:xfrm>
            <a:off x="8362949" y="4448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1553" name="Line"/>
          <p:cNvSpPr/>
          <p:nvPr/>
        </p:nvSpPr>
        <p:spPr>
          <a:xfrm>
            <a:off x="3135312" y="2438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554" name="Line"/>
          <p:cNvSpPr/>
          <p:nvPr/>
        </p:nvSpPr>
        <p:spPr>
          <a:xfrm rot="13440000">
            <a:off x="70977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555" name="Line"/>
          <p:cNvSpPr/>
          <p:nvPr/>
        </p:nvSpPr>
        <p:spPr>
          <a:xfrm rot="13440000">
            <a:off x="43545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556" name="Line"/>
          <p:cNvSpPr/>
          <p:nvPr/>
        </p:nvSpPr>
        <p:spPr>
          <a:xfrm rot="13440000">
            <a:off x="57261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557" name="Example Tree - Delete 19*"/>
          <p:cNvSpPr txBox="1"/>
          <p:nvPr/>
        </p:nvSpPr>
        <p:spPr>
          <a:xfrm>
            <a:off x="1189037" y="273216"/>
            <a:ext cx="76803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- Delete 19*</a:t>
            </a:r>
          </a:p>
        </p:txBody>
      </p:sp>
      <p:grpSp>
        <p:nvGrpSpPr>
          <p:cNvPr id="1582" name="Group"/>
          <p:cNvGrpSpPr/>
          <p:nvPr/>
        </p:nvGrpSpPr>
        <p:grpSpPr>
          <a:xfrm>
            <a:off x="807719" y="3581400"/>
            <a:ext cx="2364107" cy="1357422"/>
            <a:chOff x="0" y="0"/>
            <a:chExt cx="2364105" cy="1357421"/>
          </a:xfrm>
        </p:grpSpPr>
        <p:grpSp>
          <p:nvGrpSpPr>
            <p:cNvPr id="1561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1558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559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560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1581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1562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565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1563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564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566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569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1567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568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570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573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1571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572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574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577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1575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576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578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79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580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pic>
        <p:nvPicPr>
          <p:cNvPr id="1583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525" y="4114800"/>
            <a:ext cx="811213" cy="10477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86" name="Rectangle"/>
          <p:cNvSpPr/>
          <p:nvPr/>
        </p:nvSpPr>
        <p:spPr>
          <a:xfrm>
            <a:off x="3549650" y="2855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89" name="Group"/>
          <p:cNvGrpSpPr/>
          <p:nvPr/>
        </p:nvGrpSpPr>
        <p:grpSpPr>
          <a:xfrm>
            <a:off x="3629025" y="2855912"/>
            <a:ext cx="0" cy="403226"/>
            <a:chOff x="0" y="0"/>
            <a:chExt cx="0" cy="403225"/>
          </a:xfrm>
        </p:grpSpPr>
        <p:sp>
          <p:nvSpPr>
            <p:cNvPr id="1587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88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90" name="Rectangle"/>
          <p:cNvSpPr/>
          <p:nvPr/>
        </p:nvSpPr>
        <p:spPr>
          <a:xfrm>
            <a:off x="4035425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93" name="Group"/>
          <p:cNvGrpSpPr/>
          <p:nvPr/>
        </p:nvGrpSpPr>
        <p:grpSpPr>
          <a:xfrm>
            <a:off x="4116387" y="2855912"/>
            <a:ext cx="1" cy="403226"/>
            <a:chOff x="0" y="0"/>
            <a:chExt cx="0" cy="403225"/>
          </a:xfrm>
        </p:grpSpPr>
        <p:sp>
          <p:nvSpPr>
            <p:cNvPr id="159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9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94" name="Rectangle"/>
          <p:cNvSpPr/>
          <p:nvPr/>
        </p:nvSpPr>
        <p:spPr>
          <a:xfrm>
            <a:off x="4522787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597" name="Group"/>
          <p:cNvGrpSpPr/>
          <p:nvPr/>
        </p:nvGrpSpPr>
        <p:grpSpPr>
          <a:xfrm>
            <a:off x="4603750" y="2855912"/>
            <a:ext cx="0" cy="403226"/>
            <a:chOff x="0" y="0"/>
            <a:chExt cx="0" cy="403225"/>
          </a:xfrm>
        </p:grpSpPr>
        <p:sp>
          <p:nvSpPr>
            <p:cNvPr id="1595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96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98" name="Rectangle"/>
          <p:cNvSpPr/>
          <p:nvPr/>
        </p:nvSpPr>
        <p:spPr>
          <a:xfrm>
            <a:off x="5010150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01" name="Group"/>
          <p:cNvGrpSpPr/>
          <p:nvPr/>
        </p:nvGrpSpPr>
        <p:grpSpPr>
          <a:xfrm>
            <a:off x="5091112" y="2855912"/>
            <a:ext cx="1" cy="403226"/>
            <a:chOff x="0" y="0"/>
            <a:chExt cx="0" cy="403225"/>
          </a:xfrm>
        </p:grpSpPr>
        <p:sp>
          <p:nvSpPr>
            <p:cNvPr id="1599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00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02" name="Rectangle"/>
          <p:cNvSpPr/>
          <p:nvPr/>
        </p:nvSpPr>
        <p:spPr>
          <a:xfrm>
            <a:off x="5497512" y="2855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3" name="Square"/>
          <p:cNvSpPr/>
          <p:nvPr/>
        </p:nvSpPr>
        <p:spPr>
          <a:xfrm>
            <a:off x="45735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4" name="Square"/>
          <p:cNvSpPr/>
          <p:nvPr/>
        </p:nvSpPr>
        <p:spPr>
          <a:xfrm>
            <a:off x="48990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5" name="Rectangle"/>
          <p:cNvSpPr/>
          <p:nvPr/>
        </p:nvSpPr>
        <p:spPr>
          <a:xfrm>
            <a:off x="5224462" y="4481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6" name="Square"/>
          <p:cNvSpPr/>
          <p:nvPr/>
        </p:nvSpPr>
        <p:spPr>
          <a:xfrm>
            <a:off x="55467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7" name="Square"/>
          <p:cNvSpPr/>
          <p:nvPr/>
        </p:nvSpPr>
        <p:spPr>
          <a:xfrm>
            <a:off x="598487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8" name="Square"/>
          <p:cNvSpPr/>
          <p:nvPr/>
        </p:nvSpPr>
        <p:spPr>
          <a:xfrm>
            <a:off x="631031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09" name="Square"/>
          <p:cNvSpPr/>
          <p:nvPr/>
        </p:nvSpPr>
        <p:spPr>
          <a:xfrm>
            <a:off x="663416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0" name="Square"/>
          <p:cNvSpPr/>
          <p:nvPr/>
        </p:nvSpPr>
        <p:spPr>
          <a:xfrm>
            <a:off x="6958012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1" name="Square"/>
          <p:cNvSpPr/>
          <p:nvPr/>
        </p:nvSpPr>
        <p:spPr>
          <a:xfrm>
            <a:off x="7385050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2" name="Square"/>
          <p:cNvSpPr/>
          <p:nvPr/>
        </p:nvSpPr>
        <p:spPr>
          <a:xfrm>
            <a:off x="771048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3" name="Square"/>
          <p:cNvSpPr/>
          <p:nvPr/>
        </p:nvSpPr>
        <p:spPr>
          <a:xfrm>
            <a:off x="803433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4" name="Square"/>
          <p:cNvSpPr/>
          <p:nvPr/>
        </p:nvSpPr>
        <p:spPr>
          <a:xfrm>
            <a:off x="83581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15" name="Rectangle"/>
          <p:cNvSpPr/>
          <p:nvPr/>
        </p:nvSpPr>
        <p:spPr>
          <a:xfrm>
            <a:off x="56388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18" name="Group"/>
          <p:cNvGrpSpPr/>
          <p:nvPr/>
        </p:nvGrpSpPr>
        <p:grpSpPr>
          <a:xfrm>
            <a:off x="5719762" y="3624262"/>
            <a:ext cx="1" cy="403226"/>
            <a:chOff x="0" y="0"/>
            <a:chExt cx="0" cy="403225"/>
          </a:xfrm>
        </p:grpSpPr>
        <p:sp>
          <p:nvSpPr>
            <p:cNvPr id="1616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17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19" name="Rectangle"/>
          <p:cNvSpPr/>
          <p:nvPr/>
        </p:nvSpPr>
        <p:spPr>
          <a:xfrm>
            <a:off x="6126162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22" name="Group"/>
          <p:cNvGrpSpPr/>
          <p:nvPr/>
        </p:nvGrpSpPr>
        <p:grpSpPr>
          <a:xfrm>
            <a:off x="6207125" y="3624262"/>
            <a:ext cx="0" cy="403226"/>
            <a:chOff x="0" y="0"/>
            <a:chExt cx="0" cy="403225"/>
          </a:xfrm>
        </p:grpSpPr>
        <p:sp>
          <p:nvSpPr>
            <p:cNvPr id="1620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21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23" name="Rectangle"/>
          <p:cNvSpPr/>
          <p:nvPr/>
        </p:nvSpPr>
        <p:spPr>
          <a:xfrm>
            <a:off x="6613525" y="3624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26" name="Group"/>
          <p:cNvGrpSpPr/>
          <p:nvPr/>
        </p:nvGrpSpPr>
        <p:grpSpPr>
          <a:xfrm>
            <a:off x="6694487" y="3624262"/>
            <a:ext cx="1" cy="403226"/>
            <a:chOff x="0" y="0"/>
            <a:chExt cx="0" cy="403225"/>
          </a:xfrm>
        </p:grpSpPr>
        <p:sp>
          <p:nvSpPr>
            <p:cNvPr id="1624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25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27" name="Rectangle"/>
          <p:cNvSpPr/>
          <p:nvPr/>
        </p:nvSpPr>
        <p:spPr>
          <a:xfrm>
            <a:off x="70993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30" name="Group"/>
          <p:cNvGrpSpPr/>
          <p:nvPr/>
        </p:nvGrpSpPr>
        <p:grpSpPr>
          <a:xfrm>
            <a:off x="7183437" y="3624262"/>
            <a:ext cx="1" cy="403226"/>
            <a:chOff x="0" y="0"/>
            <a:chExt cx="0" cy="403225"/>
          </a:xfrm>
        </p:grpSpPr>
        <p:sp>
          <p:nvSpPr>
            <p:cNvPr id="1628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29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31" name="Rectangle"/>
          <p:cNvSpPr/>
          <p:nvPr/>
        </p:nvSpPr>
        <p:spPr>
          <a:xfrm>
            <a:off x="7586662" y="3624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34" name="Group"/>
          <p:cNvGrpSpPr/>
          <p:nvPr/>
        </p:nvGrpSpPr>
        <p:grpSpPr>
          <a:xfrm>
            <a:off x="5224462" y="3967162"/>
            <a:ext cx="444501" cy="495301"/>
            <a:chOff x="0" y="0"/>
            <a:chExt cx="444500" cy="495300"/>
          </a:xfrm>
        </p:grpSpPr>
        <p:sp>
          <p:nvSpPr>
            <p:cNvPr id="1632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33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35" name="Triangle"/>
          <p:cNvSpPr/>
          <p:nvPr/>
        </p:nvSpPr>
        <p:spPr>
          <a:xfrm>
            <a:off x="5224462" y="4370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38" name="Group"/>
          <p:cNvGrpSpPr/>
          <p:nvPr/>
        </p:nvGrpSpPr>
        <p:grpSpPr>
          <a:xfrm>
            <a:off x="6156324" y="3967162"/>
            <a:ext cx="457202" cy="474664"/>
            <a:chOff x="0" y="0"/>
            <a:chExt cx="457200" cy="474662"/>
          </a:xfrm>
        </p:grpSpPr>
        <p:sp>
          <p:nvSpPr>
            <p:cNvPr id="1636" name="Line"/>
            <p:cNvSpPr/>
            <p:nvPr/>
          </p:nvSpPr>
          <p:spPr>
            <a:xfrm>
              <a:off x="-1" y="0"/>
              <a:ext cx="457202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37" name="Line"/>
            <p:cNvSpPr/>
            <p:nvPr/>
          </p:nvSpPr>
          <p:spPr>
            <a:xfrm flipH="1" flipV="1">
              <a:off x="0" y="-1"/>
              <a:ext cx="457201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39" name="Triangle"/>
          <p:cNvSpPr/>
          <p:nvPr/>
        </p:nvSpPr>
        <p:spPr>
          <a:xfrm>
            <a:off x="6524625" y="4351337"/>
            <a:ext cx="88900" cy="9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71" y="0"/>
                </a:moveTo>
                <a:lnTo>
                  <a:pt x="21600" y="21600"/>
                </a:lnTo>
                <a:lnTo>
                  <a:pt x="0" y="8337"/>
                </a:lnTo>
                <a:lnTo>
                  <a:pt x="887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42" name="Group"/>
          <p:cNvGrpSpPr/>
          <p:nvPr/>
        </p:nvGrpSpPr>
        <p:grpSpPr>
          <a:xfrm>
            <a:off x="6643687" y="3976687"/>
            <a:ext cx="1360488" cy="474664"/>
            <a:chOff x="0" y="0"/>
            <a:chExt cx="1360487" cy="474662"/>
          </a:xfrm>
        </p:grpSpPr>
        <p:sp>
          <p:nvSpPr>
            <p:cNvPr id="1640" name="Line"/>
            <p:cNvSpPr/>
            <p:nvPr/>
          </p:nvSpPr>
          <p:spPr>
            <a:xfrm>
              <a:off x="0" y="-1"/>
              <a:ext cx="1360488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41" name="Line"/>
            <p:cNvSpPr/>
            <p:nvPr/>
          </p:nvSpPr>
          <p:spPr>
            <a:xfrm flipH="1" flipV="1">
              <a:off x="-1" y="0"/>
              <a:ext cx="1360489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43" name="Triangle"/>
          <p:cNvSpPr/>
          <p:nvPr/>
        </p:nvSpPr>
        <p:spPr>
          <a:xfrm>
            <a:off x="7899400" y="4394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46" name="Group"/>
          <p:cNvGrpSpPr/>
          <p:nvPr/>
        </p:nvGrpSpPr>
        <p:grpSpPr>
          <a:xfrm>
            <a:off x="2401887" y="3208337"/>
            <a:ext cx="1176339" cy="395289"/>
            <a:chOff x="0" y="0"/>
            <a:chExt cx="1176337" cy="395287"/>
          </a:xfrm>
        </p:grpSpPr>
        <p:sp>
          <p:nvSpPr>
            <p:cNvPr id="1644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45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47" name="Triangle"/>
          <p:cNvSpPr/>
          <p:nvPr/>
        </p:nvSpPr>
        <p:spPr>
          <a:xfrm>
            <a:off x="2401887" y="3546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650" name="Group"/>
          <p:cNvGrpSpPr/>
          <p:nvPr/>
        </p:nvGrpSpPr>
        <p:grpSpPr>
          <a:xfrm>
            <a:off x="4065587" y="3217862"/>
            <a:ext cx="1990726" cy="385764"/>
            <a:chOff x="0" y="0"/>
            <a:chExt cx="1990725" cy="385762"/>
          </a:xfrm>
        </p:grpSpPr>
        <p:sp>
          <p:nvSpPr>
            <p:cNvPr id="1648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49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651" name="Triangle"/>
          <p:cNvSpPr/>
          <p:nvPr/>
        </p:nvSpPr>
        <p:spPr>
          <a:xfrm>
            <a:off x="5951537" y="3559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52" name="Root"/>
          <p:cNvSpPr txBox="1"/>
          <p:nvPr/>
        </p:nvSpPr>
        <p:spPr>
          <a:xfrm>
            <a:off x="2770186" y="2562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1653" name="17"/>
          <p:cNvSpPr txBox="1"/>
          <p:nvPr/>
        </p:nvSpPr>
        <p:spPr>
          <a:xfrm>
            <a:off x="3724274" y="2884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1654" name="24"/>
          <p:cNvSpPr txBox="1"/>
          <p:nvPr/>
        </p:nvSpPr>
        <p:spPr>
          <a:xfrm>
            <a:off x="5794374" y="36401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</a:t>
            </a:r>
          </a:p>
        </p:txBody>
      </p:sp>
      <p:sp>
        <p:nvSpPr>
          <p:cNvPr id="1655" name="30"/>
          <p:cNvSpPr txBox="1"/>
          <p:nvPr/>
        </p:nvSpPr>
        <p:spPr>
          <a:xfrm>
            <a:off x="6291262" y="36512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1656" name="20*"/>
          <p:cNvSpPr txBox="1"/>
          <p:nvPr/>
        </p:nvSpPr>
        <p:spPr>
          <a:xfrm>
            <a:off x="46180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1657" name="22*"/>
          <p:cNvSpPr txBox="1"/>
          <p:nvPr/>
        </p:nvSpPr>
        <p:spPr>
          <a:xfrm>
            <a:off x="4924424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1658" name="24*"/>
          <p:cNvSpPr txBox="1"/>
          <p:nvPr/>
        </p:nvSpPr>
        <p:spPr>
          <a:xfrm>
            <a:off x="59896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24*</a:t>
            </a:r>
          </a:p>
        </p:txBody>
      </p:sp>
      <p:sp>
        <p:nvSpPr>
          <p:cNvPr id="1659" name="27*"/>
          <p:cNvSpPr txBox="1"/>
          <p:nvPr/>
        </p:nvSpPr>
        <p:spPr>
          <a:xfrm>
            <a:off x="63245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1660" name="29*"/>
          <p:cNvSpPr txBox="1"/>
          <p:nvPr/>
        </p:nvSpPr>
        <p:spPr>
          <a:xfrm>
            <a:off x="6627811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1661" name="33*"/>
          <p:cNvSpPr txBox="1"/>
          <p:nvPr/>
        </p:nvSpPr>
        <p:spPr>
          <a:xfrm>
            <a:off x="7399336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1662" name="34*"/>
          <p:cNvSpPr txBox="1"/>
          <p:nvPr/>
        </p:nvSpPr>
        <p:spPr>
          <a:xfrm>
            <a:off x="7724774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1663" name="38*"/>
          <p:cNvSpPr txBox="1"/>
          <p:nvPr/>
        </p:nvSpPr>
        <p:spPr>
          <a:xfrm>
            <a:off x="80390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1664" name="39*"/>
          <p:cNvSpPr txBox="1"/>
          <p:nvPr/>
        </p:nvSpPr>
        <p:spPr>
          <a:xfrm>
            <a:off x="8362949" y="4448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1665" name="Line"/>
          <p:cNvSpPr/>
          <p:nvPr/>
        </p:nvSpPr>
        <p:spPr>
          <a:xfrm>
            <a:off x="3135312" y="2438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666" name="Line"/>
          <p:cNvSpPr/>
          <p:nvPr/>
        </p:nvSpPr>
        <p:spPr>
          <a:xfrm rot="13440000">
            <a:off x="70977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667" name="Line"/>
          <p:cNvSpPr/>
          <p:nvPr/>
        </p:nvSpPr>
        <p:spPr>
          <a:xfrm rot="13440000">
            <a:off x="43545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668" name="Line"/>
          <p:cNvSpPr/>
          <p:nvPr/>
        </p:nvSpPr>
        <p:spPr>
          <a:xfrm rot="13440000">
            <a:off x="57261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669" name="Example Tree - Delete 19*"/>
          <p:cNvSpPr txBox="1"/>
          <p:nvPr/>
        </p:nvSpPr>
        <p:spPr>
          <a:xfrm>
            <a:off x="1189037" y="273216"/>
            <a:ext cx="76803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- Delete 19*</a:t>
            </a:r>
          </a:p>
        </p:txBody>
      </p:sp>
      <p:grpSp>
        <p:nvGrpSpPr>
          <p:cNvPr id="1673" name="Group"/>
          <p:cNvGrpSpPr/>
          <p:nvPr/>
        </p:nvGrpSpPr>
        <p:grpSpPr>
          <a:xfrm>
            <a:off x="2941320" y="4205178"/>
            <a:ext cx="1351156" cy="809844"/>
            <a:chOff x="0" y="0"/>
            <a:chExt cx="1351155" cy="809842"/>
          </a:xfrm>
        </p:grpSpPr>
        <p:sp>
          <p:nvSpPr>
            <p:cNvPr id="1670" name="•"/>
            <p:cNvSpPr txBox="1"/>
            <p:nvPr/>
          </p:nvSpPr>
          <p:spPr>
            <a:xfrm>
              <a:off x="905305" y="7202"/>
              <a:ext cx="4458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671" name="•"/>
            <p:cNvSpPr txBox="1"/>
            <p:nvPr/>
          </p:nvSpPr>
          <p:spPr>
            <a:xfrm>
              <a:off x="45720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672" name="•"/>
            <p:cNvSpPr txBox="1"/>
            <p:nvPr/>
          </p:nvSpPr>
          <p:spPr>
            <a:xfrm>
              <a:off x="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</p:grpSp>
      <p:pic>
        <p:nvPicPr>
          <p:cNvPr id="1674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525" y="4114800"/>
            <a:ext cx="1049338" cy="10477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99" name="Group"/>
          <p:cNvGrpSpPr/>
          <p:nvPr/>
        </p:nvGrpSpPr>
        <p:grpSpPr>
          <a:xfrm>
            <a:off x="655319" y="3657600"/>
            <a:ext cx="2364107" cy="1357422"/>
            <a:chOff x="0" y="0"/>
            <a:chExt cx="2364105" cy="1357421"/>
          </a:xfrm>
        </p:grpSpPr>
        <p:grpSp>
          <p:nvGrpSpPr>
            <p:cNvPr id="1678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1675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676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677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1698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1679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682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1680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681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683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686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1684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685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687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690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1688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689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691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694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1692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693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695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96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697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02" name="Rectangle"/>
          <p:cNvSpPr/>
          <p:nvPr/>
        </p:nvSpPr>
        <p:spPr>
          <a:xfrm>
            <a:off x="3549650" y="2855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05" name="Group"/>
          <p:cNvGrpSpPr/>
          <p:nvPr/>
        </p:nvGrpSpPr>
        <p:grpSpPr>
          <a:xfrm>
            <a:off x="3629025" y="2855912"/>
            <a:ext cx="0" cy="403226"/>
            <a:chOff x="0" y="0"/>
            <a:chExt cx="0" cy="403225"/>
          </a:xfrm>
        </p:grpSpPr>
        <p:sp>
          <p:nvSpPr>
            <p:cNvPr id="1703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04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06" name="Rectangle"/>
          <p:cNvSpPr/>
          <p:nvPr/>
        </p:nvSpPr>
        <p:spPr>
          <a:xfrm>
            <a:off x="4035425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09" name="Group"/>
          <p:cNvGrpSpPr/>
          <p:nvPr/>
        </p:nvGrpSpPr>
        <p:grpSpPr>
          <a:xfrm>
            <a:off x="4116387" y="2855912"/>
            <a:ext cx="1" cy="403226"/>
            <a:chOff x="0" y="0"/>
            <a:chExt cx="0" cy="403225"/>
          </a:xfrm>
        </p:grpSpPr>
        <p:sp>
          <p:nvSpPr>
            <p:cNvPr id="1707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08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10" name="Rectangle"/>
          <p:cNvSpPr/>
          <p:nvPr/>
        </p:nvSpPr>
        <p:spPr>
          <a:xfrm>
            <a:off x="4522787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13" name="Group"/>
          <p:cNvGrpSpPr/>
          <p:nvPr/>
        </p:nvGrpSpPr>
        <p:grpSpPr>
          <a:xfrm>
            <a:off x="4603750" y="2855912"/>
            <a:ext cx="0" cy="403226"/>
            <a:chOff x="0" y="0"/>
            <a:chExt cx="0" cy="403225"/>
          </a:xfrm>
        </p:grpSpPr>
        <p:sp>
          <p:nvSpPr>
            <p:cNvPr id="171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1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14" name="Rectangle"/>
          <p:cNvSpPr/>
          <p:nvPr/>
        </p:nvSpPr>
        <p:spPr>
          <a:xfrm>
            <a:off x="5010150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17" name="Group"/>
          <p:cNvGrpSpPr/>
          <p:nvPr/>
        </p:nvGrpSpPr>
        <p:grpSpPr>
          <a:xfrm>
            <a:off x="5091112" y="2855912"/>
            <a:ext cx="1" cy="403226"/>
            <a:chOff x="0" y="0"/>
            <a:chExt cx="0" cy="403225"/>
          </a:xfrm>
        </p:grpSpPr>
        <p:sp>
          <p:nvSpPr>
            <p:cNvPr id="1715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16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18" name="Rectangle"/>
          <p:cNvSpPr/>
          <p:nvPr/>
        </p:nvSpPr>
        <p:spPr>
          <a:xfrm>
            <a:off x="5497512" y="2855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19" name="Square"/>
          <p:cNvSpPr/>
          <p:nvPr/>
        </p:nvSpPr>
        <p:spPr>
          <a:xfrm>
            <a:off x="45735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0" name="Square"/>
          <p:cNvSpPr/>
          <p:nvPr/>
        </p:nvSpPr>
        <p:spPr>
          <a:xfrm>
            <a:off x="48990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1" name="Rectangle"/>
          <p:cNvSpPr/>
          <p:nvPr/>
        </p:nvSpPr>
        <p:spPr>
          <a:xfrm>
            <a:off x="5224462" y="4481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2" name="Square"/>
          <p:cNvSpPr/>
          <p:nvPr/>
        </p:nvSpPr>
        <p:spPr>
          <a:xfrm>
            <a:off x="55467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3" name="Square"/>
          <p:cNvSpPr/>
          <p:nvPr/>
        </p:nvSpPr>
        <p:spPr>
          <a:xfrm>
            <a:off x="598487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4" name="Square"/>
          <p:cNvSpPr/>
          <p:nvPr/>
        </p:nvSpPr>
        <p:spPr>
          <a:xfrm>
            <a:off x="631031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5" name="Square"/>
          <p:cNvSpPr/>
          <p:nvPr/>
        </p:nvSpPr>
        <p:spPr>
          <a:xfrm>
            <a:off x="663416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6" name="Square"/>
          <p:cNvSpPr/>
          <p:nvPr/>
        </p:nvSpPr>
        <p:spPr>
          <a:xfrm>
            <a:off x="6958012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7" name="Square"/>
          <p:cNvSpPr/>
          <p:nvPr/>
        </p:nvSpPr>
        <p:spPr>
          <a:xfrm>
            <a:off x="7385050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8" name="Square"/>
          <p:cNvSpPr/>
          <p:nvPr/>
        </p:nvSpPr>
        <p:spPr>
          <a:xfrm>
            <a:off x="771048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29" name="Square"/>
          <p:cNvSpPr/>
          <p:nvPr/>
        </p:nvSpPr>
        <p:spPr>
          <a:xfrm>
            <a:off x="803433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30" name="Square"/>
          <p:cNvSpPr/>
          <p:nvPr/>
        </p:nvSpPr>
        <p:spPr>
          <a:xfrm>
            <a:off x="83581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31" name="Rectangle"/>
          <p:cNvSpPr/>
          <p:nvPr/>
        </p:nvSpPr>
        <p:spPr>
          <a:xfrm>
            <a:off x="56388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34" name="Group"/>
          <p:cNvGrpSpPr/>
          <p:nvPr/>
        </p:nvGrpSpPr>
        <p:grpSpPr>
          <a:xfrm>
            <a:off x="5719762" y="3624262"/>
            <a:ext cx="1" cy="403226"/>
            <a:chOff x="0" y="0"/>
            <a:chExt cx="0" cy="403225"/>
          </a:xfrm>
        </p:grpSpPr>
        <p:sp>
          <p:nvSpPr>
            <p:cNvPr id="1732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33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35" name="Rectangle"/>
          <p:cNvSpPr/>
          <p:nvPr/>
        </p:nvSpPr>
        <p:spPr>
          <a:xfrm>
            <a:off x="6126162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38" name="Group"/>
          <p:cNvGrpSpPr/>
          <p:nvPr/>
        </p:nvGrpSpPr>
        <p:grpSpPr>
          <a:xfrm>
            <a:off x="6207125" y="3624262"/>
            <a:ext cx="0" cy="403226"/>
            <a:chOff x="0" y="0"/>
            <a:chExt cx="0" cy="403225"/>
          </a:xfrm>
        </p:grpSpPr>
        <p:sp>
          <p:nvSpPr>
            <p:cNvPr id="1736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37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39" name="Rectangle"/>
          <p:cNvSpPr/>
          <p:nvPr/>
        </p:nvSpPr>
        <p:spPr>
          <a:xfrm>
            <a:off x="6613525" y="3624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42" name="Group"/>
          <p:cNvGrpSpPr/>
          <p:nvPr/>
        </p:nvGrpSpPr>
        <p:grpSpPr>
          <a:xfrm>
            <a:off x="6694487" y="3624262"/>
            <a:ext cx="1" cy="403226"/>
            <a:chOff x="0" y="0"/>
            <a:chExt cx="0" cy="403225"/>
          </a:xfrm>
        </p:grpSpPr>
        <p:sp>
          <p:nvSpPr>
            <p:cNvPr id="1740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41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43" name="Rectangle"/>
          <p:cNvSpPr/>
          <p:nvPr/>
        </p:nvSpPr>
        <p:spPr>
          <a:xfrm>
            <a:off x="70993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46" name="Group"/>
          <p:cNvGrpSpPr/>
          <p:nvPr/>
        </p:nvGrpSpPr>
        <p:grpSpPr>
          <a:xfrm>
            <a:off x="7183437" y="3624262"/>
            <a:ext cx="1" cy="403226"/>
            <a:chOff x="0" y="0"/>
            <a:chExt cx="0" cy="403225"/>
          </a:xfrm>
        </p:grpSpPr>
        <p:sp>
          <p:nvSpPr>
            <p:cNvPr id="1744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45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47" name="Rectangle"/>
          <p:cNvSpPr/>
          <p:nvPr/>
        </p:nvSpPr>
        <p:spPr>
          <a:xfrm>
            <a:off x="7586662" y="3624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50" name="Group"/>
          <p:cNvGrpSpPr/>
          <p:nvPr/>
        </p:nvGrpSpPr>
        <p:grpSpPr>
          <a:xfrm>
            <a:off x="5224462" y="3967162"/>
            <a:ext cx="444501" cy="495301"/>
            <a:chOff x="0" y="0"/>
            <a:chExt cx="444500" cy="495300"/>
          </a:xfrm>
        </p:grpSpPr>
        <p:sp>
          <p:nvSpPr>
            <p:cNvPr id="1748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49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51" name="Triangle"/>
          <p:cNvSpPr/>
          <p:nvPr/>
        </p:nvSpPr>
        <p:spPr>
          <a:xfrm>
            <a:off x="5224462" y="4370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54" name="Group"/>
          <p:cNvGrpSpPr/>
          <p:nvPr/>
        </p:nvGrpSpPr>
        <p:grpSpPr>
          <a:xfrm>
            <a:off x="6156324" y="3967162"/>
            <a:ext cx="457202" cy="474664"/>
            <a:chOff x="0" y="0"/>
            <a:chExt cx="457200" cy="474662"/>
          </a:xfrm>
        </p:grpSpPr>
        <p:sp>
          <p:nvSpPr>
            <p:cNvPr id="1752" name="Line"/>
            <p:cNvSpPr/>
            <p:nvPr/>
          </p:nvSpPr>
          <p:spPr>
            <a:xfrm>
              <a:off x="-1" y="0"/>
              <a:ext cx="457202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53" name="Line"/>
            <p:cNvSpPr/>
            <p:nvPr/>
          </p:nvSpPr>
          <p:spPr>
            <a:xfrm flipH="1" flipV="1">
              <a:off x="0" y="-1"/>
              <a:ext cx="457201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55" name="Triangle"/>
          <p:cNvSpPr/>
          <p:nvPr/>
        </p:nvSpPr>
        <p:spPr>
          <a:xfrm>
            <a:off x="6524625" y="4351337"/>
            <a:ext cx="88900" cy="9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71" y="0"/>
                </a:moveTo>
                <a:lnTo>
                  <a:pt x="21600" y="21600"/>
                </a:lnTo>
                <a:lnTo>
                  <a:pt x="0" y="8337"/>
                </a:lnTo>
                <a:lnTo>
                  <a:pt x="887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58" name="Group"/>
          <p:cNvGrpSpPr/>
          <p:nvPr/>
        </p:nvGrpSpPr>
        <p:grpSpPr>
          <a:xfrm>
            <a:off x="6643687" y="3976687"/>
            <a:ext cx="1360488" cy="474664"/>
            <a:chOff x="0" y="0"/>
            <a:chExt cx="1360487" cy="474662"/>
          </a:xfrm>
        </p:grpSpPr>
        <p:sp>
          <p:nvSpPr>
            <p:cNvPr id="1756" name="Line"/>
            <p:cNvSpPr/>
            <p:nvPr/>
          </p:nvSpPr>
          <p:spPr>
            <a:xfrm>
              <a:off x="0" y="-1"/>
              <a:ext cx="1360488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57" name="Line"/>
            <p:cNvSpPr/>
            <p:nvPr/>
          </p:nvSpPr>
          <p:spPr>
            <a:xfrm flipH="1" flipV="1">
              <a:off x="-1" y="0"/>
              <a:ext cx="1360489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59" name="Triangle"/>
          <p:cNvSpPr/>
          <p:nvPr/>
        </p:nvSpPr>
        <p:spPr>
          <a:xfrm>
            <a:off x="7899400" y="4394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62" name="Group"/>
          <p:cNvGrpSpPr/>
          <p:nvPr/>
        </p:nvGrpSpPr>
        <p:grpSpPr>
          <a:xfrm>
            <a:off x="2401887" y="3208337"/>
            <a:ext cx="1176339" cy="395289"/>
            <a:chOff x="0" y="0"/>
            <a:chExt cx="1176337" cy="395287"/>
          </a:xfrm>
        </p:grpSpPr>
        <p:sp>
          <p:nvSpPr>
            <p:cNvPr id="1760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61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63" name="Triangle"/>
          <p:cNvSpPr/>
          <p:nvPr/>
        </p:nvSpPr>
        <p:spPr>
          <a:xfrm>
            <a:off x="2401887" y="3546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766" name="Group"/>
          <p:cNvGrpSpPr/>
          <p:nvPr/>
        </p:nvGrpSpPr>
        <p:grpSpPr>
          <a:xfrm>
            <a:off x="4065587" y="3217862"/>
            <a:ext cx="1990726" cy="385764"/>
            <a:chOff x="0" y="0"/>
            <a:chExt cx="1990725" cy="385762"/>
          </a:xfrm>
        </p:grpSpPr>
        <p:sp>
          <p:nvSpPr>
            <p:cNvPr id="1764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65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767" name="Triangle"/>
          <p:cNvSpPr/>
          <p:nvPr/>
        </p:nvSpPr>
        <p:spPr>
          <a:xfrm>
            <a:off x="5951537" y="3559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768" name="Root"/>
          <p:cNvSpPr txBox="1"/>
          <p:nvPr/>
        </p:nvSpPr>
        <p:spPr>
          <a:xfrm>
            <a:off x="2770186" y="2562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1769" name="17"/>
          <p:cNvSpPr txBox="1"/>
          <p:nvPr/>
        </p:nvSpPr>
        <p:spPr>
          <a:xfrm>
            <a:off x="3724274" y="2884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1770" name="24"/>
          <p:cNvSpPr txBox="1"/>
          <p:nvPr/>
        </p:nvSpPr>
        <p:spPr>
          <a:xfrm>
            <a:off x="5794374" y="36401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</a:t>
            </a:r>
          </a:p>
        </p:txBody>
      </p:sp>
      <p:sp>
        <p:nvSpPr>
          <p:cNvPr id="1771" name="30"/>
          <p:cNvSpPr txBox="1"/>
          <p:nvPr/>
        </p:nvSpPr>
        <p:spPr>
          <a:xfrm>
            <a:off x="6291262" y="36512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1772" name="20*"/>
          <p:cNvSpPr txBox="1"/>
          <p:nvPr/>
        </p:nvSpPr>
        <p:spPr>
          <a:xfrm>
            <a:off x="46180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1773" name="22*"/>
          <p:cNvSpPr txBox="1"/>
          <p:nvPr/>
        </p:nvSpPr>
        <p:spPr>
          <a:xfrm>
            <a:off x="4924424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1774" name="24*"/>
          <p:cNvSpPr txBox="1"/>
          <p:nvPr/>
        </p:nvSpPr>
        <p:spPr>
          <a:xfrm>
            <a:off x="59896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24*</a:t>
            </a:r>
          </a:p>
        </p:txBody>
      </p:sp>
      <p:sp>
        <p:nvSpPr>
          <p:cNvPr id="1775" name="27*"/>
          <p:cNvSpPr txBox="1"/>
          <p:nvPr/>
        </p:nvSpPr>
        <p:spPr>
          <a:xfrm>
            <a:off x="63245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1776" name="29*"/>
          <p:cNvSpPr txBox="1"/>
          <p:nvPr/>
        </p:nvSpPr>
        <p:spPr>
          <a:xfrm>
            <a:off x="6627811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1777" name="33*"/>
          <p:cNvSpPr txBox="1"/>
          <p:nvPr/>
        </p:nvSpPr>
        <p:spPr>
          <a:xfrm>
            <a:off x="7399336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1778" name="34*"/>
          <p:cNvSpPr txBox="1"/>
          <p:nvPr/>
        </p:nvSpPr>
        <p:spPr>
          <a:xfrm>
            <a:off x="7724774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1779" name="38*"/>
          <p:cNvSpPr txBox="1"/>
          <p:nvPr/>
        </p:nvSpPr>
        <p:spPr>
          <a:xfrm>
            <a:off x="80390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1780" name="39*"/>
          <p:cNvSpPr txBox="1"/>
          <p:nvPr/>
        </p:nvSpPr>
        <p:spPr>
          <a:xfrm>
            <a:off x="8362949" y="4448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1781" name="Line"/>
          <p:cNvSpPr/>
          <p:nvPr/>
        </p:nvSpPr>
        <p:spPr>
          <a:xfrm>
            <a:off x="3135312" y="2438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782" name="Line"/>
          <p:cNvSpPr/>
          <p:nvPr/>
        </p:nvSpPr>
        <p:spPr>
          <a:xfrm rot="13440000">
            <a:off x="70977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783" name="Line"/>
          <p:cNvSpPr/>
          <p:nvPr/>
        </p:nvSpPr>
        <p:spPr>
          <a:xfrm rot="13440000">
            <a:off x="43545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784" name="Line"/>
          <p:cNvSpPr/>
          <p:nvPr/>
        </p:nvSpPr>
        <p:spPr>
          <a:xfrm rot="13440000">
            <a:off x="57261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785" name="Example Tree – Now, Delete 20*"/>
          <p:cNvSpPr txBox="1"/>
          <p:nvPr/>
        </p:nvSpPr>
        <p:spPr>
          <a:xfrm>
            <a:off x="1112837" y="235116"/>
            <a:ext cx="79851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– Now, Delete 20*</a:t>
            </a:r>
          </a:p>
        </p:txBody>
      </p:sp>
      <p:grpSp>
        <p:nvGrpSpPr>
          <p:cNvPr id="1789" name="Group"/>
          <p:cNvGrpSpPr/>
          <p:nvPr/>
        </p:nvGrpSpPr>
        <p:grpSpPr>
          <a:xfrm>
            <a:off x="2941320" y="4205178"/>
            <a:ext cx="1351156" cy="809844"/>
            <a:chOff x="0" y="0"/>
            <a:chExt cx="1351155" cy="809842"/>
          </a:xfrm>
        </p:grpSpPr>
        <p:sp>
          <p:nvSpPr>
            <p:cNvPr id="1786" name="•"/>
            <p:cNvSpPr txBox="1"/>
            <p:nvPr/>
          </p:nvSpPr>
          <p:spPr>
            <a:xfrm>
              <a:off x="905305" y="7202"/>
              <a:ext cx="4458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787" name="•"/>
            <p:cNvSpPr txBox="1"/>
            <p:nvPr/>
          </p:nvSpPr>
          <p:spPr>
            <a:xfrm>
              <a:off x="45720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788" name="•"/>
            <p:cNvSpPr txBox="1"/>
            <p:nvPr/>
          </p:nvSpPr>
          <p:spPr>
            <a:xfrm>
              <a:off x="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</p:grpSp>
      <p:pic>
        <p:nvPicPr>
          <p:cNvPr id="1790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7525" y="4114800"/>
            <a:ext cx="1049338" cy="10477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815" name="Group"/>
          <p:cNvGrpSpPr/>
          <p:nvPr/>
        </p:nvGrpSpPr>
        <p:grpSpPr>
          <a:xfrm>
            <a:off x="655319" y="3657600"/>
            <a:ext cx="2364107" cy="1357422"/>
            <a:chOff x="0" y="0"/>
            <a:chExt cx="2364105" cy="1357421"/>
          </a:xfrm>
        </p:grpSpPr>
        <p:grpSp>
          <p:nvGrpSpPr>
            <p:cNvPr id="1794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1791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792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793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1795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798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1796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797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799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802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1800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801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803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806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1804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805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807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810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1808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809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811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12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13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sp>
        <p:nvSpPr>
          <p:cNvPr id="1816" name="Redistribute"/>
          <p:cNvSpPr txBox="1"/>
          <p:nvPr/>
        </p:nvSpPr>
        <p:spPr>
          <a:xfrm>
            <a:off x="5455920" y="5562600"/>
            <a:ext cx="1459469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/>
            </a:lvl1pPr>
          </a:lstStyle>
          <a:p>
            <a:r>
              <a:t>Redistribute</a:t>
            </a:r>
          </a:p>
        </p:txBody>
      </p:sp>
      <p:sp>
        <p:nvSpPr>
          <p:cNvPr id="1817" name="Double-click to edit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 fill="hold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" grpId="1" animBg="1" advAuto="0"/>
      <p:bldP spid="1816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20" name="Rectangle"/>
          <p:cNvSpPr/>
          <p:nvPr/>
        </p:nvSpPr>
        <p:spPr>
          <a:xfrm>
            <a:off x="3549650" y="2855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23" name="Group"/>
          <p:cNvGrpSpPr/>
          <p:nvPr/>
        </p:nvGrpSpPr>
        <p:grpSpPr>
          <a:xfrm>
            <a:off x="3629025" y="2855912"/>
            <a:ext cx="0" cy="403226"/>
            <a:chOff x="0" y="0"/>
            <a:chExt cx="0" cy="403225"/>
          </a:xfrm>
        </p:grpSpPr>
        <p:sp>
          <p:nvSpPr>
            <p:cNvPr id="182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24" name="Rectangle"/>
          <p:cNvSpPr/>
          <p:nvPr/>
        </p:nvSpPr>
        <p:spPr>
          <a:xfrm>
            <a:off x="4035425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27" name="Group"/>
          <p:cNvGrpSpPr/>
          <p:nvPr/>
        </p:nvGrpSpPr>
        <p:grpSpPr>
          <a:xfrm>
            <a:off x="4116387" y="2855912"/>
            <a:ext cx="1" cy="403226"/>
            <a:chOff x="0" y="0"/>
            <a:chExt cx="0" cy="403225"/>
          </a:xfrm>
        </p:grpSpPr>
        <p:sp>
          <p:nvSpPr>
            <p:cNvPr id="1825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6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28" name="Rectangle"/>
          <p:cNvSpPr/>
          <p:nvPr/>
        </p:nvSpPr>
        <p:spPr>
          <a:xfrm>
            <a:off x="4522787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31" name="Group"/>
          <p:cNvGrpSpPr/>
          <p:nvPr/>
        </p:nvGrpSpPr>
        <p:grpSpPr>
          <a:xfrm>
            <a:off x="4603750" y="2855912"/>
            <a:ext cx="0" cy="403226"/>
            <a:chOff x="0" y="0"/>
            <a:chExt cx="0" cy="403225"/>
          </a:xfrm>
        </p:grpSpPr>
        <p:sp>
          <p:nvSpPr>
            <p:cNvPr id="1829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0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32" name="Rectangle"/>
          <p:cNvSpPr/>
          <p:nvPr/>
        </p:nvSpPr>
        <p:spPr>
          <a:xfrm>
            <a:off x="5010150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35" name="Group"/>
          <p:cNvGrpSpPr/>
          <p:nvPr/>
        </p:nvGrpSpPr>
        <p:grpSpPr>
          <a:xfrm>
            <a:off x="5091112" y="2855912"/>
            <a:ext cx="1" cy="403226"/>
            <a:chOff x="0" y="0"/>
            <a:chExt cx="0" cy="403225"/>
          </a:xfrm>
        </p:grpSpPr>
        <p:sp>
          <p:nvSpPr>
            <p:cNvPr id="1833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4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36" name="Rectangle"/>
          <p:cNvSpPr/>
          <p:nvPr/>
        </p:nvSpPr>
        <p:spPr>
          <a:xfrm>
            <a:off x="5497512" y="2855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37" name="Square"/>
          <p:cNvSpPr/>
          <p:nvPr/>
        </p:nvSpPr>
        <p:spPr>
          <a:xfrm>
            <a:off x="45735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38" name="Square"/>
          <p:cNvSpPr/>
          <p:nvPr/>
        </p:nvSpPr>
        <p:spPr>
          <a:xfrm>
            <a:off x="48990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39" name="Rectangle"/>
          <p:cNvSpPr/>
          <p:nvPr/>
        </p:nvSpPr>
        <p:spPr>
          <a:xfrm>
            <a:off x="5224462" y="4481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0" name="Square"/>
          <p:cNvSpPr/>
          <p:nvPr/>
        </p:nvSpPr>
        <p:spPr>
          <a:xfrm>
            <a:off x="55467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1" name="Square"/>
          <p:cNvSpPr/>
          <p:nvPr/>
        </p:nvSpPr>
        <p:spPr>
          <a:xfrm>
            <a:off x="598487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2" name="Square"/>
          <p:cNvSpPr/>
          <p:nvPr/>
        </p:nvSpPr>
        <p:spPr>
          <a:xfrm>
            <a:off x="631031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3" name="Square"/>
          <p:cNvSpPr/>
          <p:nvPr/>
        </p:nvSpPr>
        <p:spPr>
          <a:xfrm>
            <a:off x="663416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4" name="Square"/>
          <p:cNvSpPr/>
          <p:nvPr/>
        </p:nvSpPr>
        <p:spPr>
          <a:xfrm>
            <a:off x="6958012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5" name="Square"/>
          <p:cNvSpPr/>
          <p:nvPr/>
        </p:nvSpPr>
        <p:spPr>
          <a:xfrm>
            <a:off x="7385050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6" name="Square"/>
          <p:cNvSpPr/>
          <p:nvPr/>
        </p:nvSpPr>
        <p:spPr>
          <a:xfrm>
            <a:off x="771048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7" name="Square"/>
          <p:cNvSpPr/>
          <p:nvPr/>
        </p:nvSpPr>
        <p:spPr>
          <a:xfrm>
            <a:off x="803433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8" name="Square"/>
          <p:cNvSpPr/>
          <p:nvPr/>
        </p:nvSpPr>
        <p:spPr>
          <a:xfrm>
            <a:off x="83581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49" name="Rectangle"/>
          <p:cNvSpPr/>
          <p:nvPr/>
        </p:nvSpPr>
        <p:spPr>
          <a:xfrm>
            <a:off x="56388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52" name="Group"/>
          <p:cNvGrpSpPr/>
          <p:nvPr/>
        </p:nvGrpSpPr>
        <p:grpSpPr>
          <a:xfrm>
            <a:off x="5719762" y="3624262"/>
            <a:ext cx="1" cy="403226"/>
            <a:chOff x="0" y="0"/>
            <a:chExt cx="0" cy="403225"/>
          </a:xfrm>
        </p:grpSpPr>
        <p:sp>
          <p:nvSpPr>
            <p:cNvPr id="1850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51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53" name="Rectangle"/>
          <p:cNvSpPr/>
          <p:nvPr/>
        </p:nvSpPr>
        <p:spPr>
          <a:xfrm>
            <a:off x="6126162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56" name="Group"/>
          <p:cNvGrpSpPr/>
          <p:nvPr/>
        </p:nvGrpSpPr>
        <p:grpSpPr>
          <a:xfrm>
            <a:off x="6207125" y="3624262"/>
            <a:ext cx="0" cy="403226"/>
            <a:chOff x="0" y="0"/>
            <a:chExt cx="0" cy="403225"/>
          </a:xfrm>
        </p:grpSpPr>
        <p:sp>
          <p:nvSpPr>
            <p:cNvPr id="1854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55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57" name="Rectangle"/>
          <p:cNvSpPr/>
          <p:nvPr/>
        </p:nvSpPr>
        <p:spPr>
          <a:xfrm>
            <a:off x="6613525" y="3624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60" name="Group"/>
          <p:cNvGrpSpPr/>
          <p:nvPr/>
        </p:nvGrpSpPr>
        <p:grpSpPr>
          <a:xfrm>
            <a:off x="6694487" y="3624262"/>
            <a:ext cx="1" cy="403226"/>
            <a:chOff x="0" y="0"/>
            <a:chExt cx="0" cy="403225"/>
          </a:xfrm>
        </p:grpSpPr>
        <p:sp>
          <p:nvSpPr>
            <p:cNvPr id="1858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59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61" name="Rectangle"/>
          <p:cNvSpPr/>
          <p:nvPr/>
        </p:nvSpPr>
        <p:spPr>
          <a:xfrm>
            <a:off x="70993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64" name="Group"/>
          <p:cNvGrpSpPr/>
          <p:nvPr/>
        </p:nvGrpSpPr>
        <p:grpSpPr>
          <a:xfrm>
            <a:off x="7183437" y="3624262"/>
            <a:ext cx="1" cy="403226"/>
            <a:chOff x="0" y="0"/>
            <a:chExt cx="0" cy="403225"/>
          </a:xfrm>
        </p:grpSpPr>
        <p:sp>
          <p:nvSpPr>
            <p:cNvPr id="1862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63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65" name="Rectangle"/>
          <p:cNvSpPr/>
          <p:nvPr/>
        </p:nvSpPr>
        <p:spPr>
          <a:xfrm>
            <a:off x="7586662" y="3624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68" name="Group"/>
          <p:cNvGrpSpPr/>
          <p:nvPr/>
        </p:nvGrpSpPr>
        <p:grpSpPr>
          <a:xfrm>
            <a:off x="5224462" y="3967162"/>
            <a:ext cx="444501" cy="495301"/>
            <a:chOff x="0" y="0"/>
            <a:chExt cx="444500" cy="495300"/>
          </a:xfrm>
        </p:grpSpPr>
        <p:sp>
          <p:nvSpPr>
            <p:cNvPr id="1866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67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69" name="Triangle"/>
          <p:cNvSpPr/>
          <p:nvPr/>
        </p:nvSpPr>
        <p:spPr>
          <a:xfrm>
            <a:off x="5224462" y="4370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72" name="Group"/>
          <p:cNvGrpSpPr/>
          <p:nvPr/>
        </p:nvGrpSpPr>
        <p:grpSpPr>
          <a:xfrm>
            <a:off x="6156324" y="3967162"/>
            <a:ext cx="457202" cy="474664"/>
            <a:chOff x="0" y="0"/>
            <a:chExt cx="457200" cy="474662"/>
          </a:xfrm>
        </p:grpSpPr>
        <p:sp>
          <p:nvSpPr>
            <p:cNvPr id="1870" name="Line"/>
            <p:cNvSpPr/>
            <p:nvPr/>
          </p:nvSpPr>
          <p:spPr>
            <a:xfrm>
              <a:off x="-1" y="0"/>
              <a:ext cx="457202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71" name="Line"/>
            <p:cNvSpPr/>
            <p:nvPr/>
          </p:nvSpPr>
          <p:spPr>
            <a:xfrm flipH="1" flipV="1">
              <a:off x="0" y="-1"/>
              <a:ext cx="457201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73" name="Triangle"/>
          <p:cNvSpPr/>
          <p:nvPr/>
        </p:nvSpPr>
        <p:spPr>
          <a:xfrm>
            <a:off x="6524625" y="4351337"/>
            <a:ext cx="88900" cy="9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71" y="0"/>
                </a:moveTo>
                <a:lnTo>
                  <a:pt x="21600" y="21600"/>
                </a:lnTo>
                <a:lnTo>
                  <a:pt x="0" y="8337"/>
                </a:lnTo>
                <a:lnTo>
                  <a:pt x="887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76" name="Group"/>
          <p:cNvGrpSpPr/>
          <p:nvPr/>
        </p:nvGrpSpPr>
        <p:grpSpPr>
          <a:xfrm>
            <a:off x="6643687" y="3976687"/>
            <a:ext cx="1360488" cy="474664"/>
            <a:chOff x="0" y="0"/>
            <a:chExt cx="1360487" cy="474662"/>
          </a:xfrm>
        </p:grpSpPr>
        <p:sp>
          <p:nvSpPr>
            <p:cNvPr id="1874" name="Line"/>
            <p:cNvSpPr/>
            <p:nvPr/>
          </p:nvSpPr>
          <p:spPr>
            <a:xfrm>
              <a:off x="0" y="-1"/>
              <a:ext cx="1360488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75" name="Line"/>
            <p:cNvSpPr/>
            <p:nvPr/>
          </p:nvSpPr>
          <p:spPr>
            <a:xfrm flipH="1" flipV="1">
              <a:off x="-1" y="0"/>
              <a:ext cx="1360489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77" name="Triangle"/>
          <p:cNvSpPr/>
          <p:nvPr/>
        </p:nvSpPr>
        <p:spPr>
          <a:xfrm>
            <a:off x="7899400" y="4394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80" name="Group"/>
          <p:cNvGrpSpPr/>
          <p:nvPr/>
        </p:nvGrpSpPr>
        <p:grpSpPr>
          <a:xfrm>
            <a:off x="2401887" y="3208337"/>
            <a:ext cx="1176339" cy="395289"/>
            <a:chOff x="0" y="0"/>
            <a:chExt cx="1176337" cy="395287"/>
          </a:xfrm>
        </p:grpSpPr>
        <p:sp>
          <p:nvSpPr>
            <p:cNvPr id="1878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79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81" name="Triangle"/>
          <p:cNvSpPr/>
          <p:nvPr/>
        </p:nvSpPr>
        <p:spPr>
          <a:xfrm>
            <a:off x="2401887" y="3546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884" name="Group"/>
          <p:cNvGrpSpPr/>
          <p:nvPr/>
        </p:nvGrpSpPr>
        <p:grpSpPr>
          <a:xfrm>
            <a:off x="4065587" y="3217862"/>
            <a:ext cx="1990726" cy="385764"/>
            <a:chOff x="0" y="0"/>
            <a:chExt cx="1990725" cy="385762"/>
          </a:xfrm>
        </p:grpSpPr>
        <p:sp>
          <p:nvSpPr>
            <p:cNvPr id="1882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83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85" name="Triangle"/>
          <p:cNvSpPr/>
          <p:nvPr/>
        </p:nvSpPr>
        <p:spPr>
          <a:xfrm>
            <a:off x="5951537" y="3559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886" name="Root"/>
          <p:cNvSpPr txBox="1"/>
          <p:nvPr/>
        </p:nvSpPr>
        <p:spPr>
          <a:xfrm>
            <a:off x="2770186" y="2562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1887" name="17"/>
          <p:cNvSpPr txBox="1"/>
          <p:nvPr/>
        </p:nvSpPr>
        <p:spPr>
          <a:xfrm>
            <a:off x="3724274" y="2884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1888" name="27"/>
          <p:cNvSpPr txBox="1"/>
          <p:nvPr/>
        </p:nvSpPr>
        <p:spPr>
          <a:xfrm>
            <a:off x="5794374" y="36401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</a:t>
            </a:r>
          </a:p>
        </p:txBody>
      </p:sp>
      <p:sp>
        <p:nvSpPr>
          <p:cNvPr id="1889" name="30"/>
          <p:cNvSpPr txBox="1"/>
          <p:nvPr/>
        </p:nvSpPr>
        <p:spPr>
          <a:xfrm>
            <a:off x="6291262" y="36512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1890" name="22*"/>
          <p:cNvSpPr txBox="1"/>
          <p:nvPr/>
        </p:nvSpPr>
        <p:spPr>
          <a:xfrm>
            <a:off x="46180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1891" name="24*"/>
          <p:cNvSpPr txBox="1"/>
          <p:nvPr/>
        </p:nvSpPr>
        <p:spPr>
          <a:xfrm>
            <a:off x="4924424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24*</a:t>
            </a:r>
          </a:p>
        </p:txBody>
      </p:sp>
      <p:sp>
        <p:nvSpPr>
          <p:cNvPr id="1892" name="27*"/>
          <p:cNvSpPr txBox="1"/>
          <p:nvPr/>
        </p:nvSpPr>
        <p:spPr>
          <a:xfrm>
            <a:off x="59896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1893" name="29*"/>
          <p:cNvSpPr txBox="1"/>
          <p:nvPr/>
        </p:nvSpPr>
        <p:spPr>
          <a:xfrm>
            <a:off x="63245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1894" name="33*"/>
          <p:cNvSpPr txBox="1"/>
          <p:nvPr/>
        </p:nvSpPr>
        <p:spPr>
          <a:xfrm>
            <a:off x="7399336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1895" name="34*"/>
          <p:cNvSpPr txBox="1"/>
          <p:nvPr/>
        </p:nvSpPr>
        <p:spPr>
          <a:xfrm>
            <a:off x="7724774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1896" name="38*"/>
          <p:cNvSpPr txBox="1"/>
          <p:nvPr/>
        </p:nvSpPr>
        <p:spPr>
          <a:xfrm>
            <a:off x="80390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1897" name="39*"/>
          <p:cNvSpPr txBox="1"/>
          <p:nvPr/>
        </p:nvSpPr>
        <p:spPr>
          <a:xfrm>
            <a:off x="8362949" y="4448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1898" name="Line"/>
          <p:cNvSpPr/>
          <p:nvPr/>
        </p:nvSpPr>
        <p:spPr>
          <a:xfrm>
            <a:off x="3135312" y="2438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899" name="Line"/>
          <p:cNvSpPr/>
          <p:nvPr/>
        </p:nvSpPr>
        <p:spPr>
          <a:xfrm rot="13440000">
            <a:off x="70977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900" name="Line"/>
          <p:cNvSpPr/>
          <p:nvPr/>
        </p:nvSpPr>
        <p:spPr>
          <a:xfrm rot="13440000">
            <a:off x="43545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901" name="Line"/>
          <p:cNvSpPr/>
          <p:nvPr/>
        </p:nvSpPr>
        <p:spPr>
          <a:xfrm rot="13440000">
            <a:off x="57261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1902" name="Example Tree –  Delete 20*"/>
          <p:cNvSpPr txBox="1"/>
          <p:nvPr/>
        </p:nvSpPr>
        <p:spPr>
          <a:xfrm>
            <a:off x="1189037" y="273216"/>
            <a:ext cx="76803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–  Delete 20*</a:t>
            </a:r>
          </a:p>
        </p:txBody>
      </p:sp>
      <p:grpSp>
        <p:nvGrpSpPr>
          <p:cNvPr id="1906" name="Group"/>
          <p:cNvGrpSpPr/>
          <p:nvPr/>
        </p:nvGrpSpPr>
        <p:grpSpPr>
          <a:xfrm>
            <a:off x="2941320" y="4205178"/>
            <a:ext cx="1351156" cy="809844"/>
            <a:chOff x="0" y="0"/>
            <a:chExt cx="1351155" cy="809842"/>
          </a:xfrm>
        </p:grpSpPr>
        <p:sp>
          <p:nvSpPr>
            <p:cNvPr id="1903" name="•"/>
            <p:cNvSpPr txBox="1"/>
            <p:nvPr/>
          </p:nvSpPr>
          <p:spPr>
            <a:xfrm>
              <a:off x="905305" y="7202"/>
              <a:ext cx="4458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904" name="•"/>
            <p:cNvSpPr txBox="1"/>
            <p:nvPr/>
          </p:nvSpPr>
          <p:spPr>
            <a:xfrm>
              <a:off x="45720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1905" name="•"/>
            <p:cNvSpPr txBox="1"/>
            <p:nvPr/>
          </p:nvSpPr>
          <p:spPr>
            <a:xfrm>
              <a:off x="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</p:grpSp>
      <p:pic>
        <p:nvPicPr>
          <p:cNvPr id="1907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4157662"/>
            <a:ext cx="1042988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2" y="3316287"/>
            <a:ext cx="1042988" cy="1047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87" y="4095750"/>
            <a:ext cx="1047751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934" name="Group"/>
          <p:cNvGrpSpPr/>
          <p:nvPr/>
        </p:nvGrpSpPr>
        <p:grpSpPr>
          <a:xfrm>
            <a:off x="655319" y="3657600"/>
            <a:ext cx="2364107" cy="1357422"/>
            <a:chOff x="0" y="0"/>
            <a:chExt cx="2364105" cy="1357421"/>
          </a:xfrm>
        </p:grpSpPr>
        <p:grpSp>
          <p:nvGrpSpPr>
            <p:cNvPr id="1913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1910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911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1912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1933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1914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917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1915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916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918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921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1919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920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922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925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1923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924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926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1929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1927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928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930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31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32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sp>
        <p:nvSpPr>
          <p:cNvPr id="1935" name="Double-click to edit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" grpId="3" animBg="1" advAuto="0"/>
      <p:bldP spid="1907" grpId="1" animBg="1" advAuto="0"/>
      <p:bldP spid="1908" grpId="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38" name="Rectangle"/>
          <p:cNvSpPr/>
          <p:nvPr/>
        </p:nvSpPr>
        <p:spPr>
          <a:xfrm>
            <a:off x="3549650" y="2855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41" name="Group"/>
          <p:cNvGrpSpPr/>
          <p:nvPr/>
        </p:nvGrpSpPr>
        <p:grpSpPr>
          <a:xfrm>
            <a:off x="3629025" y="2855912"/>
            <a:ext cx="0" cy="403226"/>
            <a:chOff x="0" y="0"/>
            <a:chExt cx="0" cy="403225"/>
          </a:xfrm>
        </p:grpSpPr>
        <p:sp>
          <p:nvSpPr>
            <p:cNvPr id="1939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40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42" name="Rectangle"/>
          <p:cNvSpPr/>
          <p:nvPr/>
        </p:nvSpPr>
        <p:spPr>
          <a:xfrm>
            <a:off x="4035425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45" name="Group"/>
          <p:cNvGrpSpPr/>
          <p:nvPr/>
        </p:nvGrpSpPr>
        <p:grpSpPr>
          <a:xfrm>
            <a:off x="4116387" y="2855912"/>
            <a:ext cx="1" cy="403226"/>
            <a:chOff x="0" y="0"/>
            <a:chExt cx="0" cy="403225"/>
          </a:xfrm>
        </p:grpSpPr>
        <p:sp>
          <p:nvSpPr>
            <p:cNvPr id="1943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44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46" name="Rectangle"/>
          <p:cNvSpPr/>
          <p:nvPr/>
        </p:nvSpPr>
        <p:spPr>
          <a:xfrm>
            <a:off x="4522787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49" name="Group"/>
          <p:cNvGrpSpPr/>
          <p:nvPr/>
        </p:nvGrpSpPr>
        <p:grpSpPr>
          <a:xfrm>
            <a:off x="4603750" y="2855912"/>
            <a:ext cx="0" cy="403226"/>
            <a:chOff x="0" y="0"/>
            <a:chExt cx="0" cy="403225"/>
          </a:xfrm>
        </p:grpSpPr>
        <p:sp>
          <p:nvSpPr>
            <p:cNvPr id="1947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48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50" name="Rectangle"/>
          <p:cNvSpPr/>
          <p:nvPr/>
        </p:nvSpPr>
        <p:spPr>
          <a:xfrm>
            <a:off x="5010150" y="2855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53" name="Group"/>
          <p:cNvGrpSpPr/>
          <p:nvPr/>
        </p:nvGrpSpPr>
        <p:grpSpPr>
          <a:xfrm>
            <a:off x="5091112" y="2855912"/>
            <a:ext cx="1" cy="403226"/>
            <a:chOff x="0" y="0"/>
            <a:chExt cx="0" cy="403225"/>
          </a:xfrm>
        </p:grpSpPr>
        <p:sp>
          <p:nvSpPr>
            <p:cNvPr id="195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5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54" name="Rectangle"/>
          <p:cNvSpPr/>
          <p:nvPr/>
        </p:nvSpPr>
        <p:spPr>
          <a:xfrm>
            <a:off x="5497512" y="2855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5" name="Square"/>
          <p:cNvSpPr/>
          <p:nvPr/>
        </p:nvSpPr>
        <p:spPr>
          <a:xfrm>
            <a:off x="45735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6" name="Square"/>
          <p:cNvSpPr/>
          <p:nvPr/>
        </p:nvSpPr>
        <p:spPr>
          <a:xfrm>
            <a:off x="48990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7" name="Rectangle"/>
          <p:cNvSpPr/>
          <p:nvPr/>
        </p:nvSpPr>
        <p:spPr>
          <a:xfrm>
            <a:off x="5224462" y="4481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8" name="Square"/>
          <p:cNvSpPr/>
          <p:nvPr/>
        </p:nvSpPr>
        <p:spPr>
          <a:xfrm>
            <a:off x="554672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59" name="Square"/>
          <p:cNvSpPr/>
          <p:nvPr/>
        </p:nvSpPr>
        <p:spPr>
          <a:xfrm>
            <a:off x="5984875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0" name="Square"/>
          <p:cNvSpPr/>
          <p:nvPr/>
        </p:nvSpPr>
        <p:spPr>
          <a:xfrm>
            <a:off x="631031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1" name="Square"/>
          <p:cNvSpPr/>
          <p:nvPr/>
        </p:nvSpPr>
        <p:spPr>
          <a:xfrm>
            <a:off x="6634162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2" name="Square"/>
          <p:cNvSpPr/>
          <p:nvPr/>
        </p:nvSpPr>
        <p:spPr>
          <a:xfrm>
            <a:off x="6958012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3" name="Square"/>
          <p:cNvSpPr/>
          <p:nvPr/>
        </p:nvSpPr>
        <p:spPr>
          <a:xfrm>
            <a:off x="7385050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4" name="Square"/>
          <p:cNvSpPr/>
          <p:nvPr/>
        </p:nvSpPr>
        <p:spPr>
          <a:xfrm>
            <a:off x="771048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5" name="Square"/>
          <p:cNvSpPr/>
          <p:nvPr/>
        </p:nvSpPr>
        <p:spPr>
          <a:xfrm>
            <a:off x="8034337" y="4481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6" name="Square"/>
          <p:cNvSpPr/>
          <p:nvPr/>
        </p:nvSpPr>
        <p:spPr>
          <a:xfrm>
            <a:off x="8358187" y="4481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967" name="Rectangle"/>
          <p:cNvSpPr/>
          <p:nvPr/>
        </p:nvSpPr>
        <p:spPr>
          <a:xfrm>
            <a:off x="56388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70" name="Group"/>
          <p:cNvGrpSpPr/>
          <p:nvPr/>
        </p:nvGrpSpPr>
        <p:grpSpPr>
          <a:xfrm>
            <a:off x="5719762" y="3624262"/>
            <a:ext cx="1" cy="403226"/>
            <a:chOff x="0" y="0"/>
            <a:chExt cx="0" cy="403225"/>
          </a:xfrm>
        </p:grpSpPr>
        <p:sp>
          <p:nvSpPr>
            <p:cNvPr id="1968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69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71" name="Rectangle"/>
          <p:cNvSpPr/>
          <p:nvPr/>
        </p:nvSpPr>
        <p:spPr>
          <a:xfrm>
            <a:off x="6126162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74" name="Group"/>
          <p:cNvGrpSpPr/>
          <p:nvPr/>
        </p:nvGrpSpPr>
        <p:grpSpPr>
          <a:xfrm>
            <a:off x="6207125" y="3624262"/>
            <a:ext cx="0" cy="403226"/>
            <a:chOff x="0" y="0"/>
            <a:chExt cx="0" cy="403225"/>
          </a:xfrm>
        </p:grpSpPr>
        <p:sp>
          <p:nvSpPr>
            <p:cNvPr id="1972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73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75" name="Rectangle"/>
          <p:cNvSpPr/>
          <p:nvPr/>
        </p:nvSpPr>
        <p:spPr>
          <a:xfrm>
            <a:off x="6613525" y="3624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78" name="Group"/>
          <p:cNvGrpSpPr/>
          <p:nvPr/>
        </p:nvGrpSpPr>
        <p:grpSpPr>
          <a:xfrm>
            <a:off x="6694487" y="3624262"/>
            <a:ext cx="1" cy="403226"/>
            <a:chOff x="0" y="0"/>
            <a:chExt cx="0" cy="403225"/>
          </a:xfrm>
        </p:grpSpPr>
        <p:sp>
          <p:nvSpPr>
            <p:cNvPr id="1976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77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79" name="Rectangle"/>
          <p:cNvSpPr/>
          <p:nvPr/>
        </p:nvSpPr>
        <p:spPr>
          <a:xfrm>
            <a:off x="7099300" y="3624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82" name="Group"/>
          <p:cNvGrpSpPr/>
          <p:nvPr/>
        </p:nvGrpSpPr>
        <p:grpSpPr>
          <a:xfrm>
            <a:off x="7183437" y="3624262"/>
            <a:ext cx="1" cy="403226"/>
            <a:chOff x="0" y="0"/>
            <a:chExt cx="0" cy="403225"/>
          </a:xfrm>
        </p:grpSpPr>
        <p:sp>
          <p:nvSpPr>
            <p:cNvPr id="1980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81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83" name="Rectangle"/>
          <p:cNvSpPr/>
          <p:nvPr/>
        </p:nvSpPr>
        <p:spPr>
          <a:xfrm>
            <a:off x="7586662" y="3624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86" name="Group"/>
          <p:cNvGrpSpPr/>
          <p:nvPr/>
        </p:nvGrpSpPr>
        <p:grpSpPr>
          <a:xfrm>
            <a:off x="5224462" y="3967162"/>
            <a:ext cx="444501" cy="495301"/>
            <a:chOff x="0" y="0"/>
            <a:chExt cx="444500" cy="495300"/>
          </a:xfrm>
        </p:grpSpPr>
        <p:sp>
          <p:nvSpPr>
            <p:cNvPr id="1984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85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87" name="Triangle"/>
          <p:cNvSpPr/>
          <p:nvPr/>
        </p:nvSpPr>
        <p:spPr>
          <a:xfrm>
            <a:off x="5224462" y="4370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90" name="Group"/>
          <p:cNvGrpSpPr/>
          <p:nvPr/>
        </p:nvGrpSpPr>
        <p:grpSpPr>
          <a:xfrm>
            <a:off x="6156324" y="3967162"/>
            <a:ext cx="457202" cy="474664"/>
            <a:chOff x="0" y="0"/>
            <a:chExt cx="457200" cy="474662"/>
          </a:xfrm>
        </p:grpSpPr>
        <p:sp>
          <p:nvSpPr>
            <p:cNvPr id="1988" name="Line"/>
            <p:cNvSpPr/>
            <p:nvPr/>
          </p:nvSpPr>
          <p:spPr>
            <a:xfrm>
              <a:off x="-1" y="0"/>
              <a:ext cx="457202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89" name="Line"/>
            <p:cNvSpPr/>
            <p:nvPr/>
          </p:nvSpPr>
          <p:spPr>
            <a:xfrm flipH="1" flipV="1">
              <a:off x="0" y="-1"/>
              <a:ext cx="457201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91" name="Triangle"/>
          <p:cNvSpPr/>
          <p:nvPr/>
        </p:nvSpPr>
        <p:spPr>
          <a:xfrm>
            <a:off x="6524625" y="4351337"/>
            <a:ext cx="88900" cy="9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71" y="0"/>
                </a:moveTo>
                <a:lnTo>
                  <a:pt x="21600" y="21600"/>
                </a:lnTo>
                <a:lnTo>
                  <a:pt x="0" y="8337"/>
                </a:lnTo>
                <a:lnTo>
                  <a:pt x="887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94" name="Group"/>
          <p:cNvGrpSpPr/>
          <p:nvPr/>
        </p:nvGrpSpPr>
        <p:grpSpPr>
          <a:xfrm>
            <a:off x="6643687" y="3976687"/>
            <a:ext cx="1360488" cy="474664"/>
            <a:chOff x="0" y="0"/>
            <a:chExt cx="1360487" cy="474662"/>
          </a:xfrm>
        </p:grpSpPr>
        <p:sp>
          <p:nvSpPr>
            <p:cNvPr id="1992" name="Line"/>
            <p:cNvSpPr/>
            <p:nvPr/>
          </p:nvSpPr>
          <p:spPr>
            <a:xfrm>
              <a:off x="0" y="-1"/>
              <a:ext cx="1360488" cy="4746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93" name="Line"/>
            <p:cNvSpPr/>
            <p:nvPr/>
          </p:nvSpPr>
          <p:spPr>
            <a:xfrm flipH="1" flipV="1">
              <a:off x="-1" y="0"/>
              <a:ext cx="1360489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95" name="Triangle"/>
          <p:cNvSpPr/>
          <p:nvPr/>
        </p:nvSpPr>
        <p:spPr>
          <a:xfrm>
            <a:off x="7899400" y="4394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998" name="Group"/>
          <p:cNvGrpSpPr/>
          <p:nvPr/>
        </p:nvGrpSpPr>
        <p:grpSpPr>
          <a:xfrm>
            <a:off x="2401887" y="3208337"/>
            <a:ext cx="1176339" cy="395289"/>
            <a:chOff x="0" y="0"/>
            <a:chExt cx="1176337" cy="395287"/>
          </a:xfrm>
        </p:grpSpPr>
        <p:sp>
          <p:nvSpPr>
            <p:cNvPr id="1996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97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999" name="Triangle"/>
          <p:cNvSpPr/>
          <p:nvPr/>
        </p:nvSpPr>
        <p:spPr>
          <a:xfrm>
            <a:off x="2401887" y="3546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02" name="Group"/>
          <p:cNvGrpSpPr/>
          <p:nvPr/>
        </p:nvGrpSpPr>
        <p:grpSpPr>
          <a:xfrm>
            <a:off x="4065587" y="3217862"/>
            <a:ext cx="1990726" cy="385764"/>
            <a:chOff x="0" y="0"/>
            <a:chExt cx="1990725" cy="385762"/>
          </a:xfrm>
        </p:grpSpPr>
        <p:sp>
          <p:nvSpPr>
            <p:cNvPr id="2000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01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03" name="Triangle"/>
          <p:cNvSpPr/>
          <p:nvPr/>
        </p:nvSpPr>
        <p:spPr>
          <a:xfrm>
            <a:off x="5951537" y="3559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04" name="Root"/>
          <p:cNvSpPr txBox="1"/>
          <p:nvPr/>
        </p:nvSpPr>
        <p:spPr>
          <a:xfrm>
            <a:off x="2770186" y="2562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005" name="17"/>
          <p:cNvSpPr txBox="1"/>
          <p:nvPr/>
        </p:nvSpPr>
        <p:spPr>
          <a:xfrm>
            <a:off x="3724274" y="2884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2006" name="27"/>
          <p:cNvSpPr txBox="1"/>
          <p:nvPr/>
        </p:nvSpPr>
        <p:spPr>
          <a:xfrm>
            <a:off x="5794374" y="36401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</a:t>
            </a:r>
          </a:p>
        </p:txBody>
      </p:sp>
      <p:sp>
        <p:nvSpPr>
          <p:cNvPr id="2007" name="30"/>
          <p:cNvSpPr txBox="1"/>
          <p:nvPr/>
        </p:nvSpPr>
        <p:spPr>
          <a:xfrm>
            <a:off x="6291262" y="36512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2008" name="22*"/>
          <p:cNvSpPr txBox="1"/>
          <p:nvPr/>
        </p:nvSpPr>
        <p:spPr>
          <a:xfrm>
            <a:off x="46180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2009" name="27*"/>
          <p:cNvSpPr txBox="1"/>
          <p:nvPr/>
        </p:nvSpPr>
        <p:spPr>
          <a:xfrm>
            <a:off x="5989637" y="44577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2010" name="29*"/>
          <p:cNvSpPr txBox="1"/>
          <p:nvPr/>
        </p:nvSpPr>
        <p:spPr>
          <a:xfrm>
            <a:off x="63245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2011" name="33*"/>
          <p:cNvSpPr txBox="1"/>
          <p:nvPr/>
        </p:nvSpPr>
        <p:spPr>
          <a:xfrm>
            <a:off x="7399336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2012" name="34*"/>
          <p:cNvSpPr txBox="1"/>
          <p:nvPr/>
        </p:nvSpPr>
        <p:spPr>
          <a:xfrm>
            <a:off x="7724774" y="4468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2013" name="38*"/>
          <p:cNvSpPr txBox="1"/>
          <p:nvPr/>
        </p:nvSpPr>
        <p:spPr>
          <a:xfrm>
            <a:off x="8039099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2014" name="39*"/>
          <p:cNvSpPr txBox="1"/>
          <p:nvPr/>
        </p:nvSpPr>
        <p:spPr>
          <a:xfrm>
            <a:off x="8362949" y="4448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2015" name="Line"/>
          <p:cNvSpPr/>
          <p:nvPr/>
        </p:nvSpPr>
        <p:spPr>
          <a:xfrm>
            <a:off x="3135312" y="2438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016" name="Line"/>
          <p:cNvSpPr/>
          <p:nvPr/>
        </p:nvSpPr>
        <p:spPr>
          <a:xfrm rot="13440000">
            <a:off x="70977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017" name="Line"/>
          <p:cNvSpPr/>
          <p:nvPr/>
        </p:nvSpPr>
        <p:spPr>
          <a:xfrm rot="13440000">
            <a:off x="43545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018" name="Line"/>
          <p:cNvSpPr/>
          <p:nvPr/>
        </p:nvSpPr>
        <p:spPr>
          <a:xfrm rot="13440000">
            <a:off x="5726107" y="4267212"/>
            <a:ext cx="304801" cy="3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019" name="Example Tree – Then Delete 24*"/>
          <p:cNvSpPr txBox="1"/>
          <p:nvPr/>
        </p:nvSpPr>
        <p:spPr>
          <a:xfrm>
            <a:off x="1189037" y="273216"/>
            <a:ext cx="81375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– Then Delete 24*</a:t>
            </a:r>
          </a:p>
        </p:txBody>
      </p:sp>
      <p:grpSp>
        <p:nvGrpSpPr>
          <p:cNvPr id="2023" name="Group"/>
          <p:cNvGrpSpPr/>
          <p:nvPr/>
        </p:nvGrpSpPr>
        <p:grpSpPr>
          <a:xfrm>
            <a:off x="2941320" y="4205178"/>
            <a:ext cx="1351156" cy="809844"/>
            <a:chOff x="0" y="0"/>
            <a:chExt cx="1351155" cy="809842"/>
          </a:xfrm>
        </p:grpSpPr>
        <p:sp>
          <p:nvSpPr>
            <p:cNvPr id="2020" name="•"/>
            <p:cNvSpPr txBox="1"/>
            <p:nvPr/>
          </p:nvSpPr>
          <p:spPr>
            <a:xfrm>
              <a:off x="905305" y="7202"/>
              <a:ext cx="4458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2021" name="•"/>
            <p:cNvSpPr txBox="1"/>
            <p:nvPr/>
          </p:nvSpPr>
          <p:spPr>
            <a:xfrm>
              <a:off x="45720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2022" name="•"/>
            <p:cNvSpPr txBox="1"/>
            <p:nvPr/>
          </p:nvSpPr>
          <p:spPr>
            <a:xfrm>
              <a:off x="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</p:grpSp>
      <p:pic>
        <p:nvPicPr>
          <p:cNvPr id="2024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4157662"/>
            <a:ext cx="1042988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2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87" y="4095750"/>
            <a:ext cx="1047751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26" name="Underflow!"/>
          <p:cNvSpPr txBox="1"/>
          <p:nvPr/>
        </p:nvSpPr>
        <p:spPr>
          <a:xfrm>
            <a:off x="4389120" y="5334000"/>
            <a:ext cx="1318206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/>
            </a:lvl1pPr>
          </a:lstStyle>
          <a:p>
            <a:r>
              <a:t>Underflow!</a:t>
            </a:r>
          </a:p>
        </p:txBody>
      </p:sp>
      <p:sp>
        <p:nvSpPr>
          <p:cNvPr id="2027" name="24*"/>
          <p:cNvSpPr txBox="1"/>
          <p:nvPr/>
        </p:nvSpPr>
        <p:spPr>
          <a:xfrm>
            <a:off x="4924424" y="4457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24*</a:t>
            </a:r>
          </a:p>
        </p:txBody>
      </p:sp>
      <p:sp>
        <p:nvSpPr>
          <p:cNvPr id="2028" name="Can’t redistribute,…"/>
          <p:cNvSpPr txBox="1"/>
          <p:nvPr/>
        </p:nvSpPr>
        <p:spPr>
          <a:xfrm>
            <a:off x="6141720" y="5334000"/>
            <a:ext cx="2094717" cy="701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000"/>
            </a:pPr>
            <a:r>
              <a:t>Can’t redistribute,</a:t>
            </a:r>
          </a:p>
          <a:p>
            <a:pPr defTabSz="457200">
              <a:defRPr sz="2000"/>
            </a:pPr>
            <a:r>
              <a:t>must Merge…</a:t>
            </a:r>
          </a:p>
        </p:txBody>
      </p:sp>
      <p:grpSp>
        <p:nvGrpSpPr>
          <p:cNvPr id="2053" name="Group"/>
          <p:cNvGrpSpPr/>
          <p:nvPr/>
        </p:nvGrpSpPr>
        <p:grpSpPr>
          <a:xfrm>
            <a:off x="655319" y="3657600"/>
            <a:ext cx="2364107" cy="1357422"/>
            <a:chOff x="0" y="0"/>
            <a:chExt cx="2364105" cy="1357421"/>
          </a:xfrm>
        </p:grpSpPr>
        <p:grpSp>
          <p:nvGrpSpPr>
            <p:cNvPr id="2032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2029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2030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2031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2052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2033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36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2034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35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37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40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2038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39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41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44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2042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43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45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48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2046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47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49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50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051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sp>
        <p:nvSpPr>
          <p:cNvPr id="2054" name="Double-click to edit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 fill="hold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6" grpId="3" animBg="1" advAuto="0"/>
      <p:bldP spid="2028" grpId="5" animBg="1" advAuto="0"/>
      <p:bldP spid="2027" grpId="1" animBg="1" advAuto="0"/>
      <p:bldP spid="2025" grpId="4" animBg="1" advAuto="0"/>
      <p:bldP spid="2024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57" name="Rectangle"/>
          <p:cNvSpPr/>
          <p:nvPr/>
        </p:nvSpPr>
        <p:spPr>
          <a:xfrm>
            <a:off x="3549650" y="133191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60" name="Group"/>
          <p:cNvGrpSpPr/>
          <p:nvPr/>
        </p:nvGrpSpPr>
        <p:grpSpPr>
          <a:xfrm>
            <a:off x="3629025" y="1331912"/>
            <a:ext cx="0" cy="403226"/>
            <a:chOff x="0" y="0"/>
            <a:chExt cx="0" cy="403225"/>
          </a:xfrm>
        </p:grpSpPr>
        <p:sp>
          <p:nvSpPr>
            <p:cNvPr id="2058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59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61" name="Rectangle"/>
          <p:cNvSpPr/>
          <p:nvPr/>
        </p:nvSpPr>
        <p:spPr>
          <a:xfrm>
            <a:off x="4035425" y="1331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64" name="Group"/>
          <p:cNvGrpSpPr/>
          <p:nvPr/>
        </p:nvGrpSpPr>
        <p:grpSpPr>
          <a:xfrm>
            <a:off x="4116387" y="1331912"/>
            <a:ext cx="1" cy="403226"/>
            <a:chOff x="0" y="0"/>
            <a:chExt cx="0" cy="403225"/>
          </a:xfrm>
        </p:grpSpPr>
        <p:sp>
          <p:nvSpPr>
            <p:cNvPr id="2062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63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65" name="Rectangle"/>
          <p:cNvSpPr/>
          <p:nvPr/>
        </p:nvSpPr>
        <p:spPr>
          <a:xfrm>
            <a:off x="4522787" y="1331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68" name="Group"/>
          <p:cNvGrpSpPr/>
          <p:nvPr/>
        </p:nvGrpSpPr>
        <p:grpSpPr>
          <a:xfrm>
            <a:off x="4603750" y="1331912"/>
            <a:ext cx="0" cy="403226"/>
            <a:chOff x="0" y="0"/>
            <a:chExt cx="0" cy="403225"/>
          </a:xfrm>
        </p:grpSpPr>
        <p:sp>
          <p:nvSpPr>
            <p:cNvPr id="2066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67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69" name="Rectangle"/>
          <p:cNvSpPr/>
          <p:nvPr/>
        </p:nvSpPr>
        <p:spPr>
          <a:xfrm>
            <a:off x="5010150" y="133191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72" name="Group"/>
          <p:cNvGrpSpPr/>
          <p:nvPr/>
        </p:nvGrpSpPr>
        <p:grpSpPr>
          <a:xfrm>
            <a:off x="5091112" y="1331912"/>
            <a:ext cx="1" cy="403226"/>
            <a:chOff x="0" y="0"/>
            <a:chExt cx="0" cy="403225"/>
          </a:xfrm>
        </p:grpSpPr>
        <p:sp>
          <p:nvSpPr>
            <p:cNvPr id="2070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71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73" name="Rectangle"/>
          <p:cNvSpPr/>
          <p:nvPr/>
        </p:nvSpPr>
        <p:spPr>
          <a:xfrm>
            <a:off x="5497512" y="1331912"/>
            <a:ext cx="809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4" name="Square"/>
          <p:cNvSpPr/>
          <p:nvPr/>
        </p:nvSpPr>
        <p:spPr>
          <a:xfrm>
            <a:off x="4573587" y="2957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5" name="Square"/>
          <p:cNvSpPr/>
          <p:nvPr/>
        </p:nvSpPr>
        <p:spPr>
          <a:xfrm>
            <a:off x="4899025" y="2957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6" name="Rectangle"/>
          <p:cNvSpPr/>
          <p:nvPr/>
        </p:nvSpPr>
        <p:spPr>
          <a:xfrm>
            <a:off x="5224462" y="2957512"/>
            <a:ext cx="322263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7" name="Square"/>
          <p:cNvSpPr/>
          <p:nvPr/>
        </p:nvSpPr>
        <p:spPr>
          <a:xfrm>
            <a:off x="5546725" y="2957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8" name="Square"/>
          <p:cNvSpPr/>
          <p:nvPr/>
        </p:nvSpPr>
        <p:spPr>
          <a:xfrm>
            <a:off x="7385050" y="2957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79" name="Square"/>
          <p:cNvSpPr/>
          <p:nvPr/>
        </p:nvSpPr>
        <p:spPr>
          <a:xfrm>
            <a:off x="7710487" y="2957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80" name="Square"/>
          <p:cNvSpPr/>
          <p:nvPr/>
        </p:nvSpPr>
        <p:spPr>
          <a:xfrm>
            <a:off x="8034337" y="2957512"/>
            <a:ext cx="323851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81" name="Square"/>
          <p:cNvSpPr/>
          <p:nvPr/>
        </p:nvSpPr>
        <p:spPr>
          <a:xfrm>
            <a:off x="8358187" y="2957512"/>
            <a:ext cx="325438" cy="3238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082" name="Rectangle"/>
          <p:cNvSpPr/>
          <p:nvPr/>
        </p:nvSpPr>
        <p:spPr>
          <a:xfrm>
            <a:off x="5638800" y="2100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85" name="Group"/>
          <p:cNvGrpSpPr/>
          <p:nvPr/>
        </p:nvGrpSpPr>
        <p:grpSpPr>
          <a:xfrm>
            <a:off x="5719762" y="2100262"/>
            <a:ext cx="1" cy="403226"/>
            <a:chOff x="0" y="0"/>
            <a:chExt cx="0" cy="403225"/>
          </a:xfrm>
        </p:grpSpPr>
        <p:sp>
          <p:nvSpPr>
            <p:cNvPr id="2083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84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86" name="Rectangle"/>
          <p:cNvSpPr/>
          <p:nvPr/>
        </p:nvSpPr>
        <p:spPr>
          <a:xfrm>
            <a:off x="6126162" y="2100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89" name="Group"/>
          <p:cNvGrpSpPr/>
          <p:nvPr/>
        </p:nvGrpSpPr>
        <p:grpSpPr>
          <a:xfrm>
            <a:off x="6207125" y="2100262"/>
            <a:ext cx="0" cy="403226"/>
            <a:chOff x="0" y="0"/>
            <a:chExt cx="0" cy="403225"/>
          </a:xfrm>
        </p:grpSpPr>
        <p:sp>
          <p:nvSpPr>
            <p:cNvPr id="2087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88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90" name="Rectangle"/>
          <p:cNvSpPr/>
          <p:nvPr/>
        </p:nvSpPr>
        <p:spPr>
          <a:xfrm>
            <a:off x="6613525" y="2100262"/>
            <a:ext cx="485775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93" name="Group"/>
          <p:cNvGrpSpPr/>
          <p:nvPr/>
        </p:nvGrpSpPr>
        <p:grpSpPr>
          <a:xfrm>
            <a:off x="6694487" y="2100262"/>
            <a:ext cx="1" cy="403226"/>
            <a:chOff x="0" y="0"/>
            <a:chExt cx="0" cy="403225"/>
          </a:xfrm>
        </p:grpSpPr>
        <p:sp>
          <p:nvSpPr>
            <p:cNvPr id="2091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92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94" name="Rectangle"/>
          <p:cNvSpPr/>
          <p:nvPr/>
        </p:nvSpPr>
        <p:spPr>
          <a:xfrm>
            <a:off x="7099300" y="2100262"/>
            <a:ext cx="487363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097" name="Group"/>
          <p:cNvGrpSpPr/>
          <p:nvPr/>
        </p:nvGrpSpPr>
        <p:grpSpPr>
          <a:xfrm>
            <a:off x="7183437" y="2100262"/>
            <a:ext cx="1" cy="403226"/>
            <a:chOff x="0" y="0"/>
            <a:chExt cx="0" cy="403225"/>
          </a:xfrm>
        </p:grpSpPr>
        <p:sp>
          <p:nvSpPr>
            <p:cNvPr id="2095" name="Line"/>
            <p:cNvSpPr/>
            <p:nvPr/>
          </p:nvSpPr>
          <p:spPr>
            <a:xfrm flipH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96" name="Line"/>
            <p:cNvSpPr/>
            <p:nvPr/>
          </p:nvSpPr>
          <p:spPr>
            <a:xfrm flipV="1">
              <a:off x="-1" y="0"/>
              <a:ext cx="2" cy="4032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098" name="Rectangle"/>
          <p:cNvSpPr/>
          <p:nvPr/>
        </p:nvSpPr>
        <p:spPr>
          <a:xfrm>
            <a:off x="7586662" y="2100262"/>
            <a:ext cx="82551" cy="4032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101" name="Group"/>
          <p:cNvGrpSpPr/>
          <p:nvPr/>
        </p:nvGrpSpPr>
        <p:grpSpPr>
          <a:xfrm>
            <a:off x="5224462" y="2443162"/>
            <a:ext cx="444501" cy="495301"/>
            <a:chOff x="0" y="0"/>
            <a:chExt cx="444500" cy="495300"/>
          </a:xfrm>
        </p:grpSpPr>
        <p:sp>
          <p:nvSpPr>
            <p:cNvPr id="2099" name="Line"/>
            <p:cNvSpPr/>
            <p:nvPr/>
          </p:nvSpPr>
          <p:spPr>
            <a:xfrm flipH="1">
              <a:off x="-1" y="0"/>
              <a:ext cx="444502" cy="4953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00" name="Line"/>
            <p:cNvSpPr/>
            <p:nvPr/>
          </p:nvSpPr>
          <p:spPr>
            <a:xfrm flipV="1">
              <a:off x="0" y="-1"/>
              <a:ext cx="444500" cy="4953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102" name="Triangle"/>
          <p:cNvSpPr/>
          <p:nvPr/>
        </p:nvSpPr>
        <p:spPr>
          <a:xfrm>
            <a:off x="5224462" y="2846387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21"/>
                </a:moveTo>
                <a:lnTo>
                  <a:pt x="0" y="21600"/>
                </a:lnTo>
                <a:lnTo>
                  <a:pt x="12000" y="0"/>
                </a:lnTo>
                <a:lnTo>
                  <a:pt x="21600" y="782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105" name="Group"/>
          <p:cNvGrpSpPr/>
          <p:nvPr/>
        </p:nvGrpSpPr>
        <p:grpSpPr>
          <a:xfrm>
            <a:off x="6172199" y="2438399"/>
            <a:ext cx="1831427" cy="488904"/>
            <a:chOff x="0" y="0"/>
            <a:chExt cx="1831425" cy="488902"/>
          </a:xfrm>
        </p:grpSpPr>
        <p:sp>
          <p:nvSpPr>
            <p:cNvPr id="2103" name="Line"/>
            <p:cNvSpPr/>
            <p:nvPr/>
          </p:nvSpPr>
          <p:spPr>
            <a:xfrm>
              <a:off x="-1" y="0"/>
              <a:ext cx="1831427" cy="4889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04" name="Line"/>
            <p:cNvSpPr/>
            <p:nvPr/>
          </p:nvSpPr>
          <p:spPr>
            <a:xfrm flipH="1" flipV="1">
              <a:off x="0" y="-1"/>
              <a:ext cx="1831426" cy="48890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106" name="Triangle"/>
          <p:cNvSpPr/>
          <p:nvPr/>
        </p:nvSpPr>
        <p:spPr>
          <a:xfrm>
            <a:off x="7899400" y="2870200"/>
            <a:ext cx="104775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21600" y="21600"/>
                </a:lnTo>
                <a:lnTo>
                  <a:pt x="0" y="18600"/>
                </a:lnTo>
                <a:lnTo>
                  <a:pt x="3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109" name="Group"/>
          <p:cNvGrpSpPr/>
          <p:nvPr/>
        </p:nvGrpSpPr>
        <p:grpSpPr>
          <a:xfrm>
            <a:off x="2401887" y="1684337"/>
            <a:ext cx="1176339" cy="395289"/>
            <a:chOff x="0" y="0"/>
            <a:chExt cx="1176337" cy="395287"/>
          </a:xfrm>
        </p:grpSpPr>
        <p:sp>
          <p:nvSpPr>
            <p:cNvPr id="2107" name="Line"/>
            <p:cNvSpPr/>
            <p:nvPr/>
          </p:nvSpPr>
          <p:spPr>
            <a:xfrm flipH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08" name="Line"/>
            <p:cNvSpPr/>
            <p:nvPr/>
          </p:nvSpPr>
          <p:spPr>
            <a:xfrm flipV="1">
              <a:off x="0" y="-1"/>
              <a:ext cx="1176338" cy="3952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110" name="Triangle"/>
          <p:cNvSpPr/>
          <p:nvPr/>
        </p:nvSpPr>
        <p:spPr>
          <a:xfrm>
            <a:off x="2401887" y="2022475"/>
            <a:ext cx="104776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600"/>
                </a:moveTo>
                <a:lnTo>
                  <a:pt x="0" y="21600"/>
                </a:lnTo>
                <a:lnTo>
                  <a:pt x="18327" y="0"/>
                </a:lnTo>
                <a:lnTo>
                  <a:pt x="21600" y="186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113" name="Group"/>
          <p:cNvGrpSpPr/>
          <p:nvPr/>
        </p:nvGrpSpPr>
        <p:grpSpPr>
          <a:xfrm>
            <a:off x="4065587" y="1693862"/>
            <a:ext cx="1990726" cy="385764"/>
            <a:chOff x="0" y="0"/>
            <a:chExt cx="1990725" cy="385762"/>
          </a:xfrm>
        </p:grpSpPr>
        <p:sp>
          <p:nvSpPr>
            <p:cNvPr id="2111" name="Line"/>
            <p:cNvSpPr/>
            <p:nvPr/>
          </p:nvSpPr>
          <p:spPr>
            <a:xfrm>
              <a:off x="0" y="-1"/>
              <a:ext cx="1990725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12" name="Line"/>
            <p:cNvSpPr/>
            <p:nvPr/>
          </p:nvSpPr>
          <p:spPr>
            <a:xfrm flipH="1" flipV="1">
              <a:off x="-1" y="0"/>
              <a:ext cx="1990726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114" name="Triangle"/>
          <p:cNvSpPr/>
          <p:nvPr/>
        </p:nvSpPr>
        <p:spPr>
          <a:xfrm>
            <a:off x="5951537" y="2035175"/>
            <a:ext cx="10477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19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115" name="Root"/>
          <p:cNvSpPr txBox="1"/>
          <p:nvPr/>
        </p:nvSpPr>
        <p:spPr>
          <a:xfrm>
            <a:off x="2770186" y="103822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116" name="17"/>
          <p:cNvSpPr txBox="1"/>
          <p:nvPr/>
        </p:nvSpPr>
        <p:spPr>
          <a:xfrm>
            <a:off x="3724274" y="136048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2117" name="30"/>
          <p:cNvSpPr txBox="1"/>
          <p:nvPr/>
        </p:nvSpPr>
        <p:spPr>
          <a:xfrm>
            <a:off x="5761037" y="213360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2118" name="22*"/>
          <p:cNvSpPr txBox="1"/>
          <p:nvPr/>
        </p:nvSpPr>
        <p:spPr>
          <a:xfrm>
            <a:off x="4618037" y="29718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2119" name="27*"/>
          <p:cNvSpPr txBox="1"/>
          <p:nvPr/>
        </p:nvSpPr>
        <p:spPr>
          <a:xfrm>
            <a:off x="4922837" y="29718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2120" name="29*"/>
          <p:cNvSpPr txBox="1"/>
          <p:nvPr/>
        </p:nvSpPr>
        <p:spPr>
          <a:xfrm>
            <a:off x="5227637" y="297180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2121" name="33*"/>
          <p:cNvSpPr txBox="1"/>
          <p:nvPr/>
        </p:nvSpPr>
        <p:spPr>
          <a:xfrm>
            <a:off x="7399336" y="2944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2122" name="34*"/>
          <p:cNvSpPr txBox="1"/>
          <p:nvPr/>
        </p:nvSpPr>
        <p:spPr>
          <a:xfrm>
            <a:off x="7724774" y="294481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2123" name="38*"/>
          <p:cNvSpPr txBox="1"/>
          <p:nvPr/>
        </p:nvSpPr>
        <p:spPr>
          <a:xfrm>
            <a:off x="8039099" y="293370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2124" name="39*"/>
          <p:cNvSpPr txBox="1"/>
          <p:nvPr/>
        </p:nvSpPr>
        <p:spPr>
          <a:xfrm>
            <a:off x="8362949" y="292417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2125" name="Line"/>
          <p:cNvSpPr/>
          <p:nvPr/>
        </p:nvSpPr>
        <p:spPr>
          <a:xfrm>
            <a:off x="3135312" y="914399"/>
            <a:ext cx="533401" cy="381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126" name="Line"/>
          <p:cNvSpPr/>
          <p:nvPr/>
        </p:nvSpPr>
        <p:spPr>
          <a:xfrm rot="13440000">
            <a:off x="4354507" y="2743212"/>
            <a:ext cx="304801" cy="304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127" name="Line"/>
          <p:cNvSpPr/>
          <p:nvPr/>
        </p:nvSpPr>
        <p:spPr>
          <a:xfrm rot="13440000">
            <a:off x="6081695" y="2519404"/>
            <a:ext cx="1095376" cy="105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128" name="Example Tree – Delete 24*"/>
          <p:cNvSpPr txBox="1"/>
          <p:nvPr/>
        </p:nvSpPr>
        <p:spPr>
          <a:xfrm>
            <a:off x="1189037" y="197016"/>
            <a:ext cx="7908926" cy="748968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>
            <a:spAutoFit/>
          </a:bodyPr>
          <a:lstStyle>
            <a:lvl1pPr defTabSz="457200"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Tree – Delete 24*</a:t>
            </a:r>
          </a:p>
        </p:txBody>
      </p:sp>
      <p:grpSp>
        <p:nvGrpSpPr>
          <p:cNvPr id="2132" name="Group"/>
          <p:cNvGrpSpPr/>
          <p:nvPr/>
        </p:nvGrpSpPr>
        <p:grpSpPr>
          <a:xfrm>
            <a:off x="2941320" y="2681178"/>
            <a:ext cx="1351156" cy="809844"/>
            <a:chOff x="0" y="0"/>
            <a:chExt cx="1351155" cy="809842"/>
          </a:xfrm>
        </p:grpSpPr>
        <p:sp>
          <p:nvSpPr>
            <p:cNvPr id="2129" name="•"/>
            <p:cNvSpPr txBox="1"/>
            <p:nvPr/>
          </p:nvSpPr>
          <p:spPr>
            <a:xfrm>
              <a:off x="905305" y="7202"/>
              <a:ext cx="4458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2130" name="•"/>
            <p:cNvSpPr txBox="1"/>
            <p:nvPr/>
          </p:nvSpPr>
          <p:spPr>
            <a:xfrm>
              <a:off x="45720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  <p:sp>
          <p:nvSpPr>
            <p:cNvPr id="2131" name="•"/>
            <p:cNvSpPr txBox="1"/>
            <p:nvPr/>
          </p:nvSpPr>
          <p:spPr>
            <a:xfrm>
              <a:off x="0" y="0"/>
              <a:ext cx="4458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4800"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  <a:sym typeface="Wingdings" panose="05000000000000000000" pitchFamily="2" charset="2"/>
                </a:defRPr>
              </a:lvl1pPr>
            </a:lstStyle>
            <a:p>
              <a:r>
                <a:t>•</a:t>
              </a:r>
            </a:p>
          </p:txBody>
        </p:sp>
      </p:grpSp>
      <p:pic>
        <p:nvPicPr>
          <p:cNvPr id="2133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062" y="2633662"/>
            <a:ext cx="1438276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3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2" y="1719262"/>
            <a:ext cx="1042988" cy="1042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5" name="Underflow!"/>
          <p:cNvSpPr txBox="1"/>
          <p:nvPr/>
        </p:nvSpPr>
        <p:spPr>
          <a:xfrm>
            <a:off x="6598919" y="1600200"/>
            <a:ext cx="1318207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/>
            </a:lvl1pPr>
          </a:lstStyle>
          <a:p>
            <a:r>
              <a:t>Underflow!</a:t>
            </a:r>
          </a:p>
        </p:txBody>
      </p:sp>
      <p:grpSp>
        <p:nvGrpSpPr>
          <p:cNvPr id="2160" name="Group"/>
          <p:cNvGrpSpPr/>
          <p:nvPr/>
        </p:nvGrpSpPr>
        <p:grpSpPr>
          <a:xfrm>
            <a:off x="655319" y="2133600"/>
            <a:ext cx="2364107" cy="1357422"/>
            <a:chOff x="0" y="0"/>
            <a:chExt cx="2364105" cy="1357421"/>
          </a:xfrm>
        </p:grpSpPr>
        <p:grpSp>
          <p:nvGrpSpPr>
            <p:cNvPr id="2139" name="Group"/>
            <p:cNvGrpSpPr/>
            <p:nvPr/>
          </p:nvGrpSpPr>
          <p:grpSpPr>
            <a:xfrm>
              <a:off x="-1" y="547578"/>
              <a:ext cx="1351157" cy="809844"/>
              <a:chOff x="0" y="0"/>
              <a:chExt cx="1351155" cy="809842"/>
            </a:xfrm>
          </p:grpSpPr>
          <p:sp>
            <p:nvSpPr>
              <p:cNvPr id="2136" name="•"/>
              <p:cNvSpPr txBox="1"/>
              <p:nvPr/>
            </p:nvSpPr>
            <p:spPr>
              <a:xfrm>
                <a:off x="905305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2137" name="•"/>
              <p:cNvSpPr txBox="1"/>
              <p:nvPr/>
            </p:nvSpPr>
            <p:spPr>
              <a:xfrm>
                <a:off x="457199" y="7202"/>
                <a:ext cx="445851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  <p:sp>
            <p:nvSpPr>
              <p:cNvPr id="2138" name="•"/>
              <p:cNvSpPr txBox="1"/>
              <p:nvPr/>
            </p:nvSpPr>
            <p:spPr>
              <a:xfrm>
                <a:off x="0" y="0"/>
                <a:ext cx="445850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defRPr sz="4800">
                    <a:latin typeface="Wingdings" panose="05000000000000000000" pitchFamily="2" charset="2"/>
                    <a:ea typeface="Wingdings" panose="05000000000000000000" pitchFamily="2" charset="2"/>
                    <a:cs typeface="Wingdings" panose="05000000000000000000" pitchFamily="2" charset="2"/>
                    <a:sym typeface="Wingdings" panose="05000000000000000000" pitchFamily="2" charset="2"/>
                  </a:defRPr>
                </a:lvl1pPr>
              </a:lstStyle>
              <a:p>
                <a:r>
                  <a:t>•</a:t>
                </a:r>
              </a:p>
            </p:txBody>
          </p:sp>
        </p:grpSp>
        <p:grpSp>
          <p:nvGrpSpPr>
            <p:cNvPr id="2159" name="Group"/>
            <p:cNvGrpSpPr/>
            <p:nvPr/>
          </p:nvGrpSpPr>
          <p:grpSpPr>
            <a:xfrm>
              <a:off x="335279" y="0"/>
              <a:ext cx="2028827" cy="403226"/>
              <a:chOff x="0" y="0"/>
              <a:chExt cx="2028825" cy="403225"/>
            </a:xfrm>
          </p:grpSpPr>
          <p:sp>
            <p:nvSpPr>
              <p:cNvPr id="2140" name="Rectangle"/>
              <p:cNvSpPr/>
              <p:nvPr/>
            </p:nvSpPr>
            <p:spPr>
              <a:xfrm>
                <a:off x="0" y="0"/>
                <a:ext cx="485776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43" name="Group"/>
              <p:cNvGrpSpPr/>
              <p:nvPr/>
            </p:nvGrpSpPr>
            <p:grpSpPr>
              <a:xfrm>
                <a:off x="79375" y="0"/>
                <a:ext cx="1" cy="403226"/>
                <a:chOff x="0" y="0"/>
                <a:chExt cx="0" cy="403225"/>
              </a:xfrm>
            </p:grpSpPr>
            <p:sp>
              <p:nvSpPr>
                <p:cNvPr id="2141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42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44" name="Rectangle"/>
              <p:cNvSpPr/>
              <p:nvPr/>
            </p:nvSpPr>
            <p:spPr>
              <a:xfrm>
                <a:off x="485774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47" name="Group"/>
              <p:cNvGrpSpPr/>
              <p:nvPr/>
            </p:nvGrpSpPr>
            <p:grpSpPr>
              <a:xfrm>
                <a:off x="566737" y="0"/>
                <a:ext cx="1" cy="403226"/>
                <a:chOff x="0" y="0"/>
                <a:chExt cx="0" cy="403225"/>
              </a:xfrm>
            </p:grpSpPr>
            <p:sp>
              <p:nvSpPr>
                <p:cNvPr id="2145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46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48" name="Rectangle"/>
              <p:cNvSpPr/>
              <p:nvPr/>
            </p:nvSpPr>
            <p:spPr>
              <a:xfrm>
                <a:off x="973137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51" name="Group"/>
              <p:cNvGrpSpPr/>
              <p:nvPr/>
            </p:nvGrpSpPr>
            <p:grpSpPr>
              <a:xfrm>
                <a:off x="1054099" y="0"/>
                <a:ext cx="1" cy="403226"/>
                <a:chOff x="0" y="0"/>
                <a:chExt cx="0" cy="403225"/>
              </a:xfrm>
            </p:grpSpPr>
            <p:sp>
              <p:nvSpPr>
                <p:cNvPr id="2149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50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52" name="Rectangle"/>
              <p:cNvSpPr/>
              <p:nvPr/>
            </p:nvSpPr>
            <p:spPr>
              <a:xfrm>
                <a:off x="1460499" y="0"/>
                <a:ext cx="4873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55" name="Group"/>
              <p:cNvGrpSpPr/>
              <p:nvPr/>
            </p:nvGrpSpPr>
            <p:grpSpPr>
              <a:xfrm>
                <a:off x="1541462" y="0"/>
                <a:ext cx="1" cy="403226"/>
                <a:chOff x="0" y="0"/>
                <a:chExt cx="0" cy="403225"/>
              </a:xfrm>
            </p:grpSpPr>
            <p:sp>
              <p:nvSpPr>
                <p:cNvPr id="2153" name="Line"/>
                <p:cNvSpPr/>
                <p:nvPr/>
              </p:nvSpPr>
              <p:spPr>
                <a:xfrm flipH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54" name="Line"/>
                <p:cNvSpPr/>
                <p:nvPr/>
              </p:nvSpPr>
              <p:spPr>
                <a:xfrm flipV="1">
                  <a:off x="-1" y="0"/>
                  <a:ext cx="2" cy="40322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56" name="Rectangle"/>
              <p:cNvSpPr/>
              <p:nvPr/>
            </p:nvSpPr>
            <p:spPr>
              <a:xfrm>
                <a:off x="1947862" y="0"/>
                <a:ext cx="80964" cy="4032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57" name="5"/>
              <p:cNvSpPr txBox="1"/>
              <p:nvPr/>
            </p:nvSpPr>
            <p:spPr>
              <a:xfrm>
                <a:off x="174625" y="28575"/>
                <a:ext cx="196597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58" name="13"/>
              <p:cNvSpPr txBox="1"/>
              <p:nvPr/>
            </p:nvSpPr>
            <p:spPr>
              <a:xfrm>
                <a:off x="688974" y="11770"/>
                <a:ext cx="288419" cy="2771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13</a:t>
                </a:r>
              </a:p>
            </p:txBody>
          </p:sp>
        </p:grpSp>
      </p:grpSp>
      <p:grpSp>
        <p:nvGrpSpPr>
          <p:cNvPr id="2243" name="Group"/>
          <p:cNvGrpSpPr/>
          <p:nvPr/>
        </p:nvGrpSpPr>
        <p:grpSpPr>
          <a:xfrm>
            <a:off x="304799" y="3962399"/>
            <a:ext cx="8154990" cy="2076451"/>
            <a:chOff x="0" y="0"/>
            <a:chExt cx="8154988" cy="2076449"/>
          </a:xfrm>
        </p:grpSpPr>
        <p:sp>
          <p:nvSpPr>
            <p:cNvPr id="2161" name="Rectangle"/>
            <p:cNvSpPr/>
            <p:nvPr/>
          </p:nvSpPr>
          <p:spPr>
            <a:xfrm>
              <a:off x="2873375" y="306387"/>
              <a:ext cx="571500" cy="4730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64" name="Group"/>
            <p:cNvGrpSpPr/>
            <p:nvPr/>
          </p:nvGrpSpPr>
          <p:grpSpPr>
            <a:xfrm>
              <a:off x="2968625" y="306387"/>
              <a:ext cx="1" cy="473076"/>
              <a:chOff x="0" y="0"/>
              <a:chExt cx="0" cy="473074"/>
            </a:xfrm>
          </p:grpSpPr>
          <p:sp>
            <p:nvSpPr>
              <p:cNvPr id="2162" name="Line"/>
              <p:cNvSpPr/>
              <p:nvPr/>
            </p:nvSpPr>
            <p:spPr>
              <a:xfrm flipH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63" name="Line"/>
              <p:cNvSpPr/>
              <p:nvPr/>
            </p:nvSpPr>
            <p:spPr>
              <a:xfrm flipV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65" name="Rectangle"/>
            <p:cNvSpPr/>
            <p:nvPr/>
          </p:nvSpPr>
          <p:spPr>
            <a:xfrm>
              <a:off x="3444875" y="306387"/>
              <a:ext cx="573088" cy="4730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68" name="Group"/>
            <p:cNvGrpSpPr/>
            <p:nvPr/>
          </p:nvGrpSpPr>
          <p:grpSpPr>
            <a:xfrm>
              <a:off x="3541712" y="306387"/>
              <a:ext cx="1" cy="473076"/>
              <a:chOff x="0" y="0"/>
              <a:chExt cx="0" cy="473074"/>
            </a:xfrm>
          </p:grpSpPr>
          <p:sp>
            <p:nvSpPr>
              <p:cNvPr id="2166" name="Line"/>
              <p:cNvSpPr/>
              <p:nvPr/>
            </p:nvSpPr>
            <p:spPr>
              <a:xfrm flipH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67" name="Line"/>
              <p:cNvSpPr/>
              <p:nvPr/>
            </p:nvSpPr>
            <p:spPr>
              <a:xfrm flipV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69" name="Rectangle"/>
            <p:cNvSpPr/>
            <p:nvPr/>
          </p:nvSpPr>
          <p:spPr>
            <a:xfrm>
              <a:off x="4017962" y="306387"/>
              <a:ext cx="571502" cy="4730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72" name="Group"/>
            <p:cNvGrpSpPr/>
            <p:nvPr/>
          </p:nvGrpSpPr>
          <p:grpSpPr>
            <a:xfrm>
              <a:off x="4113212" y="306387"/>
              <a:ext cx="1" cy="473076"/>
              <a:chOff x="0" y="0"/>
              <a:chExt cx="0" cy="473074"/>
            </a:xfrm>
          </p:grpSpPr>
          <p:sp>
            <p:nvSpPr>
              <p:cNvPr id="2170" name="Line"/>
              <p:cNvSpPr/>
              <p:nvPr/>
            </p:nvSpPr>
            <p:spPr>
              <a:xfrm flipH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71" name="Line"/>
              <p:cNvSpPr/>
              <p:nvPr/>
            </p:nvSpPr>
            <p:spPr>
              <a:xfrm flipV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73" name="Rectangle"/>
            <p:cNvSpPr/>
            <p:nvPr/>
          </p:nvSpPr>
          <p:spPr>
            <a:xfrm>
              <a:off x="4589462" y="306387"/>
              <a:ext cx="573089" cy="4730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76" name="Group"/>
            <p:cNvGrpSpPr/>
            <p:nvPr/>
          </p:nvGrpSpPr>
          <p:grpSpPr>
            <a:xfrm>
              <a:off x="4686300" y="306387"/>
              <a:ext cx="1" cy="473076"/>
              <a:chOff x="0" y="0"/>
              <a:chExt cx="0" cy="473074"/>
            </a:xfrm>
          </p:grpSpPr>
          <p:sp>
            <p:nvSpPr>
              <p:cNvPr id="2174" name="Line"/>
              <p:cNvSpPr/>
              <p:nvPr/>
            </p:nvSpPr>
            <p:spPr>
              <a:xfrm flipH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75" name="Line"/>
              <p:cNvSpPr/>
              <p:nvPr/>
            </p:nvSpPr>
            <p:spPr>
              <a:xfrm flipV="1">
                <a:off x="-1" y="0"/>
                <a:ext cx="2" cy="4730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77" name="Rectangle"/>
            <p:cNvSpPr/>
            <p:nvPr/>
          </p:nvSpPr>
          <p:spPr>
            <a:xfrm>
              <a:off x="5162550" y="306387"/>
              <a:ext cx="96838" cy="47307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80" name="Group"/>
            <p:cNvGrpSpPr/>
            <p:nvPr/>
          </p:nvGrpSpPr>
          <p:grpSpPr>
            <a:xfrm>
              <a:off x="749300" y="709612"/>
              <a:ext cx="2171700" cy="962026"/>
              <a:chOff x="0" y="0"/>
              <a:chExt cx="2171699" cy="962024"/>
            </a:xfrm>
          </p:grpSpPr>
          <p:sp>
            <p:nvSpPr>
              <p:cNvPr id="2178" name="Line"/>
              <p:cNvSpPr/>
              <p:nvPr/>
            </p:nvSpPr>
            <p:spPr>
              <a:xfrm flipH="1">
                <a:off x="0" y="-1"/>
                <a:ext cx="2171700" cy="96202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79" name="Line"/>
              <p:cNvSpPr/>
              <p:nvPr/>
            </p:nvSpPr>
            <p:spPr>
              <a:xfrm flipV="1">
                <a:off x="0" y="-1"/>
                <a:ext cx="2171700" cy="96202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183" name="Group"/>
            <p:cNvGrpSpPr/>
            <p:nvPr/>
          </p:nvGrpSpPr>
          <p:grpSpPr>
            <a:xfrm>
              <a:off x="2443162" y="709612"/>
              <a:ext cx="1038226" cy="962026"/>
              <a:chOff x="0" y="0"/>
              <a:chExt cx="1038225" cy="962024"/>
            </a:xfrm>
          </p:grpSpPr>
          <p:sp>
            <p:nvSpPr>
              <p:cNvPr id="2181" name="Line"/>
              <p:cNvSpPr/>
              <p:nvPr/>
            </p:nvSpPr>
            <p:spPr>
              <a:xfrm flipH="1">
                <a:off x="-1" y="0"/>
                <a:ext cx="1038227" cy="962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82" name="Line"/>
              <p:cNvSpPr/>
              <p:nvPr/>
            </p:nvSpPr>
            <p:spPr>
              <a:xfrm flipV="1">
                <a:off x="0" y="0"/>
                <a:ext cx="1038226" cy="962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186" name="Group"/>
            <p:cNvGrpSpPr/>
            <p:nvPr/>
          </p:nvGrpSpPr>
          <p:grpSpPr>
            <a:xfrm>
              <a:off x="4052887" y="722312"/>
              <a:ext cx="1" cy="962026"/>
              <a:chOff x="0" y="0"/>
              <a:chExt cx="0" cy="962024"/>
            </a:xfrm>
          </p:grpSpPr>
          <p:sp>
            <p:nvSpPr>
              <p:cNvPr id="2184" name="Line"/>
              <p:cNvSpPr/>
              <p:nvPr/>
            </p:nvSpPr>
            <p:spPr>
              <a:xfrm flipH="1">
                <a:off x="-1" y="0"/>
                <a:ext cx="2" cy="962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85" name="Line"/>
              <p:cNvSpPr/>
              <p:nvPr/>
            </p:nvSpPr>
            <p:spPr>
              <a:xfrm flipV="1">
                <a:off x="-1" y="0"/>
                <a:ext cx="2" cy="962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189" name="Group"/>
            <p:cNvGrpSpPr/>
            <p:nvPr/>
          </p:nvGrpSpPr>
          <p:grpSpPr>
            <a:xfrm>
              <a:off x="4637087" y="722312"/>
              <a:ext cx="1085852" cy="962026"/>
              <a:chOff x="0" y="0"/>
              <a:chExt cx="1085850" cy="962024"/>
            </a:xfrm>
          </p:grpSpPr>
          <p:sp>
            <p:nvSpPr>
              <p:cNvPr id="2187" name="Line"/>
              <p:cNvSpPr/>
              <p:nvPr/>
            </p:nvSpPr>
            <p:spPr>
              <a:xfrm>
                <a:off x="-1" y="0"/>
                <a:ext cx="1085852" cy="962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88" name="Line"/>
              <p:cNvSpPr/>
              <p:nvPr/>
            </p:nvSpPr>
            <p:spPr>
              <a:xfrm flipH="1" flipV="1">
                <a:off x="0" y="-1"/>
                <a:ext cx="1085851" cy="96202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192" name="Group"/>
            <p:cNvGrpSpPr/>
            <p:nvPr/>
          </p:nvGrpSpPr>
          <p:grpSpPr>
            <a:xfrm>
              <a:off x="5197475" y="722312"/>
              <a:ext cx="2195514" cy="949326"/>
              <a:chOff x="0" y="0"/>
              <a:chExt cx="2195513" cy="949324"/>
            </a:xfrm>
          </p:grpSpPr>
          <p:sp>
            <p:nvSpPr>
              <p:cNvPr id="2190" name="Line"/>
              <p:cNvSpPr/>
              <p:nvPr/>
            </p:nvSpPr>
            <p:spPr>
              <a:xfrm>
                <a:off x="-1" y="0"/>
                <a:ext cx="2195514" cy="94932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91" name="Line"/>
              <p:cNvSpPr/>
              <p:nvPr/>
            </p:nvSpPr>
            <p:spPr>
              <a:xfrm flipH="1" flipV="1">
                <a:off x="0" y="-1"/>
                <a:ext cx="2195513" cy="94932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93" name="Root"/>
            <p:cNvSpPr txBox="1"/>
            <p:nvPr/>
          </p:nvSpPr>
          <p:spPr>
            <a:xfrm>
              <a:off x="1920874" y="147637"/>
              <a:ext cx="509602" cy="289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  <p:sp>
          <p:nvSpPr>
            <p:cNvPr id="2194" name="30"/>
            <p:cNvSpPr txBox="1"/>
            <p:nvPr/>
          </p:nvSpPr>
          <p:spPr>
            <a:xfrm>
              <a:off x="4843462" y="382587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95" name="13"/>
            <p:cNvSpPr txBox="1"/>
            <p:nvPr/>
          </p:nvSpPr>
          <p:spPr>
            <a:xfrm>
              <a:off x="3638549" y="373062"/>
              <a:ext cx="28841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196" name="5"/>
            <p:cNvSpPr txBox="1"/>
            <p:nvPr/>
          </p:nvSpPr>
          <p:spPr>
            <a:xfrm>
              <a:off x="3089274" y="373062"/>
              <a:ext cx="19659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197" name="17"/>
            <p:cNvSpPr txBox="1"/>
            <p:nvPr/>
          </p:nvSpPr>
          <p:spPr>
            <a:xfrm>
              <a:off x="4222749" y="382587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2198" name="Line"/>
            <p:cNvSpPr/>
            <p:nvPr/>
          </p:nvSpPr>
          <p:spPr>
            <a:xfrm>
              <a:off x="2157412" y="-1"/>
              <a:ext cx="6858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242" name="Group"/>
            <p:cNvGrpSpPr/>
            <p:nvPr/>
          </p:nvGrpSpPr>
          <p:grpSpPr>
            <a:xfrm>
              <a:off x="0" y="1402091"/>
              <a:ext cx="8154989" cy="674359"/>
              <a:chOff x="0" y="0"/>
              <a:chExt cx="8154988" cy="674358"/>
            </a:xfrm>
          </p:grpSpPr>
          <p:sp>
            <p:nvSpPr>
              <p:cNvPr id="2199" name="Square"/>
              <p:cNvSpPr/>
              <p:nvPr/>
            </p:nvSpPr>
            <p:spPr>
              <a:xfrm>
                <a:off x="0" y="282246"/>
                <a:ext cx="379413" cy="3810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0" name="Square"/>
              <p:cNvSpPr/>
              <p:nvPr/>
            </p:nvSpPr>
            <p:spPr>
              <a:xfrm>
                <a:off x="379412" y="282246"/>
                <a:ext cx="382588" cy="3810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1" name="Square"/>
              <p:cNvSpPr/>
              <p:nvPr/>
            </p:nvSpPr>
            <p:spPr>
              <a:xfrm>
                <a:off x="762000" y="282246"/>
                <a:ext cx="382588" cy="3810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2" name="Square"/>
              <p:cNvSpPr/>
              <p:nvPr/>
            </p:nvSpPr>
            <p:spPr>
              <a:xfrm>
                <a:off x="1144587" y="282246"/>
                <a:ext cx="381001" cy="3810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3" name="Square"/>
              <p:cNvSpPr/>
              <p:nvPr/>
            </p:nvSpPr>
            <p:spPr>
              <a:xfrm>
                <a:off x="3314700" y="294946"/>
                <a:ext cx="381000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4" name="Square"/>
              <p:cNvSpPr/>
              <p:nvPr/>
            </p:nvSpPr>
            <p:spPr>
              <a:xfrm>
                <a:off x="3695700" y="294946"/>
                <a:ext cx="382588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5" name="Square"/>
              <p:cNvSpPr/>
              <p:nvPr/>
            </p:nvSpPr>
            <p:spPr>
              <a:xfrm>
                <a:off x="4078287" y="294946"/>
                <a:ext cx="381002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6" name="Square"/>
              <p:cNvSpPr/>
              <p:nvPr/>
            </p:nvSpPr>
            <p:spPr>
              <a:xfrm>
                <a:off x="4459287" y="294946"/>
                <a:ext cx="382589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7" name="Square"/>
              <p:cNvSpPr/>
              <p:nvPr/>
            </p:nvSpPr>
            <p:spPr>
              <a:xfrm>
                <a:off x="4972050" y="294946"/>
                <a:ext cx="381000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8" name="Square"/>
              <p:cNvSpPr/>
              <p:nvPr/>
            </p:nvSpPr>
            <p:spPr>
              <a:xfrm>
                <a:off x="5353050" y="294946"/>
                <a:ext cx="382588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09" name="Square"/>
              <p:cNvSpPr/>
              <p:nvPr/>
            </p:nvSpPr>
            <p:spPr>
              <a:xfrm>
                <a:off x="5735637" y="294946"/>
                <a:ext cx="381002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0" name="Square"/>
              <p:cNvSpPr/>
              <p:nvPr/>
            </p:nvSpPr>
            <p:spPr>
              <a:xfrm>
                <a:off x="6116637" y="294946"/>
                <a:ext cx="382589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1" name="Square"/>
              <p:cNvSpPr/>
              <p:nvPr/>
            </p:nvSpPr>
            <p:spPr>
              <a:xfrm>
                <a:off x="6629400" y="294946"/>
                <a:ext cx="381001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2" name="Square"/>
              <p:cNvSpPr/>
              <p:nvPr/>
            </p:nvSpPr>
            <p:spPr>
              <a:xfrm>
                <a:off x="7010400" y="294946"/>
                <a:ext cx="382589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3" name="Square"/>
              <p:cNvSpPr/>
              <p:nvPr/>
            </p:nvSpPr>
            <p:spPr>
              <a:xfrm>
                <a:off x="7392987" y="294946"/>
                <a:ext cx="382589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4" name="Square"/>
              <p:cNvSpPr/>
              <p:nvPr/>
            </p:nvSpPr>
            <p:spPr>
              <a:xfrm>
                <a:off x="7775575" y="294946"/>
                <a:ext cx="379414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5" name="Square"/>
              <p:cNvSpPr/>
              <p:nvPr/>
            </p:nvSpPr>
            <p:spPr>
              <a:xfrm>
                <a:off x="1666875" y="294946"/>
                <a:ext cx="382588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6" name="Square"/>
              <p:cNvSpPr/>
              <p:nvPr/>
            </p:nvSpPr>
            <p:spPr>
              <a:xfrm>
                <a:off x="2049462" y="294946"/>
                <a:ext cx="382588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7" name="Square"/>
              <p:cNvSpPr/>
              <p:nvPr/>
            </p:nvSpPr>
            <p:spPr>
              <a:xfrm>
                <a:off x="2432050" y="294946"/>
                <a:ext cx="381000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8" name="Square"/>
              <p:cNvSpPr/>
              <p:nvPr/>
            </p:nvSpPr>
            <p:spPr>
              <a:xfrm>
                <a:off x="2813050" y="294946"/>
                <a:ext cx="382588" cy="37941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9" name="Triangle"/>
              <p:cNvSpPr/>
              <p:nvPr/>
            </p:nvSpPr>
            <p:spPr>
              <a:xfrm>
                <a:off x="749300" y="194933"/>
                <a:ext cx="122238" cy="74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166"/>
                    </a:moveTo>
                    <a:lnTo>
                      <a:pt x="0" y="21600"/>
                    </a:lnTo>
                    <a:lnTo>
                      <a:pt x="17112" y="0"/>
                    </a:lnTo>
                    <a:lnTo>
                      <a:pt x="21600" y="1516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20" name="Triangle"/>
              <p:cNvSpPr/>
              <p:nvPr/>
            </p:nvSpPr>
            <p:spPr>
              <a:xfrm>
                <a:off x="2443162" y="166358"/>
                <a:ext cx="107951" cy="103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305"/>
                    </a:moveTo>
                    <a:lnTo>
                      <a:pt x="0" y="21600"/>
                    </a:lnTo>
                    <a:lnTo>
                      <a:pt x="13659" y="0"/>
                    </a:lnTo>
                    <a:lnTo>
                      <a:pt x="21600" y="930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21" name="Triangle"/>
              <p:cNvSpPr/>
              <p:nvPr/>
            </p:nvSpPr>
            <p:spPr>
              <a:xfrm>
                <a:off x="4022725" y="163183"/>
                <a:ext cx="61913" cy="119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523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22" name="Triangle"/>
              <p:cNvSpPr/>
              <p:nvPr/>
            </p:nvSpPr>
            <p:spPr>
              <a:xfrm>
                <a:off x="5614987" y="180646"/>
                <a:ext cx="10795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24" y="0"/>
                    </a:moveTo>
                    <a:lnTo>
                      <a:pt x="21600" y="21600"/>
                    </a:lnTo>
                    <a:lnTo>
                      <a:pt x="0" y="9450"/>
                    </a:lnTo>
                    <a:lnTo>
                      <a:pt x="7624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23" name="Triangle"/>
              <p:cNvSpPr/>
              <p:nvPr/>
            </p:nvSpPr>
            <p:spPr>
              <a:xfrm>
                <a:off x="7272337" y="194933"/>
                <a:ext cx="120652" cy="74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63" y="0"/>
                    </a:moveTo>
                    <a:lnTo>
                      <a:pt x="21600" y="21600"/>
                    </a:lnTo>
                    <a:lnTo>
                      <a:pt x="0" y="16085"/>
                    </a:lnTo>
                    <a:lnTo>
                      <a:pt x="426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24" name="2*"/>
              <p:cNvSpPr txBox="1"/>
              <p:nvPr/>
            </p:nvSpPr>
            <p:spPr>
              <a:xfrm>
                <a:off x="47623" y="301296"/>
                <a:ext cx="26084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2*</a:t>
                </a:r>
              </a:p>
            </p:txBody>
          </p:sp>
          <p:sp>
            <p:nvSpPr>
              <p:cNvPr id="2225" name="3*"/>
              <p:cNvSpPr txBox="1"/>
              <p:nvPr/>
            </p:nvSpPr>
            <p:spPr>
              <a:xfrm>
                <a:off x="441324" y="290183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3*</a:t>
                </a:r>
              </a:p>
            </p:txBody>
          </p:sp>
          <p:sp>
            <p:nvSpPr>
              <p:cNvPr id="2226" name="7*"/>
              <p:cNvSpPr txBox="1"/>
              <p:nvPr/>
            </p:nvSpPr>
            <p:spPr>
              <a:xfrm>
                <a:off x="2124074" y="301296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7*</a:t>
                </a:r>
              </a:p>
            </p:txBody>
          </p:sp>
          <p:sp>
            <p:nvSpPr>
              <p:cNvPr id="2227" name="14*"/>
              <p:cNvSpPr txBox="1"/>
              <p:nvPr/>
            </p:nvSpPr>
            <p:spPr>
              <a:xfrm>
                <a:off x="3327399" y="325108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14*</a:t>
                </a:r>
              </a:p>
            </p:txBody>
          </p:sp>
          <p:sp>
            <p:nvSpPr>
              <p:cNvPr id="2228" name="16*"/>
              <p:cNvSpPr txBox="1"/>
              <p:nvPr/>
            </p:nvSpPr>
            <p:spPr>
              <a:xfrm>
                <a:off x="3709987" y="325108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16*</a:t>
                </a:r>
              </a:p>
            </p:txBody>
          </p:sp>
          <p:sp>
            <p:nvSpPr>
              <p:cNvPr id="2229" name="22*"/>
              <p:cNvSpPr txBox="1"/>
              <p:nvPr/>
            </p:nvSpPr>
            <p:spPr>
              <a:xfrm>
                <a:off x="5008562" y="299708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22*</a:t>
                </a:r>
              </a:p>
            </p:txBody>
          </p:sp>
          <p:sp>
            <p:nvSpPr>
              <p:cNvPr id="2230" name="27*"/>
              <p:cNvSpPr txBox="1"/>
              <p:nvPr/>
            </p:nvSpPr>
            <p:spPr>
              <a:xfrm>
                <a:off x="5391149" y="312408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27*</a:t>
                </a:r>
              </a:p>
            </p:txBody>
          </p:sp>
          <p:sp>
            <p:nvSpPr>
              <p:cNvPr id="2231" name="29*"/>
              <p:cNvSpPr txBox="1"/>
              <p:nvPr/>
            </p:nvSpPr>
            <p:spPr>
              <a:xfrm>
                <a:off x="5784849" y="323521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29*</a:t>
                </a:r>
              </a:p>
            </p:txBody>
          </p:sp>
          <p:sp>
            <p:nvSpPr>
              <p:cNvPr id="2232" name="33*"/>
              <p:cNvSpPr txBox="1"/>
              <p:nvPr/>
            </p:nvSpPr>
            <p:spPr>
              <a:xfrm>
                <a:off x="6654800" y="312408"/>
                <a:ext cx="35266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33*</a:t>
                </a:r>
              </a:p>
            </p:txBody>
          </p:sp>
          <p:sp>
            <p:nvSpPr>
              <p:cNvPr id="2233" name="34*"/>
              <p:cNvSpPr txBox="1"/>
              <p:nvPr/>
            </p:nvSpPr>
            <p:spPr>
              <a:xfrm>
                <a:off x="7037387" y="312408"/>
                <a:ext cx="352669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34*</a:t>
                </a:r>
              </a:p>
            </p:txBody>
          </p:sp>
          <p:sp>
            <p:nvSpPr>
              <p:cNvPr id="2234" name="38*"/>
              <p:cNvSpPr txBox="1"/>
              <p:nvPr/>
            </p:nvSpPr>
            <p:spPr>
              <a:xfrm>
                <a:off x="7407275" y="299708"/>
                <a:ext cx="35266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38*</a:t>
                </a:r>
              </a:p>
            </p:txBody>
          </p:sp>
          <p:sp>
            <p:nvSpPr>
              <p:cNvPr id="2235" name="39*"/>
              <p:cNvSpPr txBox="1"/>
              <p:nvPr/>
            </p:nvSpPr>
            <p:spPr>
              <a:xfrm>
                <a:off x="7788275" y="288596"/>
                <a:ext cx="35266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39*</a:t>
                </a:r>
              </a:p>
            </p:txBody>
          </p:sp>
          <p:sp>
            <p:nvSpPr>
              <p:cNvPr id="2236" name="5*"/>
              <p:cNvSpPr txBox="1"/>
              <p:nvPr/>
            </p:nvSpPr>
            <p:spPr>
              <a:xfrm>
                <a:off x="1741487" y="301296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5*</a:t>
                </a:r>
              </a:p>
            </p:txBody>
          </p:sp>
          <p:sp>
            <p:nvSpPr>
              <p:cNvPr id="2237" name="8*"/>
              <p:cNvSpPr txBox="1"/>
              <p:nvPr/>
            </p:nvSpPr>
            <p:spPr>
              <a:xfrm>
                <a:off x="2492374" y="301296"/>
                <a:ext cx="260848" cy="27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3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8*</a:t>
                </a:r>
              </a:p>
            </p:txBody>
          </p:sp>
          <p:sp>
            <p:nvSpPr>
              <p:cNvPr id="2238" name="Line"/>
              <p:cNvSpPr/>
              <p:nvPr/>
            </p:nvSpPr>
            <p:spPr>
              <a:xfrm rot="18420000">
                <a:off x="1473986" y="46488"/>
                <a:ext cx="306389" cy="3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"/>
                    </a:moveTo>
                    <a:cubicBezTo>
                      <a:pt x="37" y="1"/>
                      <a:pt x="74" y="0"/>
                      <a:pt x="111" y="0"/>
                    </a:cubicBezTo>
                    <a:cubicBezTo>
                      <a:pt x="1197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2239" name="Line"/>
              <p:cNvSpPr/>
              <p:nvPr/>
            </p:nvSpPr>
            <p:spPr>
              <a:xfrm rot="18420000">
                <a:off x="3150386" y="46488"/>
                <a:ext cx="306389" cy="3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"/>
                    </a:moveTo>
                    <a:cubicBezTo>
                      <a:pt x="37" y="1"/>
                      <a:pt x="74" y="0"/>
                      <a:pt x="111" y="0"/>
                    </a:cubicBezTo>
                    <a:cubicBezTo>
                      <a:pt x="1197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2240" name="Line"/>
              <p:cNvSpPr/>
              <p:nvPr/>
            </p:nvSpPr>
            <p:spPr>
              <a:xfrm rot="18420000">
                <a:off x="4750586" y="46488"/>
                <a:ext cx="306389" cy="3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"/>
                    </a:moveTo>
                    <a:cubicBezTo>
                      <a:pt x="37" y="1"/>
                      <a:pt x="74" y="0"/>
                      <a:pt x="111" y="0"/>
                    </a:cubicBezTo>
                    <a:cubicBezTo>
                      <a:pt x="1197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2241" name="Line"/>
              <p:cNvSpPr/>
              <p:nvPr/>
            </p:nvSpPr>
            <p:spPr>
              <a:xfrm rot="18420000">
                <a:off x="6350786" y="46488"/>
                <a:ext cx="306389" cy="38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"/>
                    </a:moveTo>
                    <a:cubicBezTo>
                      <a:pt x="37" y="1"/>
                      <a:pt x="74" y="0"/>
                      <a:pt x="111" y="0"/>
                    </a:cubicBezTo>
                    <a:cubicBezTo>
                      <a:pt x="1197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" grpId="4" animBg="1" advAuto="0"/>
      <p:bldP spid="2134" grpId="2" animBg="1" advAuto="0"/>
      <p:bldP spid="2133" grpId="1" animBg="1" advAuto="0"/>
      <p:bldP spid="2135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46" name="Example of Non-leaf Re-distribu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Example of Non-leaf Re-distribution</a:t>
            </a:r>
          </a:p>
        </p:txBody>
      </p:sp>
      <p:sp>
        <p:nvSpPr>
          <p:cNvPr id="2247" name="Tree is shown below during deletion of 24*. (What could be a possible initial tree?)…"/>
          <p:cNvSpPr txBox="1"/>
          <p:nvPr>
            <p:ph type="body" idx="4294967295"/>
          </p:nvPr>
        </p:nvSpPr>
        <p:spPr>
          <a:xfrm>
            <a:off x="228600" y="1066800"/>
            <a:ext cx="8534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Tree is shown below </a:t>
            </a:r>
            <a:r>
              <a:rPr i="1"/>
              <a:t>during deletion </a:t>
            </a:r>
            <a:r>
              <a:t>of 24*. (What could be a possible initial tree?)</a:t>
            </a:r>
          </a:p>
          <a:p>
            <a:pPr>
              <a:buChar char=""/>
              <a:defRPr sz="2800"/>
            </a:pP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In contrast to previous example, can re-distribute entry from left child of root to right child.  </a:t>
            </a:r>
          </a:p>
        </p:txBody>
      </p:sp>
      <p:sp>
        <p:nvSpPr>
          <p:cNvPr id="2248" name="Rectangle"/>
          <p:cNvSpPr/>
          <p:nvPr/>
        </p:nvSpPr>
        <p:spPr>
          <a:xfrm>
            <a:off x="4508500" y="4365625"/>
            <a:ext cx="450850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51" name="Group"/>
          <p:cNvGrpSpPr/>
          <p:nvPr/>
        </p:nvGrpSpPr>
        <p:grpSpPr>
          <a:xfrm>
            <a:off x="4584700" y="4365625"/>
            <a:ext cx="0" cy="407988"/>
            <a:chOff x="0" y="0"/>
            <a:chExt cx="0" cy="407987"/>
          </a:xfrm>
        </p:grpSpPr>
        <p:sp>
          <p:nvSpPr>
            <p:cNvPr id="2249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50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52" name="Rectangle"/>
          <p:cNvSpPr/>
          <p:nvPr/>
        </p:nvSpPr>
        <p:spPr>
          <a:xfrm>
            <a:off x="4959350" y="4365625"/>
            <a:ext cx="452438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55" name="Group"/>
          <p:cNvGrpSpPr/>
          <p:nvPr/>
        </p:nvGrpSpPr>
        <p:grpSpPr>
          <a:xfrm>
            <a:off x="5033962" y="4365625"/>
            <a:ext cx="1" cy="407988"/>
            <a:chOff x="0" y="0"/>
            <a:chExt cx="0" cy="407987"/>
          </a:xfrm>
        </p:grpSpPr>
        <p:sp>
          <p:nvSpPr>
            <p:cNvPr id="2253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54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258" name="Group"/>
          <p:cNvGrpSpPr/>
          <p:nvPr/>
        </p:nvGrpSpPr>
        <p:grpSpPr>
          <a:xfrm>
            <a:off x="5486400" y="4365625"/>
            <a:ext cx="0" cy="407988"/>
            <a:chOff x="0" y="0"/>
            <a:chExt cx="0" cy="407987"/>
          </a:xfrm>
        </p:grpSpPr>
        <p:sp>
          <p:nvSpPr>
            <p:cNvPr id="2256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57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59" name="Rectangle"/>
          <p:cNvSpPr/>
          <p:nvPr/>
        </p:nvSpPr>
        <p:spPr>
          <a:xfrm>
            <a:off x="2354262" y="5240337"/>
            <a:ext cx="452438" cy="4064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62" name="Group"/>
          <p:cNvGrpSpPr/>
          <p:nvPr/>
        </p:nvGrpSpPr>
        <p:grpSpPr>
          <a:xfrm>
            <a:off x="2430462" y="5240337"/>
            <a:ext cx="1" cy="406401"/>
            <a:chOff x="0" y="0"/>
            <a:chExt cx="0" cy="406400"/>
          </a:xfrm>
        </p:grpSpPr>
        <p:sp>
          <p:nvSpPr>
            <p:cNvPr id="2260" name="Line"/>
            <p:cNvSpPr/>
            <p:nvPr/>
          </p:nvSpPr>
          <p:spPr>
            <a:xfrm flipH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61" name="Line"/>
            <p:cNvSpPr/>
            <p:nvPr/>
          </p:nvSpPr>
          <p:spPr>
            <a:xfrm flipV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63" name="Rectangle"/>
          <p:cNvSpPr/>
          <p:nvPr/>
        </p:nvSpPr>
        <p:spPr>
          <a:xfrm>
            <a:off x="2806700" y="5240337"/>
            <a:ext cx="452438" cy="4064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66" name="Group"/>
          <p:cNvGrpSpPr/>
          <p:nvPr/>
        </p:nvGrpSpPr>
        <p:grpSpPr>
          <a:xfrm>
            <a:off x="2882900" y="5240337"/>
            <a:ext cx="0" cy="406401"/>
            <a:chOff x="0" y="0"/>
            <a:chExt cx="0" cy="406400"/>
          </a:xfrm>
        </p:grpSpPr>
        <p:sp>
          <p:nvSpPr>
            <p:cNvPr id="2264" name="Line"/>
            <p:cNvSpPr/>
            <p:nvPr/>
          </p:nvSpPr>
          <p:spPr>
            <a:xfrm flipH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65" name="Line"/>
            <p:cNvSpPr/>
            <p:nvPr/>
          </p:nvSpPr>
          <p:spPr>
            <a:xfrm flipV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67" name="Rectangle"/>
          <p:cNvSpPr/>
          <p:nvPr/>
        </p:nvSpPr>
        <p:spPr>
          <a:xfrm>
            <a:off x="3259137" y="5240337"/>
            <a:ext cx="449263" cy="4064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70" name="Group"/>
          <p:cNvGrpSpPr/>
          <p:nvPr/>
        </p:nvGrpSpPr>
        <p:grpSpPr>
          <a:xfrm>
            <a:off x="3332162" y="5240337"/>
            <a:ext cx="1" cy="406401"/>
            <a:chOff x="0" y="0"/>
            <a:chExt cx="0" cy="406400"/>
          </a:xfrm>
        </p:grpSpPr>
        <p:sp>
          <p:nvSpPr>
            <p:cNvPr id="2268" name="Line"/>
            <p:cNvSpPr/>
            <p:nvPr/>
          </p:nvSpPr>
          <p:spPr>
            <a:xfrm flipH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69" name="Line"/>
            <p:cNvSpPr/>
            <p:nvPr/>
          </p:nvSpPr>
          <p:spPr>
            <a:xfrm flipV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71" name="Rectangle"/>
          <p:cNvSpPr/>
          <p:nvPr/>
        </p:nvSpPr>
        <p:spPr>
          <a:xfrm>
            <a:off x="3708400" y="5240337"/>
            <a:ext cx="450850" cy="4064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74" name="Group"/>
          <p:cNvGrpSpPr/>
          <p:nvPr/>
        </p:nvGrpSpPr>
        <p:grpSpPr>
          <a:xfrm>
            <a:off x="3784600" y="5240337"/>
            <a:ext cx="0" cy="406401"/>
            <a:chOff x="0" y="0"/>
            <a:chExt cx="0" cy="406400"/>
          </a:xfrm>
        </p:grpSpPr>
        <p:sp>
          <p:nvSpPr>
            <p:cNvPr id="2272" name="Line"/>
            <p:cNvSpPr/>
            <p:nvPr/>
          </p:nvSpPr>
          <p:spPr>
            <a:xfrm flipH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73" name="Line"/>
            <p:cNvSpPr/>
            <p:nvPr/>
          </p:nvSpPr>
          <p:spPr>
            <a:xfrm flipV="1">
              <a:off x="-1" y="0"/>
              <a:ext cx="2" cy="4064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75" name="Rectangle"/>
          <p:cNvSpPr/>
          <p:nvPr/>
        </p:nvSpPr>
        <p:spPr>
          <a:xfrm>
            <a:off x="4159250" y="5240337"/>
            <a:ext cx="77788" cy="4064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78" name="Group"/>
          <p:cNvGrpSpPr/>
          <p:nvPr/>
        </p:nvGrpSpPr>
        <p:grpSpPr>
          <a:xfrm>
            <a:off x="766762" y="5588000"/>
            <a:ext cx="1625601" cy="474663"/>
            <a:chOff x="0" y="0"/>
            <a:chExt cx="1625600" cy="474662"/>
          </a:xfrm>
        </p:grpSpPr>
        <p:sp>
          <p:nvSpPr>
            <p:cNvPr id="2276" name="Line"/>
            <p:cNvSpPr/>
            <p:nvPr/>
          </p:nvSpPr>
          <p:spPr>
            <a:xfrm flipH="1">
              <a:off x="-1" y="0"/>
              <a:ext cx="1625601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77" name="Line"/>
            <p:cNvSpPr/>
            <p:nvPr/>
          </p:nvSpPr>
          <p:spPr>
            <a:xfrm flipV="1">
              <a:off x="-1" y="0"/>
              <a:ext cx="1625601" cy="4746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281" name="Group"/>
          <p:cNvGrpSpPr/>
          <p:nvPr/>
        </p:nvGrpSpPr>
        <p:grpSpPr>
          <a:xfrm>
            <a:off x="2016125" y="5595937"/>
            <a:ext cx="809626" cy="458789"/>
            <a:chOff x="0" y="0"/>
            <a:chExt cx="809625" cy="458787"/>
          </a:xfrm>
        </p:grpSpPr>
        <p:sp>
          <p:nvSpPr>
            <p:cNvPr id="2279" name="Line"/>
            <p:cNvSpPr/>
            <p:nvPr/>
          </p:nvSpPr>
          <p:spPr>
            <a:xfrm flipH="1">
              <a:off x="0" y="-1"/>
              <a:ext cx="809625" cy="4587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80" name="Line"/>
            <p:cNvSpPr/>
            <p:nvPr/>
          </p:nvSpPr>
          <p:spPr>
            <a:xfrm flipV="1">
              <a:off x="0" y="-1"/>
              <a:ext cx="809626" cy="4587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82" name="Triangle"/>
          <p:cNvSpPr/>
          <p:nvPr/>
        </p:nvSpPr>
        <p:spPr>
          <a:xfrm>
            <a:off x="2016125" y="5984875"/>
            <a:ext cx="93663" cy="6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236"/>
                </a:moveTo>
                <a:lnTo>
                  <a:pt x="0" y="21600"/>
                </a:lnTo>
                <a:lnTo>
                  <a:pt x="16841" y="0"/>
                </a:lnTo>
                <a:lnTo>
                  <a:pt x="21600" y="1423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85" name="Group"/>
          <p:cNvGrpSpPr/>
          <p:nvPr/>
        </p:nvGrpSpPr>
        <p:grpSpPr>
          <a:xfrm>
            <a:off x="3259137" y="5607050"/>
            <a:ext cx="25401" cy="447675"/>
            <a:chOff x="0" y="0"/>
            <a:chExt cx="25400" cy="447675"/>
          </a:xfrm>
        </p:grpSpPr>
        <p:sp>
          <p:nvSpPr>
            <p:cNvPr id="2283" name="Line"/>
            <p:cNvSpPr/>
            <p:nvPr/>
          </p:nvSpPr>
          <p:spPr>
            <a:xfrm flipH="1">
              <a:off x="-1" y="0"/>
              <a:ext cx="25402" cy="447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84" name="Line"/>
            <p:cNvSpPr/>
            <p:nvPr/>
          </p:nvSpPr>
          <p:spPr>
            <a:xfrm flipV="1">
              <a:off x="-1" y="0"/>
              <a:ext cx="25402" cy="447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86" name="Triangle"/>
          <p:cNvSpPr/>
          <p:nvPr/>
        </p:nvSpPr>
        <p:spPr>
          <a:xfrm>
            <a:off x="3238500" y="5951537"/>
            <a:ext cx="46038" cy="103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5"/>
                </a:moveTo>
                <a:lnTo>
                  <a:pt x="8938" y="21600"/>
                </a:lnTo>
                <a:lnTo>
                  <a:pt x="0" y="0"/>
                </a:lnTo>
                <a:lnTo>
                  <a:pt x="21600" y="665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89" name="Group"/>
          <p:cNvGrpSpPr/>
          <p:nvPr/>
        </p:nvGrpSpPr>
        <p:grpSpPr>
          <a:xfrm>
            <a:off x="3756025" y="5607050"/>
            <a:ext cx="790575" cy="436563"/>
            <a:chOff x="0" y="0"/>
            <a:chExt cx="790574" cy="436562"/>
          </a:xfrm>
        </p:grpSpPr>
        <p:sp>
          <p:nvSpPr>
            <p:cNvPr id="2287" name="Line"/>
            <p:cNvSpPr/>
            <p:nvPr/>
          </p:nvSpPr>
          <p:spPr>
            <a:xfrm>
              <a:off x="-1" y="0"/>
              <a:ext cx="790576" cy="4365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88" name="Line"/>
            <p:cNvSpPr/>
            <p:nvPr/>
          </p:nvSpPr>
          <p:spPr>
            <a:xfrm flipH="1" flipV="1">
              <a:off x="-1" y="0"/>
              <a:ext cx="790576" cy="4365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90" name="Triangle"/>
          <p:cNvSpPr/>
          <p:nvPr/>
        </p:nvSpPr>
        <p:spPr>
          <a:xfrm>
            <a:off x="4452937" y="5975350"/>
            <a:ext cx="93663" cy="68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59" y="0"/>
                </a:moveTo>
                <a:lnTo>
                  <a:pt x="21600" y="21600"/>
                </a:lnTo>
                <a:lnTo>
                  <a:pt x="0" y="14065"/>
                </a:lnTo>
                <a:lnTo>
                  <a:pt x="475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93" name="Group"/>
          <p:cNvGrpSpPr/>
          <p:nvPr/>
        </p:nvGrpSpPr>
        <p:grpSpPr>
          <a:xfrm>
            <a:off x="3230562" y="4711700"/>
            <a:ext cx="1316039" cy="508000"/>
            <a:chOff x="0" y="0"/>
            <a:chExt cx="1316037" cy="508000"/>
          </a:xfrm>
        </p:grpSpPr>
        <p:sp>
          <p:nvSpPr>
            <p:cNvPr id="2291" name="Line"/>
            <p:cNvSpPr/>
            <p:nvPr/>
          </p:nvSpPr>
          <p:spPr>
            <a:xfrm flipH="1">
              <a:off x="-1" y="-1"/>
              <a:ext cx="1316039" cy="5080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92" name="Line"/>
            <p:cNvSpPr/>
            <p:nvPr/>
          </p:nvSpPr>
          <p:spPr>
            <a:xfrm flipV="1">
              <a:off x="-1" y="-1"/>
              <a:ext cx="1316039" cy="5080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94" name="Triangle"/>
          <p:cNvSpPr/>
          <p:nvPr/>
        </p:nvSpPr>
        <p:spPr>
          <a:xfrm>
            <a:off x="3230562" y="5162550"/>
            <a:ext cx="95251" cy="5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000"/>
                </a:moveTo>
                <a:lnTo>
                  <a:pt x="0" y="21600"/>
                </a:lnTo>
                <a:lnTo>
                  <a:pt x="18360" y="0"/>
                </a:lnTo>
                <a:lnTo>
                  <a:pt x="21600" y="180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95" name="Rectangle"/>
          <p:cNvSpPr/>
          <p:nvPr/>
        </p:nvSpPr>
        <p:spPr>
          <a:xfrm>
            <a:off x="5411787" y="4365625"/>
            <a:ext cx="45085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296" name="Rectangle"/>
          <p:cNvSpPr/>
          <p:nvPr/>
        </p:nvSpPr>
        <p:spPr>
          <a:xfrm>
            <a:off x="5862637" y="4365625"/>
            <a:ext cx="45085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299" name="Group"/>
          <p:cNvGrpSpPr/>
          <p:nvPr/>
        </p:nvGrpSpPr>
        <p:grpSpPr>
          <a:xfrm>
            <a:off x="5937250" y="4365625"/>
            <a:ext cx="0" cy="407988"/>
            <a:chOff x="0" y="0"/>
            <a:chExt cx="0" cy="407987"/>
          </a:xfrm>
        </p:grpSpPr>
        <p:sp>
          <p:nvSpPr>
            <p:cNvPr id="2297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98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00" name="Rectangle"/>
          <p:cNvSpPr/>
          <p:nvPr/>
        </p:nvSpPr>
        <p:spPr>
          <a:xfrm>
            <a:off x="6313487" y="4365625"/>
            <a:ext cx="7620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01" name="Rectangle"/>
          <p:cNvSpPr/>
          <p:nvPr/>
        </p:nvSpPr>
        <p:spPr>
          <a:xfrm>
            <a:off x="6754812" y="5168900"/>
            <a:ext cx="452438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04" name="Group"/>
          <p:cNvGrpSpPr/>
          <p:nvPr/>
        </p:nvGrpSpPr>
        <p:grpSpPr>
          <a:xfrm>
            <a:off x="6831012" y="5168900"/>
            <a:ext cx="1" cy="407988"/>
            <a:chOff x="0" y="0"/>
            <a:chExt cx="0" cy="407987"/>
          </a:xfrm>
        </p:grpSpPr>
        <p:sp>
          <p:nvSpPr>
            <p:cNvPr id="2302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03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05" name="Rectangle"/>
          <p:cNvSpPr/>
          <p:nvPr/>
        </p:nvSpPr>
        <p:spPr>
          <a:xfrm>
            <a:off x="7207250" y="5168900"/>
            <a:ext cx="452438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08" name="Group"/>
          <p:cNvGrpSpPr/>
          <p:nvPr/>
        </p:nvGrpSpPr>
        <p:grpSpPr>
          <a:xfrm>
            <a:off x="7283450" y="5168900"/>
            <a:ext cx="0" cy="407988"/>
            <a:chOff x="0" y="0"/>
            <a:chExt cx="0" cy="407987"/>
          </a:xfrm>
        </p:grpSpPr>
        <p:sp>
          <p:nvSpPr>
            <p:cNvPr id="2306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07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09" name="Rectangle"/>
          <p:cNvSpPr/>
          <p:nvPr/>
        </p:nvSpPr>
        <p:spPr>
          <a:xfrm>
            <a:off x="7659687" y="5168900"/>
            <a:ext cx="45085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12" name="Group"/>
          <p:cNvGrpSpPr/>
          <p:nvPr/>
        </p:nvGrpSpPr>
        <p:grpSpPr>
          <a:xfrm>
            <a:off x="7732712" y="5168900"/>
            <a:ext cx="1" cy="407988"/>
            <a:chOff x="0" y="0"/>
            <a:chExt cx="0" cy="407987"/>
          </a:xfrm>
        </p:grpSpPr>
        <p:sp>
          <p:nvSpPr>
            <p:cNvPr id="2310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11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13" name="Rectangle"/>
          <p:cNvSpPr/>
          <p:nvPr/>
        </p:nvSpPr>
        <p:spPr>
          <a:xfrm>
            <a:off x="8110537" y="5168900"/>
            <a:ext cx="45085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16" name="Group"/>
          <p:cNvGrpSpPr/>
          <p:nvPr/>
        </p:nvGrpSpPr>
        <p:grpSpPr>
          <a:xfrm>
            <a:off x="8185150" y="5168900"/>
            <a:ext cx="0" cy="407988"/>
            <a:chOff x="0" y="0"/>
            <a:chExt cx="0" cy="407987"/>
          </a:xfrm>
        </p:grpSpPr>
        <p:sp>
          <p:nvSpPr>
            <p:cNvPr id="2314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15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17" name="Rectangle"/>
          <p:cNvSpPr/>
          <p:nvPr/>
        </p:nvSpPr>
        <p:spPr>
          <a:xfrm>
            <a:off x="8561387" y="5168900"/>
            <a:ext cx="76201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20" name="Group"/>
          <p:cNvGrpSpPr/>
          <p:nvPr/>
        </p:nvGrpSpPr>
        <p:grpSpPr>
          <a:xfrm>
            <a:off x="4187824" y="5595937"/>
            <a:ext cx="1533526" cy="458788"/>
            <a:chOff x="0" y="0"/>
            <a:chExt cx="1533525" cy="458787"/>
          </a:xfrm>
        </p:grpSpPr>
        <p:sp>
          <p:nvSpPr>
            <p:cNvPr id="2318" name="Line"/>
            <p:cNvSpPr/>
            <p:nvPr/>
          </p:nvSpPr>
          <p:spPr>
            <a:xfrm>
              <a:off x="-1" y="0"/>
              <a:ext cx="1533526" cy="4587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19" name="Line"/>
            <p:cNvSpPr/>
            <p:nvPr/>
          </p:nvSpPr>
          <p:spPr>
            <a:xfrm flipH="1" flipV="1">
              <a:off x="-1" y="0"/>
              <a:ext cx="1533526" cy="4587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323" name="Group"/>
          <p:cNvGrpSpPr/>
          <p:nvPr/>
        </p:nvGrpSpPr>
        <p:grpSpPr>
          <a:xfrm>
            <a:off x="6784974" y="5514975"/>
            <a:ext cx="168276" cy="528638"/>
            <a:chOff x="0" y="0"/>
            <a:chExt cx="168275" cy="528637"/>
          </a:xfrm>
        </p:grpSpPr>
        <p:sp>
          <p:nvSpPr>
            <p:cNvPr id="2321" name="Line"/>
            <p:cNvSpPr/>
            <p:nvPr/>
          </p:nvSpPr>
          <p:spPr>
            <a:xfrm>
              <a:off x="-1" y="0"/>
              <a:ext cx="168276" cy="5286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22" name="Line"/>
            <p:cNvSpPr/>
            <p:nvPr/>
          </p:nvSpPr>
          <p:spPr>
            <a:xfrm flipH="1" flipV="1">
              <a:off x="-1" y="0"/>
              <a:ext cx="168276" cy="5286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24" name="Triangle"/>
          <p:cNvSpPr/>
          <p:nvPr/>
        </p:nvSpPr>
        <p:spPr>
          <a:xfrm>
            <a:off x="6899275" y="5940425"/>
            <a:ext cx="53975" cy="103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4" y="0"/>
                </a:moveTo>
                <a:lnTo>
                  <a:pt x="21600" y="21600"/>
                </a:lnTo>
                <a:lnTo>
                  <a:pt x="0" y="3323"/>
                </a:lnTo>
                <a:lnTo>
                  <a:pt x="1842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27" name="Group"/>
          <p:cNvGrpSpPr/>
          <p:nvPr/>
        </p:nvGrpSpPr>
        <p:grpSpPr>
          <a:xfrm>
            <a:off x="7235824" y="5526087"/>
            <a:ext cx="1184276" cy="517526"/>
            <a:chOff x="0" y="0"/>
            <a:chExt cx="1184275" cy="517524"/>
          </a:xfrm>
        </p:grpSpPr>
        <p:sp>
          <p:nvSpPr>
            <p:cNvPr id="2325" name="Line"/>
            <p:cNvSpPr/>
            <p:nvPr/>
          </p:nvSpPr>
          <p:spPr>
            <a:xfrm>
              <a:off x="-1" y="0"/>
              <a:ext cx="1184276" cy="517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26" name="Line"/>
            <p:cNvSpPr/>
            <p:nvPr/>
          </p:nvSpPr>
          <p:spPr>
            <a:xfrm flipH="1" flipV="1">
              <a:off x="-1" y="0"/>
              <a:ext cx="1184276" cy="517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28" name="Triangle"/>
          <p:cNvSpPr/>
          <p:nvPr/>
        </p:nvSpPr>
        <p:spPr>
          <a:xfrm>
            <a:off x="8323262" y="5983287"/>
            <a:ext cx="96838" cy="60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9" y="0"/>
                </a:moveTo>
                <a:lnTo>
                  <a:pt x="21600" y="21600"/>
                </a:lnTo>
                <a:lnTo>
                  <a:pt x="0" y="17053"/>
                </a:lnTo>
                <a:lnTo>
                  <a:pt x="424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331" name="Group"/>
          <p:cNvGrpSpPr/>
          <p:nvPr/>
        </p:nvGrpSpPr>
        <p:grpSpPr>
          <a:xfrm>
            <a:off x="4986337" y="4722812"/>
            <a:ext cx="2032001" cy="427038"/>
            <a:chOff x="0" y="0"/>
            <a:chExt cx="2032000" cy="427037"/>
          </a:xfrm>
        </p:grpSpPr>
        <p:sp>
          <p:nvSpPr>
            <p:cNvPr id="2329" name="Line"/>
            <p:cNvSpPr/>
            <p:nvPr/>
          </p:nvSpPr>
          <p:spPr>
            <a:xfrm>
              <a:off x="-1" y="0"/>
              <a:ext cx="2032001" cy="427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30" name="Line"/>
            <p:cNvSpPr/>
            <p:nvPr/>
          </p:nvSpPr>
          <p:spPr>
            <a:xfrm flipH="1" flipV="1">
              <a:off x="-1" y="0"/>
              <a:ext cx="2032001" cy="427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32" name="Triangle"/>
          <p:cNvSpPr/>
          <p:nvPr/>
        </p:nvSpPr>
        <p:spPr>
          <a:xfrm>
            <a:off x="6919912" y="5105400"/>
            <a:ext cx="98426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0" y="0"/>
                </a:moveTo>
                <a:lnTo>
                  <a:pt x="21600" y="19510"/>
                </a:lnTo>
                <a:lnTo>
                  <a:pt x="0" y="21600"/>
                </a:lnTo>
                <a:lnTo>
                  <a:pt x="209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33" name="Root"/>
          <p:cNvSpPr txBox="1"/>
          <p:nvPr/>
        </p:nvSpPr>
        <p:spPr>
          <a:xfrm>
            <a:off x="3944937" y="3943350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334" name="13"/>
          <p:cNvSpPr txBox="1"/>
          <p:nvPr/>
        </p:nvSpPr>
        <p:spPr>
          <a:xfrm>
            <a:off x="2949574" y="5249862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</a:t>
            </a:r>
          </a:p>
        </p:txBody>
      </p:sp>
      <p:sp>
        <p:nvSpPr>
          <p:cNvPr id="2335" name="5"/>
          <p:cNvSpPr txBox="1"/>
          <p:nvPr/>
        </p:nvSpPr>
        <p:spPr>
          <a:xfrm>
            <a:off x="2516186" y="5249862"/>
            <a:ext cx="19659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</a:t>
            </a:r>
          </a:p>
        </p:txBody>
      </p:sp>
      <p:sp>
        <p:nvSpPr>
          <p:cNvPr id="2336" name="17"/>
          <p:cNvSpPr txBox="1"/>
          <p:nvPr/>
        </p:nvSpPr>
        <p:spPr>
          <a:xfrm>
            <a:off x="3363912" y="5240337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2337" name="20"/>
          <p:cNvSpPr txBox="1"/>
          <p:nvPr/>
        </p:nvSpPr>
        <p:spPr>
          <a:xfrm>
            <a:off x="3860799" y="5240337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2338" name="22"/>
          <p:cNvSpPr txBox="1"/>
          <p:nvPr/>
        </p:nvSpPr>
        <p:spPr>
          <a:xfrm>
            <a:off x="4649787" y="4373562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</a:t>
            </a:r>
          </a:p>
        </p:txBody>
      </p:sp>
      <p:sp>
        <p:nvSpPr>
          <p:cNvPr id="2339" name="30"/>
          <p:cNvSpPr txBox="1"/>
          <p:nvPr/>
        </p:nvSpPr>
        <p:spPr>
          <a:xfrm>
            <a:off x="6907211" y="5187950"/>
            <a:ext cx="28841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grpSp>
        <p:nvGrpSpPr>
          <p:cNvPr id="2388" name="Group"/>
          <p:cNvGrpSpPr/>
          <p:nvPr/>
        </p:nvGrpSpPr>
        <p:grpSpPr>
          <a:xfrm>
            <a:off x="152400" y="6003925"/>
            <a:ext cx="8866430" cy="396875"/>
            <a:chOff x="0" y="0"/>
            <a:chExt cx="8866429" cy="396875"/>
          </a:xfrm>
        </p:grpSpPr>
        <p:sp>
          <p:nvSpPr>
            <p:cNvPr id="2340" name="Rectangle"/>
            <p:cNvSpPr/>
            <p:nvPr/>
          </p:nvSpPr>
          <p:spPr>
            <a:xfrm>
              <a:off x="252095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1" name="Rectangle"/>
            <p:cNvSpPr/>
            <p:nvPr/>
          </p:nvSpPr>
          <p:spPr>
            <a:xfrm>
              <a:off x="2822575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2" name="Rectangle"/>
            <p:cNvSpPr/>
            <p:nvPr/>
          </p:nvSpPr>
          <p:spPr>
            <a:xfrm>
              <a:off x="312420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3" name="Rectangle"/>
            <p:cNvSpPr/>
            <p:nvPr/>
          </p:nvSpPr>
          <p:spPr>
            <a:xfrm>
              <a:off x="3425825" y="69850"/>
              <a:ext cx="300038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4" name="Rectangle"/>
            <p:cNvSpPr/>
            <p:nvPr/>
          </p:nvSpPr>
          <p:spPr>
            <a:xfrm>
              <a:off x="3800475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5" name="Rectangle"/>
            <p:cNvSpPr/>
            <p:nvPr/>
          </p:nvSpPr>
          <p:spPr>
            <a:xfrm>
              <a:off x="410210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6" name="Rectangle"/>
            <p:cNvSpPr/>
            <p:nvPr/>
          </p:nvSpPr>
          <p:spPr>
            <a:xfrm>
              <a:off x="4403725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7" name="Rectangle"/>
            <p:cNvSpPr/>
            <p:nvPr/>
          </p:nvSpPr>
          <p:spPr>
            <a:xfrm>
              <a:off x="4705350" y="69850"/>
              <a:ext cx="298450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8" name="Rectangle"/>
            <p:cNvSpPr/>
            <p:nvPr/>
          </p:nvSpPr>
          <p:spPr>
            <a:xfrm>
              <a:off x="8512175" y="69850"/>
              <a:ext cx="300038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9" name="Rectangle"/>
            <p:cNvSpPr/>
            <p:nvPr/>
          </p:nvSpPr>
          <p:spPr>
            <a:xfrm>
              <a:off x="506095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0" name="Triangle"/>
            <p:cNvSpPr/>
            <p:nvPr/>
          </p:nvSpPr>
          <p:spPr>
            <a:xfrm>
              <a:off x="614362" y="11112"/>
              <a:ext cx="96838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880"/>
                  </a:moveTo>
                  <a:lnTo>
                    <a:pt x="0" y="21600"/>
                  </a:lnTo>
                  <a:lnTo>
                    <a:pt x="18767" y="0"/>
                  </a:lnTo>
                  <a:lnTo>
                    <a:pt x="21600" y="2088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1" name="Rectangle"/>
            <p:cNvSpPr/>
            <p:nvPr/>
          </p:nvSpPr>
          <p:spPr>
            <a:xfrm>
              <a:off x="7610475" y="69850"/>
              <a:ext cx="300038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2" name="Rectangle"/>
            <p:cNvSpPr/>
            <p:nvPr/>
          </p:nvSpPr>
          <p:spPr>
            <a:xfrm>
              <a:off x="7910512" y="69850"/>
              <a:ext cx="300038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3" name="Rectangle"/>
            <p:cNvSpPr/>
            <p:nvPr/>
          </p:nvSpPr>
          <p:spPr>
            <a:xfrm>
              <a:off x="821055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4" name="Rectangle"/>
            <p:cNvSpPr/>
            <p:nvPr/>
          </p:nvSpPr>
          <p:spPr>
            <a:xfrm>
              <a:off x="633095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5" name="Rectangle"/>
            <p:cNvSpPr/>
            <p:nvPr/>
          </p:nvSpPr>
          <p:spPr>
            <a:xfrm>
              <a:off x="6632575" y="69850"/>
              <a:ext cx="298450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6" name="Rectangle"/>
            <p:cNvSpPr/>
            <p:nvPr/>
          </p:nvSpPr>
          <p:spPr>
            <a:xfrm>
              <a:off x="6931025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7" name="Rectangle"/>
            <p:cNvSpPr/>
            <p:nvPr/>
          </p:nvSpPr>
          <p:spPr>
            <a:xfrm>
              <a:off x="7232650" y="69850"/>
              <a:ext cx="301625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8" name="Rectangle"/>
            <p:cNvSpPr/>
            <p:nvPr/>
          </p:nvSpPr>
          <p:spPr>
            <a:xfrm>
              <a:off x="5362575" y="69850"/>
              <a:ext cx="303213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9" name="Rectangle"/>
            <p:cNvSpPr/>
            <p:nvPr/>
          </p:nvSpPr>
          <p:spPr>
            <a:xfrm>
              <a:off x="5665787" y="69850"/>
              <a:ext cx="298451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0" name="Rectangle"/>
            <p:cNvSpPr/>
            <p:nvPr/>
          </p:nvSpPr>
          <p:spPr>
            <a:xfrm>
              <a:off x="5964237" y="69850"/>
              <a:ext cx="300038" cy="3270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1" name="Triangle"/>
            <p:cNvSpPr/>
            <p:nvPr/>
          </p:nvSpPr>
          <p:spPr>
            <a:xfrm>
              <a:off x="5470525" y="0"/>
              <a:ext cx="98425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87" y="0"/>
                  </a:moveTo>
                  <a:lnTo>
                    <a:pt x="21600" y="21600"/>
                  </a:lnTo>
                  <a:lnTo>
                    <a:pt x="0" y="20250"/>
                  </a:lnTo>
                  <a:lnTo>
                    <a:pt x="278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2" name="Rectangle"/>
            <p:cNvSpPr/>
            <p:nvPr/>
          </p:nvSpPr>
          <p:spPr>
            <a:xfrm>
              <a:off x="0" y="58737"/>
              <a:ext cx="300038" cy="3270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3" name="Rectangle"/>
            <p:cNvSpPr/>
            <p:nvPr/>
          </p:nvSpPr>
          <p:spPr>
            <a:xfrm>
              <a:off x="300037" y="58737"/>
              <a:ext cx="300038" cy="3270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4" name="Rectangle"/>
            <p:cNvSpPr/>
            <p:nvPr/>
          </p:nvSpPr>
          <p:spPr>
            <a:xfrm>
              <a:off x="600075" y="58737"/>
              <a:ext cx="301625" cy="3270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5" name="Rectangle"/>
            <p:cNvSpPr/>
            <p:nvPr/>
          </p:nvSpPr>
          <p:spPr>
            <a:xfrm>
              <a:off x="901700" y="58737"/>
              <a:ext cx="301625" cy="3270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6" name="Rectangle"/>
            <p:cNvSpPr/>
            <p:nvPr/>
          </p:nvSpPr>
          <p:spPr>
            <a:xfrm>
              <a:off x="1263650" y="58737"/>
              <a:ext cx="300038" cy="3286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7" name="Rectangle"/>
            <p:cNvSpPr/>
            <p:nvPr/>
          </p:nvSpPr>
          <p:spPr>
            <a:xfrm>
              <a:off x="1563687" y="58737"/>
              <a:ext cx="300038" cy="3286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8" name="Rectangle"/>
            <p:cNvSpPr/>
            <p:nvPr/>
          </p:nvSpPr>
          <p:spPr>
            <a:xfrm>
              <a:off x="1863725" y="58737"/>
              <a:ext cx="301625" cy="3286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9" name="Rectangle"/>
            <p:cNvSpPr/>
            <p:nvPr/>
          </p:nvSpPr>
          <p:spPr>
            <a:xfrm>
              <a:off x="2165350" y="58737"/>
              <a:ext cx="301625" cy="3286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70" name="14*"/>
            <p:cNvSpPr txBox="1"/>
            <p:nvPr/>
          </p:nvSpPr>
          <p:spPr>
            <a:xfrm>
              <a:off x="2524124" y="492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2371" name="16*"/>
            <p:cNvSpPr txBox="1"/>
            <p:nvPr/>
          </p:nvSpPr>
          <p:spPr>
            <a:xfrm>
              <a:off x="2825749" y="492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16*</a:t>
              </a:r>
            </a:p>
          </p:txBody>
        </p:sp>
        <p:sp>
          <p:nvSpPr>
            <p:cNvPr id="2372" name="17*"/>
            <p:cNvSpPr txBox="1"/>
            <p:nvPr/>
          </p:nvSpPr>
          <p:spPr>
            <a:xfrm>
              <a:off x="3821112" y="3016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17*</a:t>
              </a:r>
            </a:p>
          </p:txBody>
        </p:sp>
        <p:sp>
          <p:nvSpPr>
            <p:cNvPr id="2373" name="18*"/>
            <p:cNvSpPr txBox="1"/>
            <p:nvPr/>
          </p:nvSpPr>
          <p:spPr>
            <a:xfrm>
              <a:off x="4113212" y="3016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18*</a:t>
              </a:r>
            </a:p>
          </p:txBody>
        </p:sp>
        <p:sp>
          <p:nvSpPr>
            <p:cNvPr id="2374" name="20*"/>
            <p:cNvSpPr txBox="1"/>
            <p:nvPr/>
          </p:nvSpPr>
          <p:spPr>
            <a:xfrm>
              <a:off x="5062537" y="3651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2375" name="33*"/>
            <p:cNvSpPr txBox="1"/>
            <p:nvPr/>
          </p:nvSpPr>
          <p:spPr>
            <a:xfrm>
              <a:off x="7621586" y="365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2376" name="34*"/>
            <p:cNvSpPr txBox="1"/>
            <p:nvPr/>
          </p:nvSpPr>
          <p:spPr>
            <a:xfrm>
              <a:off x="7921624" y="365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34*</a:t>
              </a:r>
            </a:p>
          </p:txBody>
        </p:sp>
        <p:sp>
          <p:nvSpPr>
            <p:cNvPr id="2377" name="38*"/>
            <p:cNvSpPr txBox="1"/>
            <p:nvPr/>
          </p:nvSpPr>
          <p:spPr>
            <a:xfrm>
              <a:off x="8212136" y="28575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38*</a:t>
              </a:r>
            </a:p>
          </p:txBody>
        </p:sp>
        <p:sp>
          <p:nvSpPr>
            <p:cNvPr id="2378" name="39*"/>
            <p:cNvSpPr txBox="1"/>
            <p:nvPr/>
          </p:nvSpPr>
          <p:spPr>
            <a:xfrm>
              <a:off x="8513761" y="1746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39*</a:t>
              </a:r>
            </a:p>
          </p:txBody>
        </p:sp>
        <p:sp>
          <p:nvSpPr>
            <p:cNvPr id="2379" name="22*"/>
            <p:cNvSpPr txBox="1"/>
            <p:nvPr/>
          </p:nvSpPr>
          <p:spPr>
            <a:xfrm>
              <a:off x="6342062" y="3651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22*</a:t>
              </a:r>
            </a:p>
          </p:txBody>
        </p:sp>
        <p:sp>
          <p:nvSpPr>
            <p:cNvPr id="2380" name="27*"/>
            <p:cNvSpPr txBox="1"/>
            <p:nvPr/>
          </p:nvSpPr>
          <p:spPr>
            <a:xfrm>
              <a:off x="6661149" y="365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2381" name="29*"/>
            <p:cNvSpPr txBox="1"/>
            <p:nvPr/>
          </p:nvSpPr>
          <p:spPr>
            <a:xfrm>
              <a:off x="6951661" y="365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29*</a:t>
              </a:r>
            </a:p>
          </p:txBody>
        </p:sp>
        <p:sp>
          <p:nvSpPr>
            <p:cNvPr id="2382" name="21*"/>
            <p:cNvSpPr txBox="1"/>
            <p:nvPr/>
          </p:nvSpPr>
          <p:spPr>
            <a:xfrm>
              <a:off x="5372099" y="365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21*</a:t>
              </a:r>
            </a:p>
          </p:txBody>
        </p:sp>
        <p:sp>
          <p:nvSpPr>
            <p:cNvPr id="2383" name="7*"/>
            <p:cNvSpPr txBox="1"/>
            <p:nvPr/>
          </p:nvSpPr>
          <p:spPr>
            <a:xfrm>
              <a:off x="1611312" y="19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2384" name="5*"/>
            <p:cNvSpPr txBox="1"/>
            <p:nvPr/>
          </p:nvSpPr>
          <p:spPr>
            <a:xfrm>
              <a:off x="1311274" y="19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2385" name="8*"/>
            <p:cNvSpPr txBox="1"/>
            <p:nvPr/>
          </p:nvSpPr>
          <p:spPr>
            <a:xfrm>
              <a:off x="1901824" y="19050"/>
              <a:ext cx="26084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8*</a:t>
              </a:r>
            </a:p>
          </p:txBody>
        </p:sp>
        <p:sp>
          <p:nvSpPr>
            <p:cNvPr id="2386" name="3*"/>
            <p:cNvSpPr txBox="1"/>
            <p:nvPr/>
          </p:nvSpPr>
          <p:spPr>
            <a:xfrm>
              <a:off x="349249" y="17462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2387" name="2*"/>
            <p:cNvSpPr txBox="1"/>
            <p:nvPr/>
          </p:nvSpPr>
          <p:spPr>
            <a:xfrm>
              <a:off x="47624" y="17462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2*</a:t>
              </a:r>
            </a:p>
          </p:txBody>
        </p:sp>
      </p:grpSp>
      <p:sp>
        <p:nvSpPr>
          <p:cNvPr id="2389" name="Line"/>
          <p:cNvSpPr/>
          <p:nvPr/>
        </p:nvSpPr>
        <p:spPr>
          <a:xfrm>
            <a:off x="4283074" y="3809999"/>
            <a:ext cx="560389" cy="5207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390" name="Line"/>
          <p:cNvSpPr/>
          <p:nvPr/>
        </p:nvSpPr>
        <p:spPr>
          <a:xfrm rot="18420000">
            <a:off x="1328097" y="5810556"/>
            <a:ext cx="3206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5" y="1"/>
                  <a:pt x="71" y="0"/>
                  <a:pt x="106" y="0"/>
                </a:cubicBezTo>
                <a:cubicBezTo>
                  <a:pt x="11946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391" name="Line"/>
          <p:cNvSpPr/>
          <p:nvPr/>
        </p:nvSpPr>
        <p:spPr>
          <a:xfrm rot="18420000">
            <a:off x="2526659" y="5810556"/>
            <a:ext cx="3206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5" y="1"/>
                  <a:pt x="71" y="0"/>
                  <a:pt x="106" y="0"/>
                </a:cubicBezTo>
                <a:cubicBezTo>
                  <a:pt x="11946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392" name="Line"/>
          <p:cNvSpPr/>
          <p:nvPr/>
        </p:nvSpPr>
        <p:spPr>
          <a:xfrm rot="18420000">
            <a:off x="3725222" y="5810556"/>
            <a:ext cx="3206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5" y="1"/>
                  <a:pt x="71" y="0"/>
                  <a:pt x="106" y="0"/>
                </a:cubicBezTo>
                <a:cubicBezTo>
                  <a:pt x="11946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393" name="Line"/>
          <p:cNvSpPr/>
          <p:nvPr/>
        </p:nvSpPr>
        <p:spPr>
          <a:xfrm rot="18420000">
            <a:off x="4923784" y="5810556"/>
            <a:ext cx="3206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5" y="1"/>
                  <a:pt x="71" y="0"/>
                  <a:pt x="106" y="0"/>
                </a:cubicBezTo>
                <a:cubicBezTo>
                  <a:pt x="11946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394" name="Line"/>
          <p:cNvSpPr/>
          <p:nvPr/>
        </p:nvSpPr>
        <p:spPr>
          <a:xfrm rot="18420000">
            <a:off x="6203309" y="5810556"/>
            <a:ext cx="3206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5" y="1"/>
                  <a:pt x="71" y="0"/>
                  <a:pt x="106" y="0"/>
                </a:cubicBezTo>
                <a:cubicBezTo>
                  <a:pt x="11946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395" name="Line"/>
          <p:cNvSpPr/>
          <p:nvPr/>
        </p:nvSpPr>
        <p:spPr>
          <a:xfrm rot="18420000">
            <a:off x="7482040" y="5809762"/>
            <a:ext cx="319074" cy="43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899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98" name="After Re-distribu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After Re-distribution</a:t>
            </a:r>
          </a:p>
        </p:txBody>
      </p:sp>
      <p:sp>
        <p:nvSpPr>
          <p:cNvPr id="2399" name="Intuitively, entries are re-distributed by `pushing through’ the splitting entry in the parent node.…"/>
          <p:cNvSpPr txBox="1"/>
          <p:nvPr>
            <p:ph type="body" idx="4294967295"/>
          </p:nvPr>
        </p:nvSpPr>
        <p:spPr>
          <a:xfrm>
            <a:off x="320420" y="1002506"/>
            <a:ext cx="9144002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Intuitively, entries are </a:t>
            </a:r>
            <a:r>
              <a:rPr>
                <a:solidFill>
                  <a:schemeClr val="accent2"/>
                </a:solidFill>
              </a:rPr>
              <a:t>re-distributed by `</a:t>
            </a:r>
            <a:r>
              <a:rPr i="1">
                <a:solidFill>
                  <a:schemeClr val="accent2"/>
                </a:solidFill>
              </a:rPr>
              <a:t>pushing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 i="1">
                <a:solidFill>
                  <a:schemeClr val="accent2"/>
                </a:solidFill>
              </a:rPr>
              <a:t>through</a:t>
            </a:r>
            <a:r>
              <a:rPr>
                <a:solidFill>
                  <a:schemeClr val="accent2"/>
                </a:solidFill>
              </a:rPr>
              <a:t>’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the splitting entry in the parent node.</a:t>
            </a:r>
          </a:p>
          <a:p>
            <a:pPr>
              <a:buChar char="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0670" indent="-280670">
              <a:spcBef>
                <a:spcPts val="1100"/>
              </a:spcBef>
              <a:buClrTx/>
              <a:buSzPct val="100000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suffices to re-distribute index entry with key 20; we’ve re-distributed 17 as well for illustration.</a:t>
            </a:r>
          </a:p>
        </p:txBody>
      </p:sp>
      <p:sp>
        <p:nvSpPr>
          <p:cNvPr id="2400" name="Triangle"/>
          <p:cNvSpPr/>
          <p:nvPr/>
        </p:nvSpPr>
        <p:spPr>
          <a:xfrm>
            <a:off x="912812" y="6072187"/>
            <a:ext cx="93663" cy="58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016"/>
                </a:moveTo>
                <a:lnTo>
                  <a:pt x="0" y="21600"/>
                </a:lnTo>
                <a:lnTo>
                  <a:pt x="18671" y="0"/>
                </a:lnTo>
                <a:lnTo>
                  <a:pt x="21600" y="2101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01" name="Triangle"/>
          <p:cNvSpPr/>
          <p:nvPr/>
        </p:nvSpPr>
        <p:spPr>
          <a:xfrm>
            <a:off x="8289925" y="6054725"/>
            <a:ext cx="96838" cy="6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87" y="0"/>
                </a:moveTo>
                <a:lnTo>
                  <a:pt x="21600" y="21600"/>
                </a:lnTo>
                <a:lnTo>
                  <a:pt x="0" y="19440"/>
                </a:lnTo>
                <a:lnTo>
                  <a:pt x="3187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02" name="14*"/>
          <p:cNvSpPr txBox="1"/>
          <p:nvPr/>
        </p:nvSpPr>
        <p:spPr>
          <a:xfrm>
            <a:off x="2789236" y="62039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14*</a:t>
            </a:r>
          </a:p>
        </p:txBody>
      </p:sp>
      <p:sp>
        <p:nvSpPr>
          <p:cNvPr id="2403" name="16*"/>
          <p:cNvSpPr txBox="1"/>
          <p:nvPr/>
        </p:nvSpPr>
        <p:spPr>
          <a:xfrm>
            <a:off x="3082924" y="62039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16*</a:t>
            </a:r>
          </a:p>
        </p:txBody>
      </p:sp>
      <p:sp>
        <p:nvSpPr>
          <p:cNvPr id="2404" name="33*"/>
          <p:cNvSpPr txBox="1"/>
          <p:nvPr/>
        </p:nvSpPr>
        <p:spPr>
          <a:xfrm>
            <a:off x="7799386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2405" name="34*"/>
          <p:cNvSpPr txBox="1"/>
          <p:nvPr/>
        </p:nvSpPr>
        <p:spPr>
          <a:xfrm>
            <a:off x="8097836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34*</a:t>
            </a:r>
          </a:p>
        </p:txBody>
      </p:sp>
      <p:sp>
        <p:nvSpPr>
          <p:cNvPr id="2406" name="38*"/>
          <p:cNvSpPr txBox="1"/>
          <p:nvPr/>
        </p:nvSpPr>
        <p:spPr>
          <a:xfrm>
            <a:off x="8381999" y="61785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2407" name="39*"/>
          <p:cNvSpPr txBox="1"/>
          <p:nvPr/>
        </p:nvSpPr>
        <p:spPr>
          <a:xfrm>
            <a:off x="8678861" y="61658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39*</a:t>
            </a:r>
          </a:p>
        </p:txBody>
      </p:sp>
      <p:sp>
        <p:nvSpPr>
          <p:cNvPr id="2408" name="22*"/>
          <p:cNvSpPr txBox="1"/>
          <p:nvPr/>
        </p:nvSpPr>
        <p:spPr>
          <a:xfrm>
            <a:off x="6543674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2409" name="27*"/>
          <p:cNvSpPr txBox="1"/>
          <p:nvPr/>
        </p:nvSpPr>
        <p:spPr>
          <a:xfrm>
            <a:off x="6856411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2410" name="29*"/>
          <p:cNvSpPr txBox="1"/>
          <p:nvPr/>
        </p:nvSpPr>
        <p:spPr>
          <a:xfrm>
            <a:off x="7145336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29*</a:t>
            </a:r>
          </a:p>
        </p:txBody>
      </p:sp>
      <p:sp>
        <p:nvSpPr>
          <p:cNvPr id="2411" name="17*"/>
          <p:cNvSpPr txBox="1"/>
          <p:nvPr/>
        </p:nvSpPr>
        <p:spPr>
          <a:xfrm>
            <a:off x="4063999" y="61801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17*</a:t>
            </a:r>
          </a:p>
        </p:txBody>
      </p:sp>
      <p:sp>
        <p:nvSpPr>
          <p:cNvPr id="2412" name="18*"/>
          <p:cNvSpPr txBox="1"/>
          <p:nvPr/>
        </p:nvSpPr>
        <p:spPr>
          <a:xfrm>
            <a:off x="4352924" y="61801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18*</a:t>
            </a:r>
          </a:p>
        </p:txBody>
      </p:sp>
      <p:sp>
        <p:nvSpPr>
          <p:cNvPr id="2413" name="20*"/>
          <p:cNvSpPr txBox="1"/>
          <p:nvPr/>
        </p:nvSpPr>
        <p:spPr>
          <a:xfrm>
            <a:off x="5287962" y="6189662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2414" name="21*"/>
          <p:cNvSpPr txBox="1"/>
          <p:nvPr/>
        </p:nvSpPr>
        <p:spPr>
          <a:xfrm>
            <a:off x="5591174" y="61896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21*</a:t>
            </a:r>
          </a:p>
        </p:txBody>
      </p:sp>
      <p:sp>
        <p:nvSpPr>
          <p:cNvPr id="2415" name="7*"/>
          <p:cNvSpPr txBox="1"/>
          <p:nvPr/>
        </p:nvSpPr>
        <p:spPr>
          <a:xfrm>
            <a:off x="1890711" y="6167437"/>
            <a:ext cx="26084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7*</a:t>
            </a:r>
          </a:p>
        </p:txBody>
      </p:sp>
      <p:sp>
        <p:nvSpPr>
          <p:cNvPr id="2416" name="5*"/>
          <p:cNvSpPr txBox="1"/>
          <p:nvPr/>
        </p:nvSpPr>
        <p:spPr>
          <a:xfrm>
            <a:off x="1597024" y="6167437"/>
            <a:ext cx="26084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5*</a:t>
            </a:r>
          </a:p>
        </p:txBody>
      </p:sp>
      <p:sp>
        <p:nvSpPr>
          <p:cNvPr id="2417" name="8*"/>
          <p:cNvSpPr txBox="1"/>
          <p:nvPr/>
        </p:nvSpPr>
        <p:spPr>
          <a:xfrm>
            <a:off x="2178049" y="6167437"/>
            <a:ext cx="26084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8*</a:t>
            </a:r>
          </a:p>
        </p:txBody>
      </p:sp>
      <p:sp>
        <p:nvSpPr>
          <p:cNvPr id="2418" name="2*"/>
          <p:cNvSpPr txBox="1"/>
          <p:nvPr/>
        </p:nvSpPr>
        <p:spPr>
          <a:xfrm>
            <a:off x="357186" y="6164262"/>
            <a:ext cx="26084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2*</a:t>
            </a:r>
          </a:p>
        </p:txBody>
      </p:sp>
      <p:sp>
        <p:nvSpPr>
          <p:cNvPr id="2419" name="3*"/>
          <p:cNvSpPr txBox="1"/>
          <p:nvPr/>
        </p:nvSpPr>
        <p:spPr>
          <a:xfrm>
            <a:off x="649287" y="6164262"/>
            <a:ext cx="26084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3*</a:t>
            </a:r>
          </a:p>
        </p:txBody>
      </p:sp>
      <p:sp>
        <p:nvSpPr>
          <p:cNvPr id="2420" name="Line"/>
          <p:cNvSpPr/>
          <p:nvPr/>
        </p:nvSpPr>
        <p:spPr>
          <a:xfrm rot="18420000">
            <a:off x="1456684" y="5880406"/>
            <a:ext cx="333361" cy="43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899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421" name="Rectangle"/>
          <p:cNvSpPr/>
          <p:nvPr/>
        </p:nvSpPr>
        <p:spPr>
          <a:xfrm>
            <a:off x="4600575" y="4073525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24" name="Group"/>
          <p:cNvGrpSpPr/>
          <p:nvPr/>
        </p:nvGrpSpPr>
        <p:grpSpPr>
          <a:xfrm>
            <a:off x="4675187" y="4073525"/>
            <a:ext cx="1" cy="493713"/>
            <a:chOff x="0" y="0"/>
            <a:chExt cx="0" cy="493712"/>
          </a:xfrm>
        </p:grpSpPr>
        <p:sp>
          <p:nvSpPr>
            <p:cNvPr id="2422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23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25" name="Rectangle"/>
          <p:cNvSpPr/>
          <p:nvPr/>
        </p:nvSpPr>
        <p:spPr>
          <a:xfrm>
            <a:off x="5045075" y="4073525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28" name="Group"/>
          <p:cNvGrpSpPr/>
          <p:nvPr/>
        </p:nvGrpSpPr>
        <p:grpSpPr>
          <a:xfrm>
            <a:off x="5119687" y="4073525"/>
            <a:ext cx="1" cy="493713"/>
            <a:chOff x="0" y="0"/>
            <a:chExt cx="0" cy="493712"/>
          </a:xfrm>
        </p:grpSpPr>
        <p:sp>
          <p:nvSpPr>
            <p:cNvPr id="2426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27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29" name="Rectangle"/>
          <p:cNvSpPr/>
          <p:nvPr/>
        </p:nvSpPr>
        <p:spPr>
          <a:xfrm>
            <a:off x="5489575" y="4073525"/>
            <a:ext cx="446088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32" name="Group"/>
          <p:cNvGrpSpPr/>
          <p:nvPr/>
        </p:nvGrpSpPr>
        <p:grpSpPr>
          <a:xfrm>
            <a:off x="5564187" y="4073525"/>
            <a:ext cx="1" cy="493713"/>
            <a:chOff x="0" y="0"/>
            <a:chExt cx="0" cy="493712"/>
          </a:xfrm>
        </p:grpSpPr>
        <p:sp>
          <p:nvSpPr>
            <p:cNvPr id="2430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31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33" name="Rectangle"/>
          <p:cNvSpPr/>
          <p:nvPr/>
        </p:nvSpPr>
        <p:spPr>
          <a:xfrm>
            <a:off x="5935662" y="4073525"/>
            <a:ext cx="444501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36" name="Group"/>
          <p:cNvGrpSpPr/>
          <p:nvPr/>
        </p:nvGrpSpPr>
        <p:grpSpPr>
          <a:xfrm>
            <a:off x="6007100" y="4073525"/>
            <a:ext cx="0" cy="493713"/>
            <a:chOff x="0" y="0"/>
            <a:chExt cx="0" cy="493712"/>
          </a:xfrm>
        </p:grpSpPr>
        <p:sp>
          <p:nvSpPr>
            <p:cNvPr id="2434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35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37" name="Rectangle"/>
          <p:cNvSpPr/>
          <p:nvPr/>
        </p:nvSpPr>
        <p:spPr>
          <a:xfrm>
            <a:off x="6380162" y="4073525"/>
            <a:ext cx="73026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38" name="Rectangle"/>
          <p:cNvSpPr/>
          <p:nvPr/>
        </p:nvSpPr>
        <p:spPr>
          <a:xfrm>
            <a:off x="2792412" y="6143625"/>
            <a:ext cx="298451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39" name="Rectangle"/>
          <p:cNvSpPr/>
          <p:nvPr/>
        </p:nvSpPr>
        <p:spPr>
          <a:xfrm>
            <a:off x="3090862" y="6143625"/>
            <a:ext cx="295276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40" name="Rectangle"/>
          <p:cNvSpPr/>
          <p:nvPr/>
        </p:nvSpPr>
        <p:spPr>
          <a:xfrm>
            <a:off x="3386137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41" name="Rectangle"/>
          <p:cNvSpPr/>
          <p:nvPr/>
        </p:nvSpPr>
        <p:spPr>
          <a:xfrm>
            <a:off x="3683000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42" name="Rectangle"/>
          <p:cNvSpPr/>
          <p:nvPr/>
        </p:nvSpPr>
        <p:spPr>
          <a:xfrm>
            <a:off x="2476500" y="5132387"/>
            <a:ext cx="446088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45" name="Group"/>
          <p:cNvGrpSpPr/>
          <p:nvPr/>
        </p:nvGrpSpPr>
        <p:grpSpPr>
          <a:xfrm>
            <a:off x="2551112" y="5132387"/>
            <a:ext cx="1" cy="493713"/>
            <a:chOff x="0" y="0"/>
            <a:chExt cx="0" cy="493712"/>
          </a:xfrm>
        </p:grpSpPr>
        <p:sp>
          <p:nvSpPr>
            <p:cNvPr id="2443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44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46" name="Rectangle"/>
          <p:cNvSpPr/>
          <p:nvPr/>
        </p:nvSpPr>
        <p:spPr>
          <a:xfrm>
            <a:off x="2922587" y="5132387"/>
            <a:ext cx="444501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49" name="Group"/>
          <p:cNvGrpSpPr/>
          <p:nvPr/>
        </p:nvGrpSpPr>
        <p:grpSpPr>
          <a:xfrm>
            <a:off x="2995612" y="5132387"/>
            <a:ext cx="1" cy="493713"/>
            <a:chOff x="0" y="0"/>
            <a:chExt cx="0" cy="493712"/>
          </a:xfrm>
        </p:grpSpPr>
        <p:sp>
          <p:nvSpPr>
            <p:cNvPr id="2447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48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50" name="Rectangle"/>
          <p:cNvSpPr/>
          <p:nvPr/>
        </p:nvSpPr>
        <p:spPr>
          <a:xfrm>
            <a:off x="3367087" y="5132387"/>
            <a:ext cx="444501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53" name="Group"/>
          <p:cNvGrpSpPr/>
          <p:nvPr/>
        </p:nvGrpSpPr>
        <p:grpSpPr>
          <a:xfrm>
            <a:off x="3441700" y="5132387"/>
            <a:ext cx="0" cy="493713"/>
            <a:chOff x="0" y="0"/>
            <a:chExt cx="0" cy="493712"/>
          </a:xfrm>
        </p:grpSpPr>
        <p:sp>
          <p:nvSpPr>
            <p:cNvPr id="2451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52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54" name="Rectangle"/>
          <p:cNvSpPr/>
          <p:nvPr/>
        </p:nvSpPr>
        <p:spPr>
          <a:xfrm>
            <a:off x="3811587" y="5132387"/>
            <a:ext cx="444501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57" name="Group"/>
          <p:cNvGrpSpPr/>
          <p:nvPr/>
        </p:nvGrpSpPr>
        <p:grpSpPr>
          <a:xfrm>
            <a:off x="3886200" y="5132387"/>
            <a:ext cx="0" cy="493713"/>
            <a:chOff x="0" y="0"/>
            <a:chExt cx="0" cy="493712"/>
          </a:xfrm>
        </p:grpSpPr>
        <p:sp>
          <p:nvSpPr>
            <p:cNvPr id="2455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56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58" name="Rectangle"/>
          <p:cNvSpPr/>
          <p:nvPr/>
        </p:nvSpPr>
        <p:spPr>
          <a:xfrm>
            <a:off x="4256087" y="5132387"/>
            <a:ext cx="74613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59" name="Rectangle"/>
          <p:cNvSpPr/>
          <p:nvPr/>
        </p:nvSpPr>
        <p:spPr>
          <a:xfrm>
            <a:off x="4052887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0" name="Rectangle"/>
          <p:cNvSpPr/>
          <p:nvPr/>
        </p:nvSpPr>
        <p:spPr>
          <a:xfrm>
            <a:off x="4349750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1" name="Rectangle"/>
          <p:cNvSpPr/>
          <p:nvPr/>
        </p:nvSpPr>
        <p:spPr>
          <a:xfrm>
            <a:off x="4646612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2" name="Rectangle"/>
          <p:cNvSpPr/>
          <p:nvPr/>
        </p:nvSpPr>
        <p:spPr>
          <a:xfrm>
            <a:off x="4943475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3" name="Rectangle"/>
          <p:cNvSpPr/>
          <p:nvPr/>
        </p:nvSpPr>
        <p:spPr>
          <a:xfrm>
            <a:off x="7807325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4" name="Rectangle"/>
          <p:cNvSpPr/>
          <p:nvPr/>
        </p:nvSpPr>
        <p:spPr>
          <a:xfrm>
            <a:off x="8102600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5" name="Rectangle"/>
          <p:cNvSpPr/>
          <p:nvPr/>
        </p:nvSpPr>
        <p:spPr>
          <a:xfrm>
            <a:off x="8397875" y="6143625"/>
            <a:ext cx="298450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6" name="Rectangle"/>
          <p:cNvSpPr/>
          <p:nvPr/>
        </p:nvSpPr>
        <p:spPr>
          <a:xfrm>
            <a:off x="8696325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7" name="Rectangle"/>
          <p:cNvSpPr/>
          <p:nvPr/>
        </p:nvSpPr>
        <p:spPr>
          <a:xfrm>
            <a:off x="6546850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8" name="Rectangle"/>
          <p:cNvSpPr/>
          <p:nvPr/>
        </p:nvSpPr>
        <p:spPr>
          <a:xfrm>
            <a:off x="6843712" y="6143625"/>
            <a:ext cx="293688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69" name="Rectangle"/>
          <p:cNvSpPr/>
          <p:nvPr/>
        </p:nvSpPr>
        <p:spPr>
          <a:xfrm>
            <a:off x="7137400" y="6143625"/>
            <a:ext cx="298450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70" name="Rectangle"/>
          <p:cNvSpPr/>
          <p:nvPr/>
        </p:nvSpPr>
        <p:spPr>
          <a:xfrm>
            <a:off x="7435850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71" name="Rectangle"/>
          <p:cNvSpPr/>
          <p:nvPr/>
        </p:nvSpPr>
        <p:spPr>
          <a:xfrm>
            <a:off x="5294312" y="61436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72" name="Rectangle"/>
          <p:cNvSpPr/>
          <p:nvPr/>
        </p:nvSpPr>
        <p:spPr>
          <a:xfrm>
            <a:off x="5591175" y="6143625"/>
            <a:ext cx="298450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73" name="Rectangle"/>
          <p:cNvSpPr/>
          <p:nvPr/>
        </p:nvSpPr>
        <p:spPr>
          <a:xfrm>
            <a:off x="5889625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74" name="Rectangle"/>
          <p:cNvSpPr/>
          <p:nvPr/>
        </p:nvSpPr>
        <p:spPr>
          <a:xfrm>
            <a:off x="6184900" y="6143625"/>
            <a:ext cx="295275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77" name="Group"/>
          <p:cNvGrpSpPr/>
          <p:nvPr/>
        </p:nvGrpSpPr>
        <p:grpSpPr>
          <a:xfrm>
            <a:off x="912812" y="5554662"/>
            <a:ext cx="1600201" cy="576263"/>
            <a:chOff x="0" y="0"/>
            <a:chExt cx="1600199" cy="576262"/>
          </a:xfrm>
        </p:grpSpPr>
        <p:sp>
          <p:nvSpPr>
            <p:cNvPr id="2475" name="Line"/>
            <p:cNvSpPr/>
            <p:nvPr/>
          </p:nvSpPr>
          <p:spPr>
            <a:xfrm flipH="1">
              <a:off x="0" y="-1"/>
              <a:ext cx="1600200" cy="5762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6" name="Line"/>
            <p:cNvSpPr/>
            <p:nvPr/>
          </p:nvSpPr>
          <p:spPr>
            <a:xfrm flipV="1">
              <a:off x="-1" y="0"/>
              <a:ext cx="1600201" cy="576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480" name="Group"/>
          <p:cNvGrpSpPr/>
          <p:nvPr/>
        </p:nvGrpSpPr>
        <p:grpSpPr>
          <a:xfrm>
            <a:off x="2144712" y="5564187"/>
            <a:ext cx="796926" cy="554039"/>
            <a:chOff x="0" y="0"/>
            <a:chExt cx="796925" cy="554037"/>
          </a:xfrm>
        </p:grpSpPr>
        <p:sp>
          <p:nvSpPr>
            <p:cNvPr id="2478" name="Line"/>
            <p:cNvSpPr/>
            <p:nvPr/>
          </p:nvSpPr>
          <p:spPr>
            <a:xfrm flipH="1">
              <a:off x="0" y="-1"/>
              <a:ext cx="796925" cy="5540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9" name="Line"/>
            <p:cNvSpPr/>
            <p:nvPr/>
          </p:nvSpPr>
          <p:spPr>
            <a:xfrm flipV="1">
              <a:off x="0" y="-1"/>
              <a:ext cx="796925" cy="5540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81" name="Triangle"/>
          <p:cNvSpPr/>
          <p:nvPr/>
        </p:nvSpPr>
        <p:spPr>
          <a:xfrm>
            <a:off x="2144712" y="6034087"/>
            <a:ext cx="92076" cy="8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264"/>
                </a:moveTo>
                <a:lnTo>
                  <a:pt x="0" y="21600"/>
                </a:lnTo>
                <a:lnTo>
                  <a:pt x="16759" y="0"/>
                </a:lnTo>
                <a:lnTo>
                  <a:pt x="21600" y="1426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84" name="Group"/>
          <p:cNvGrpSpPr/>
          <p:nvPr/>
        </p:nvGrpSpPr>
        <p:grpSpPr>
          <a:xfrm>
            <a:off x="3340099" y="4492624"/>
            <a:ext cx="1298576" cy="615952"/>
            <a:chOff x="0" y="0"/>
            <a:chExt cx="1298575" cy="615950"/>
          </a:xfrm>
        </p:grpSpPr>
        <p:sp>
          <p:nvSpPr>
            <p:cNvPr id="2482" name="Line"/>
            <p:cNvSpPr/>
            <p:nvPr/>
          </p:nvSpPr>
          <p:spPr>
            <a:xfrm flipH="1">
              <a:off x="0" y="-1"/>
              <a:ext cx="1298575" cy="6159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83" name="Line"/>
            <p:cNvSpPr/>
            <p:nvPr/>
          </p:nvSpPr>
          <p:spPr>
            <a:xfrm flipV="1">
              <a:off x="-1" y="0"/>
              <a:ext cx="1298576" cy="6159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85" name="Triangle"/>
          <p:cNvSpPr/>
          <p:nvPr/>
        </p:nvSpPr>
        <p:spPr>
          <a:xfrm>
            <a:off x="3340100" y="5038725"/>
            <a:ext cx="95250" cy="69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673"/>
                </a:moveTo>
                <a:lnTo>
                  <a:pt x="0" y="21600"/>
                </a:lnTo>
                <a:lnTo>
                  <a:pt x="18360" y="0"/>
                </a:lnTo>
                <a:lnTo>
                  <a:pt x="21600" y="17673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486" name="Rectangle"/>
          <p:cNvSpPr/>
          <p:nvPr/>
        </p:nvSpPr>
        <p:spPr>
          <a:xfrm>
            <a:off x="5629275" y="5132387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89" name="Group"/>
          <p:cNvGrpSpPr/>
          <p:nvPr/>
        </p:nvGrpSpPr>
        <p:grpSpPr>
          <a:xfrm>
            <a:off x="5702300" y="5132387"/>
            <a:ext cx="0" cy="493713"/>
            <a:chOff x="0" y="0"/>
            <a:chExt cx="0" cy="493712"/>
          </a:xfrm>
        </p:grpSpPr>
        <p:sp>
          <p:nvSpPr>
            <p:cNvPr id="2487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88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90" name="Rectangle"/>
          <p:cNvSpPr/>
          <p:nvPr/>
        </p:nvSpPr>
        <p:spPr>
          <a:xfrm>
            <a:off x="6073775" y="5132387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93" name="Group"/>
          <p:cNvGrpSpPr/>
          <p:nvPr/>
        </p:nvGrpSpPr>
        <p:grpSpPr>
          <a:xfrm>
            <a:off x="6146800" y="5132387"/>
            <a:ext cx="0" cy="493713"/>
            <a:chOff x="0" y="0"/>
            <a:chExt cx="0" cy="493712"/>
          </a:xfrm>
        </p:grpSpPr>
        <p:sp>
          <p:nvSpPr>
            <p:cNvPr id="2491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92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94" name="Rectangle"/>
          <p:cNvSpPr/>
          <p:nvPr/>
        </p:nvSpPr>
        <p:spPr>
          <a:xfrm>
            <a:off x="6518275" y="5132387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497" name="Group"/>
          <p:cNvGrpSpPr/>
          <p:nvPr/>
        </p:nvGrpSpPr>
        <p:grpSpPr>
          <a:xfrm>
            <a:off x="6592887" y="5132387"/>
            <a:ext cx="1" cy="493713"/>
            <a:chOff x="0" y="0"/>
            <a:chExt cx="0" cy="493712"/>
          </a:xfrm>
        </p:grpSpPr>
        <p:sp>
          <p:nvSpPr>
            <p:cNvPr id="2495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96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98" name="Rectangle"/>
          <p:cNvSpPr/>
          <p:nvPr/>
        </p:nvSpPr>
        <p:spPr>
          <a:xfrm>
            <a:off x="6962775" y="5132387"/>
            <a:ext cx="444500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01" name="Group"/>
          <p:cNvGrpSpPr/>
          <p:nvPr/>
        </p:nvGrpSpPr>
        <p:grpSpPr>
          <a:xfrm>
            <a:off x="7037387" y="5132387"/>
            <a:ext cx="1" cy="493713"/>
            <a:chOff x="0" y="0"/>
            <a:chExt cx="0" cy="493712"/>
          </a:xfrm>
        </p:grpSpPr>
        <p:sp>
          <p:nvSpPr>
            <p:cNvPr id="2499" name="Line"/>
            <p:cNvSpPr/>
            <p:nvPr/>
          </p:nvSpPr>
          <p:spPr>
            <a:xfrm flipH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00" name="Line"/>
            <p:cNvSpPr/>
            <p:nvPr/>
          </p:nvSpPr>
          <p:spPr>
            <a:xfrm flipV="1">
              <a:off x="-1" y="0"/>
              <a:ext cx="2" cy="493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02" name="Rectangle"/>
          <p:cNvSpPr/>
          <p:nvPr/>
        </p:nvSpPr>
        <p:spPr>
          <a:xfrm>
            <a:off x="7407275" y="5132387"/>
            <a:ext cx="74613" cy="493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05" name="Group"/>
          <p:cNvGrpSpPr/>
          <p:nvPr/>
        </p:nvGrpSpPr>
        <p:grpSpPr>
          <a:xfrm>
            <a:off x="3340099" y="5554662"/>
            <a:ext cx="55564" cy="552451"/>
            <a:chOff x="0" y="0"/>
            <a:chExt cx="55562" cy="552450"/>
          </a:xfrm>
        </p:grpSpPr>
        <p:sp>
          <p:nvSpPr>
            <p:cNvPr id="2503" name="Line"/>
            <p:cNvSpPr/>
            <p:nvPr/>
          </p:nvSpPr>
          <p:spPr>
            <a:xfrm flipH="1">
              <a:off x="-1" y="0"/>
              <a:ext cx="55564" cy="552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04" name="Line"/>
            <p:cNvSpPr/>
            <p:nvPr/>
          </p:nvSpPr>
          <p:spPr>
            <a:xfrm flipV="1">
              <a:off x="-1" y="0"/>
              <a:ext cx="55564" cy="552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06" name="Triangle"/>
          <p:cNvSpPr/>
          <p:nvPr/>
        </p:nvSpPr>
        <p:spPr>
          <a:xfrm>
            <a:off x="3328987" y="5981700"/>
            <a:ext cx="46038" cy="125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41"/>
                </a:moveTo>
                <a:lnTo>
                  <a:pt x="4469" y="21600"/>
                </a:lnTo>
                <a:lnTo>
                  <a:pt x="0" y="0"/>
                </a:lnTo>
                <a:lnTo>
                  <a:pt x="21600" y="164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09" name="Group"/>
          <p:cNvGrpSpPr/>
          <p:nvPr/>
        </p:nvGrpSpPr>
        <p:grpSpPr>
          <a:xfrm>
            <a:off x="6999287" y="5554662"/>
            <a:ext cx="1327151" cy="563564"/>
            <a:chOff x="0" y="0"/>
            <a:chExt cx="1327150" cy="563562"/>
          </a:xfrm>
        </p:grpSpPr>
        <p:sp>
          <p:nvSpPr>
            <p:cNvPr id="2507" name="Line"/>
            <p:cNvSpPr/>
            <p:nvPr/>
          </p:nvSpPr>
          <p:spPr>
            <a:xfrm>
              <a:off x="0" y="-1"/>
              <a:ext cx="1327150" cy="5635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08" name="Line"/>
            <p:cNvSpPr/>
            <p:nvPr/>
          </p:nvSpPr>
          <p:spPr>
            <a:xfrm flipH="1" flipV="1">
              <a:off x="-1" y="0"/>
              <a:ext cx="1327151" cy="5635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512" name="Group"/>
          <p:cNvGrpSpPr/>
          <p:nvPr/>
        </p:nvGrpSpPr>
        <p:grpSpPr>
          <a:xfrm>
            <a:off x="6546850" y="5540375"/>
            <a:ext cx="590551" cy="590550"/>
            <a:chOff x="0" y="0"/>
            <a:chExt cx="590550" cy="590550"/>
          </a:xfrm>
        </p:grpSpPr>
        <p:sp>
          <p:nvSpPr>
            <p:cNvPr id="2510" name="Line"/>
            <p:cNvSpPr/>
            <p:nvPr/>
          </p:nvSpPr>
          <p:spPr>
            <a:xfrm>
              <a:off x="0" y="-1"/>
              <a:ext cx="590551" cy="5905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11" name="Line"/>
            <p:cNvSpPr/>
            <p:nvPr/>
          </p:nvSpPr>
          <p:spPr>
            <a:xfrm flipH="1" flipV="1">
              <a:off x="0" y="-1"/>
              <a:ext cx="590551" cy="5905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13" name="Triangle"/>
          <p:cNvSpPr/>
          <p:nvPr/>
        </p:nvSpPr>
        <p:spPr>
          <a:xfrm>
            <a:off x="7050087" y="6034087"/>
            <a:ext cx="87313" cy="96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69" y="0"/>
                </a:moveTo>
                <a:lnTo>
                  <a:pt x="21600" y="21600"/>
                </a:lnTo>
                <a:lnTo>
                  <a:pt x="0" y="10977"/>
                </a:lnTo>
                <a:lnTo>
                  <a:pt x="706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16" name="Group"/>
          <p:cNvGrpSpPr/>
          <p:nvPr/>
        </p:nvGrpSpPr>
        <p:grpSpPr>
          <a:xfrm>
            <a:off x="5926137" y="5540375"/>
            <a:ext cx="174626" cy="577850"/>
            <a:chOff x="0" y="0"/>
            <a:chExt cx="174625" cy="577850"/>
          </a:xfrm>
        </p:grpSpPr>
        <p:sp>
          <p:nvSpPr>
            <p:cNvPr id="2514" name="Line"/>
            <p:cNvSpPr/>
            <p:nvPr/>
          </p:nvSpPr>
          <p:spPr>
            <a:xfrm flipH="1">
              <a:off x="0" y="-1"/>
              <a:ext cx="174625" cy="5778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15" name="Line"/>
            <p:cNvSpPr/>
            <p:nvPr/>
          </p:nvSpPr>
          <p:spPr>
            <a:xfrm flipV="1">
              <a:off x="-1" y="0"/>
              <a:ext cx="174627" cy="577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17" name="Triangle"/>
          <p:cNvSpPr/>
          <p:nvPr/>
        </p:nvSpPr>
        <p:spPr>
          <a:xfrm>
            <a:off x="5926137" y="5994400"/>
            <a:ext cx="55563" cy="12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77"/>
                </a:moveTo>
                <a:lnTo>
                  <a:pt x="0" y="21600"/>
                </a:lnTo>
                <a:lnTo>
                  <a:pt x="4937" y="0"/>
                </a:lnTo>
                <a:lnTo>
                  <a:pt x="21600" y="3877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20" name="Group"/>
          <p:cNvGrpSpPr/>
          <p:nvPr/>
        </p:nvGrpSpPr>
        <p:grpSpPr>
          <a:xfrm>
            <a:off x="4794249" y="5564187"/>
            <a:ext cx="863601" cy="554038"/>
            <a:chOff x="0" y="0"/>
            <a:chExt cx="863600" cy="554037"/>
          </a:xfrm>
        </p:grpSpPr>
        <p:sp>
          <p:nvSpPr>
            <p:cNvPr id="2518" name="Line"/>
            <p:cNvSpPr/>
            <p:nvPr/>
          </p:nvSpPr>
          <p:spPr>
            <a:xfrm flipH="1">
              <a:off x="-1" y="0"/>
              <a:ext cx="863601" cy="554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19" name="Line"/>
            <p:cNvSpPr/>
            <p:nvPr/>
          </p:nvSpPr>
          <p:spPr>
            <a:xfrm flipV="1">
              <a:off x="-1" y="0"/>
              <a:ext cx="863601" cy="554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21" name="Triangle"/>
          <p:cNvSpPr/>
          <p:nvPr/>
        </p:nvSpPr>
        <p:spPr>
          <a:xfrm>
            <a:off x="4794250" y="6038850"/>
            <a:ext cx="95250" cy="79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120"/>
                </a:moveTo>
                <a:lnTo>
                  <a:pt x="0" y="21600"/>
                </a:lnTo>
                <a:lnTo>
                  <a:pt x="17280" y="0"/>
                </a:lnTo>
                <a:lnTo>
                  <a:pt x="21600" y="1512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24" name="Group"/>
          <p:cNvGrpSpPr/>
          <p:nvPr/>
        </p:nvGrpSpPr>
        <p:grpSpPr>
          <a:xfrm>
            <a:off x="5081587" y="4505324"/>
            <a:ext cx="1344613" cy="603252"/>
            <a:chOff x="0" y="0"/>
            <a:chExt cx="1344612" cy="603250"/>
          </a:xfrm>
        </p:grpSpPr>
        <p:sp>
          <p:nvSpPr>
            <p:cNvPr id="2522" name="Line"/>
            <p:cNvSpPr/>
            <p:nvPr/>
          </p:nvSpPr>
          <p:spPr>
            <a:xfrm>
              <a:off x="0" y="-1"/>
              <a:ext cx="1344613" cy="6032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23" name="Line"/>
            <p:cNvSpPr/>
            <p:nvPr/>
          </p:nvSpPr>
          <p:spPr>
            <a:xfrm flipH="1" flipV="1">
              <a:off x="0" y="-1"/>
              <a:ext cx="1344613" cy="6032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25" name="Triangle"/>
          <p:cNvSpPr/>
          <p:nvPr/>
        </p:nvSpPr>
        <p:spPr>
          <a:xfrm>
            <a:off x="6329362" y="5040312"/>
            <a:ext cx="96838" cy="68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87" y="0"/>
                </a:moveTo>
                <a:lnTo>
                  <a:pt x="21600" y="21600"/>
                </a:lnTo>
                <a:lnTo>
                  <a:pt x="0" y="18084"/>
                </a:lnTo>
                <a:lnTo>
                  <a:pt x="3187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26" name="Rectangle"/>
          <p:cNvSpPr/>
          <p:nvPr/>
        </p:nvSpPr>
        <p:spPr>
          <a:xfrm>
            <a:off x="307975" y="6130925"/>
            <a:ext cx="293688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27" name="Rectangle"/>
          <p:cNvSpPr/>
          <p:nvPr/>
        </p:nvSpPr>
        <p:spPr>
          <a:xfrm>
            <a:off x="601662" y="6130925"/>
            <a:ext cx="298451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28" name="Rectangle"/>
          <p:cNvSpPr/>
          <p:nvPr/>
        </p:nvSpPr>
        <p:spPr>
          <a:xfrm>
            <a:off x="900112" y="6130925"/>
            <a:ext cx="295276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29" name="Rectangle"/>
          <p:cNvSpPr/>
          <p:nvPr/>
        </p:nvSpPr>
        <p:spPr>
          <a:xfrm>
            <a:off x="1195387" y="6130925"/>
            <a:ext cx="296863" cy="3952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30" name="Rectangle"/>
          <p:cNvSpPr/>
          <p:nvPr/>
        </p:nvSpPr>
        <p:spPr>
          <a:xfrm>
            <a:off x="1550987" y="6130925"/>
            <a:ext cx="296863" cy="3968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31" name="Rectangle"/>
          <p:cNvSpPr/>
          <p:nvPr/>
        </p:nvSpPr>
        <p:spPr>
          <a:xfrm>
            <a:off x="1847850" y="6130925"/>
            <a:ext cx="296863" cy="3968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32" name="Rectangle"/>
          <p:cNvSpPr/>
          <p:nvPr/>
        </p:nvSpPr>
        <p:spPr>
          <a:xfrm>
            <a:off x="2144712" y="6130925"/>
            <a:ext cx="296863" cy="3968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33" name="Rectangle"/>
          <p:cNvSpPr/>
          <p:nvPr/>
        </p:nvSpPr>
        <p:spPr>
          <a:xfrm>
            <a:off x="2441575" y="6130925"/>
            <a:ext cx="295275" cy="3968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534" name="Root"/>
          <p:cNvSpPr txBox="1"/>
          <p:nvPr/>
        </p:nvSpPr>
        <p:spPr>
          <a:xfrm>
            <a:off x="4044949" y="3570287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535" name="13"/>
          <p:cNvSpPr txBox="1"/>
          <p:nvPr/>
        </p:nvSpPr>
        <p:spPr>
          <a:xfrm>
            <a:off x="3062286" y="5154612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</a:t>
            </a:r>
          </a:p>
        </p:txBody>
      </p:sp>
      <p:sp>
        <p:nvSpPr>
          <p:cNvPr id="2536" name="5"/>
          <p:cNvSpPr txBox="1"/>
          <p:nvPr/>
        </p:nvSpPr>
        <p:spPr>
          <a:xfrm>
            <a:off x="2638424" y="5154612"/>
            <a:ext cx="19659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</a:t>
            </a:r>
          </a:p>
        </p:txBody>
      </p:sp>
      <p:sp>
        <p:nvSpPr>
          <p:cNvPr id="2537" name="17"/>
          <p:cNvSpPr txBox="1"/>
          <p:nvPr/>
        </p:nvSpPr>
        <p:spPr>
          <a:xfrm>
            <a:off x="4748212" y="4092575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17</a:t>
            </a:r>
          </a:p>
        </p:txBody>
      </p:sp>
      <p:sp>
        <p:nvSpPr>
          <p:cNvPr id="2538" name="30"/>
          <p:cNvSpPr txBox="1"/>
          <p:nvPr/>
        </p:nvSpPr>
        <p:spPr>
          <a:xfrm>
            <a:off x="6665911" y="5141912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30</a:t>
            </a:r>
          </a:p>
        </p:txBody>
      </p:sp>
      <p:sp>
        <p:nvSpPr>
          <p:cNvPr id="2539" name="20"/>
          <p:cNvSpPr txBox="1"/>
          <p:nvPr/>
        </p:nvSpPr>
        <p:spPr>
          <a:xfrm>
            <a:off x="5776912" y="5165725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2540" name="22"/>
          <p:cNvSpPr txBox="1"/>
          <p:nvPr/>
        </p:nvSpPr>
        <p:spPr>
          <a:xfrm>
            <a:off x="6213474" y="5141912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</a:t>
            </a:r>
          </a:p>
        </p:txBody>
      </p:sp>
      <p:sp>
        <p:nvSpPr>
          <p:cNvPr id="2541" name="Line"/>
          <p:cNvSpPr/>
          <p:nvPr/>
        </p:nvSpPr>
        <p:spPr>
          <a:xfrm>
            <a:off x="4379912" y="3505200"/>
            <a:ext cx="630239" cy="527050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542" name="Line"/>
          <p:cNvSpPr/>
          <p:nvPr/>
        </p:nvSpPr>
        <p:spPr>
          <a:xfrm rot="18420000">
            <a:off x="2645722" y="5880406"/>
            <a:ext cx="333360" cy="43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899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543" name="Line"/>
          <p:cNvSpPr/>
          <p:nvPr/>
        </p:nvSpPr>
        <p:spPr>
          <a:xfrm rot="18420000">
            <a:off x="3836347" y="5880406"/>
            <a:ext cx="333360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4" y="1"/>
                  <a:pt x="68" y="0"/>
                  <a:pt x="103" y="0"/>
                </a:cubicBezTo>
                <a:cubicBezTo>
                  <a:pt x="11945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544" name="Line"/>
          <p:cNvSpPr/>
          <p:nvPr/>
        </p:nvSpPr>
        <p:spPr>
          <a:xfrm rot="18420000">
            <a:off x="5104759" y="5880406"/>
            <a:ext cx="333361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4" y="1"/>
                  <a:pt x="68" y="0"/>
                  <a:pt x="103" y="0"/>
                </a:cubicBezTo>
                <a:cubicBezTo>
                  <a:pt x="11945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545" name="Line"/>
          <p:cNvSpPr/>
          <p:nvPr/>
        </p:nvSpPr>
        <p:spPr>
          <a:xfrm rot="18420000">
            <a:off x="6373172" y="5880406"/>
            <a:ext cx="333360" cy="43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899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2546" name="Line"/>
          <p:cNvSpPr/>
          <p:nvPr/>
        </p:nvSpPr>
        <p:spPr>
          <a:xfrm rot="18420000">
            <a:off x="7563797" y="5880406"/>
            <a:ext cx="333360" cy="43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"/>
                </a:moveTo>
                <a:cubicBezTo>
                  <a:pt x="34" y="1"/>
                  <a:pt x="68" y="0"/>
                  <a:pt x="103" y="0"/>
                </a:cubicBezTo>
                <a:cubicBezTo>
                  <a:pt x="11945" y="0"/>
                  <a:pt x="21557" y="9658"/>
                  <a:pt x="21600" y="2160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  <a:tail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1" name="Indexed Sequential Access Method"/>
          <p:cNvSpPr txBox="1"/>
          <p:nvPr>
            <p:ph type="title" idx="4294967295"/>
          </p:nvPr>
        </p:nvSpPr>
        <p:spPr>
          <a:xfrm>
            <a:off x="0" y="36830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48640">
              <a:defRPr sz="2400">
                <a:effectLst>
                  <a:outerShdw blurRad="7620" dist="15240" dir="2700000" rotWithShape="0">
                    <a:srgbClr val="DDDDDD"/>
                  </a:outerShdw>
                </a:effectLst>
              </a:defRPr>
            </a:pPr>
            <a:br/>
            <a:r>
              <a:rPr u="sng">
                <a:solidFill>
                  <a:srgbClr val="CF0E30"/>
                </a:solidFill>
              </a:rPr>
              <a:t>I</a:t>
            </a:r>
            <a:r>
              <a:t>ndexed</a:t>
            </a:r>
            <a:r>
              <a:rPr>
                <a:solidFill>
                  <a:srgbClr val="CF0E30"/>
                </a:solidFill>
              </a:rPr>
              <a:t> </a:t>
            </a:r>
            <a:r>
              <a:rPr u="sng">
                <a:solidFill>
                  <a:srgbClr val="CF0E30"/>
                </a:solidFill>
              </a:rPr>
              <a:t>S</a:t>
            </a:r>
            <a:r>
              <a:t>equential</a:t>
            </a:r>
            <a:r>
              <a:rPr>
                <a:solidFill>
                  <a:srgbClr val="CF0E30"/>
                </a:solidFill>
              </a:rPr>
              <a:t> </a:t>
            </a:r>
            <a:r>
              <a:rPr u="sng">
                <a:solidFill>
                  <a:srgbClr val="CF0E30"/>
                </a:solidFill>
              </a:rPr>
              <a:t>A</a:t>
            </a:r>
            <a:r>
              <a:t>ccess</a:t>
            </a:r>
            <a:r>
              <a:rPr>
                <a:solidFill>
                  <a:srgbClr val="CF0E30"/>
                </a:solidFill>
              </a:rPr>
              <a:t> </a:t>
            </a:r>
            <a:r>
              <a:rPr u="sng">
                <a:solidFill>
                  <a:srgbClr val="CF0E30"/>
                </a:solidFill>
              </a:rPr>
              <a:t>M</a:t>
            </a:r>
            <a:r>
              <a:t>ethod</a:t>
            </a:r>
          </a:p>
        </p:txBody>
      </p:sp>
      <p:sp>
        <p:nvSpPr>
          <p:cNvPr id="42" name="ISAM is an old-fashioned idea…"/>
          <p:cNvSpPr txBox="1"/>
          <p:nvPr>
            <p:ph type="body" sz="half" idx="4294967295"/>
          </p:nvPr>
        </p:nvSpPr>
        <p:spPr>
          <a:xfrm>
            <a:off x="742950" y="2084387"/>
            <a:ext cx="7772400" cy="2860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ISAM is an old-fashioned idea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B+ trees are usually better, as we’ll see</a:t>
            </a:r>
          </a:p>
          <a:p>
            <a:pPr marL="942340" lvl="2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Though not </a:t>
            </a:r>
            <a:r>
              <a:rPr i="1"/>
              <a:t>always</a:t>
            </a:r>
            <a:endParaRPr i="1"/>
          </a:p>
          <a:p>
            <a:pPr marL="200660" indent="-200660">
              <a:lnSpc>
                <a:spcPct val="90000"/>
              </a:lnSpc>
              <a:buClrTx/>
              <a:buSzPct val="100000"/>
            </a:pPr>
            <a:r>
              <a:t>But, it’s a good place to start</a:t>
            </a:r>
          </a:p>
          <a:p>
            <a:pPr marL="561340" lvl="1" indent="-180340">
              <a:lnSpc>
                <a:spcPct val="90000"/>
              </a:lnSpc>
              <a:spcBef>
                <a:spcPts val="0"/>
              </a:spcBef>
              <a:buClrTx/>
              <a:buChar char="•"/>
              <a:defRPr sz="1800"/>
            </a:pPr>
            <a:r>
              <a:t>Simpler than B+ tree, but many of the same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49" name="A Note on `Order’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Note on `Order’</a:t>
            </a:r>
          </a:p>
        </p:txBody>
      </p:sp>
      <p:sp>
        <p:nvSpPr>
          <p:cNvPr id="2550" name="Order (d) concept replaced by physical space criterion in practice (`at least half-full’).…"/>
          <p:cNvSpPr txBox="1"/>
          <p:nvPr>
            <p:ph type="body" idx="4294967295"/>
          </p:nvPr>
        </p:nvSpPr>
        <p:spPr>
          <a:xfrm>
            <a:off x="762000" y="11557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i="1"/>
            </a:pPr>
            <a:r>
              <a:t>Order</a:t>
            </a:r>
            <a:r>
              <a:rPr i="0"/>
              <a:t> (d) concept replaced by physical space criterion in practice (`</a:t>
            </a:r>
            <a:r>
              <a:t>at least half-full</a:t>
            </a:r>
            <a:r>
              <a:rPr i="0"/>
              <a:t>’).</a:t>
            </a:r>
            <a:endParaRPr i="0"/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Index pages can typically hold many more entries than leaf pages.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Variable sized records and search keys mean different nodes will contain different numbers of entries.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Even with fixed length fields, multiple records with the same search key value (</a:t>
            </a:r>
            <a:r>
              <a:rPr i="1"/>
              <a:t>duplicates</a:t>
            </a:r>
            <a:r>
              <a:t>) can lead to variable-sized data entries (if we use Alternative (3)).</a:t>
            </a:r>
          </a:p>
          <a:p>
            <a:pPr marL="200660" indent="-200660">
              <a:buClrTx/>
              <a:buSzPct val="100000"/>
            </a:pPr>
            <a:r>
              <a:t>Many real systems are even sloppier than this --- only reclaim space when a page is </a:t>
            </a:r>
            <a:r>
              <a:rPr i="1">
                <a:solidFill>
                  <a:srgbClr val="FF9933"/>
                </a:solidFill>
              </a:rPr>
              <a:t>completely</a:t>
            </a:r>
            <a:r>
              <a:t> empty.</a:t>
            </a:r>
          </a:p>
          <a:p>
            <a:pPr marL="200660" indent="-200660">
              <a:buClrTx/>
              <a:buSzPct val="100000"/>
            </a:pPr>
            <a:r>
              <a:rPr lang="en-AU"/>
              <a:t>B+ tree can store any data type</a:t>
            </a:r>
            <a:endParaRPr lang="en-AU"/>
          </a:p>
          <a:p>
            <a:pPr marL="200660" indent="-200660">
              <a:buClrTx/>
              <a:buSzPct val="100000"/>
            </a:pPr>
            <a:endParaRPr lang="en-AU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53" name="Prefix Key Compress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Prefix Key Compression</a:t>
            </a:r>
          </a:p>
        </p:txBody>
      </p:sp>
      <p:sp>
        <p:nvSpPr>
          <p:cNvPr id="2554" name="Important to increase fan-out.  (Why?)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Important to increase fan-out.  (Why?)</a:t>
            </a:r>
          </a:p>
          <a:p>
            <a:pPr marL="200660" indent="-200660">
              <a:buClrTx/>
              <a:buSzPct val="100000"/>
            </a:pPr>
            <a:r>
              <a:t>Key values in index entries only `direct traffic’; can often compress them.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E.g., If we have adjacent index entries with search key values </a:t>
            </a:r>
            <a:r>
              <a:rPr i="1"/>
              <a:t>Dannon John</a:t>
            </a:r>
            <a:r>
              <a:t>, </a:t>
            </a:r>
            <a:r>
              <a:rPr i="1"/>
              <a:t>David Smith </a:t>
            </a:r>
            <a:r>
              <a:t>and </a:t>
            </a:r>
            <a:r>
              <a:rPr i="1"/>
              <a:t>Devarakonda Murthy</a:t>
            </a:r>
            <a:r>
              <a:t>, we can abbreviate </a:t>
            </a:r>
            <a:r>
              <a:rPr i="1"/>
              <a:t>David</a:t>
            </a:r>
            <a:r>
              <a:t> </a:t>
            </a:r>
            <a:r>
              <a:rPr i="1"/>
              <a:t>Smith</a:t>
            </a:r>
            <a:r>
              <a:t> to </a:t>
            </a:r>
            <a:r>
              <a:rPr i="1"/>
              <a:t>Dav</a:t>
            </a:r>
            <a:r>
              <a:t>.  (The other keys can be compressed too ...)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Is this correct?  Not quite!  What if there is a data entry </a:t>
            </a:r>
            <a:r>
              <a:rPr i="1"/>
              <a:t>Davey Jones</a:t>
            </a:r>
            <a:r>
              <a:t>?  (Can only compress </a:t>
            </a:r>
            <a:r>
              <a:rPr i="1"/>
              <a:t>David Smith </a:t>
            </a:r>
            <a:r>
              <a:t>to </a:t>
            </a:r>
            <a:r>
              <a:rPr i="1"/>
              <a:t>Davi</a:t>
            </a:r>
            <a:r>
              <a:t>)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In general, while compressing, must leave each index entry greater than every key value (in any subtree) to its left.</a:t>
            </a:r>
          </a:p>
          <a:p>
            <a:pPr marL="200660" indent="-200660">
              <a:buClrTx/>
              <a:buSzPct val="100000"/>
            </a:pPr>
            <a:r>
              <a:t>Insert/delete must be suitably modified.</a:t>
            </a:r>
          </a:p>
          <a:p>
            <a:pPr marL="200660" indent="-200660">
              <a:buClrTx/>
              <a:buSzPct val="100000"/>
            </a:pPr>
            <a:r>
              <a:rPr lang="en-AU"/>
              <a:t>Prefix compression </a:t>
            </a:r>
            <a:endParaRPr lang="en-AU"/>
          </a:p>
          <a:p>
            <a:pPr marL="200660" indent="-200660">
              <a:buClrTx/>
              <a:buSzPct val="100000"/>
            </a:pPr>
            <a:endParaRPr lang="en-AU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57" name="Bulk Loading of a B+ Tre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Bulk Loading of a B+ Tree</a:t>
            </a:r>
          </a:p>
        </p:txBody>
      </p:sp>
      <p:sp>
        <p:nvSpPr>
          <p:cNvPr id="2558" name="If we have a large collection of records, and we want to create a B+ tree on some field, doing so by repeatedly inserting records is very slow.…"/>
          <p:cNvSpPr txBox="1"/>
          <p:nvPr>
            <p:ph type="body" idx="4294967295"/>
          </p:nvPr>
        </p:nvSpPr>
        <p:spPr>
          <a:xfrm>
            <a:off x="228600" y="1066800"/>
            <a:ext cx="8839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If we have a large collection of records, and we want to create a B+ tree on some field, doing so by repeatedly inserting records is very slow.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Also leads to minimal leaf utilization --- why?</a:t>
            </a:r>
          </a:p>
          <a:p>
            <a:pPr marL="200660" indent="-200660">
              <a:buClrTx/>
              <a:buSzPct val="100000"/>
              <a:defRPr i="1" u="sng"/>
            </a:pPr>
            <a:r>
              <a:t>Bulk Loading</a:t>
            </a:r>
            <a:r>
              <a:rPr u="none"/>
              <a:t> </a:t>
            </a:r>
            <a:r>
              <a:rPr i="0" u="none"/>
              <a:t>can be done much more efficiently.</a:t>
            </a:r>
            <a:endParaRPr i="0" u="none"/>
          </a:p>
          <a:p>
            <a:pPr marL="200660" indent="-200660">
              <a:buClrTx/>
              <a:buSzPct val="100000"/>
              <a:defRPr i="1"/>
            </a:pPr>
            <a:r>
              <a:t>Initialization</a:t>
            </a:r>
            <a:r>
              <a:rPr i="0"/>
              <a:t>:  Sort all data entries, insert pointer to first (leaf) page in a new (root) page.</a:t>
            </a:r>
            <a:endParaRPr i="0"/>
          </a:p>
        </p:txBody>
      </p:sp>
      <p:sp>
        <p:nvSpPr>
          <p:cNvPr id="2559" name="Rectangle"/>
          <p:cNvSpPr/>
          <p:nvPr/>
        </p:nvSpPr>
        <p:spPr>
          <a:xfrm>
            <a:off x="1473200" y="5899150"/>
            <a:ext cx="585788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62" name="Group"/>
          <p:cNvGrpSpPr/>
          <p:nvPr/>
        </p:nvGrpSpPr>
        <p:grpSpPr>
          <a:xfrm>
            <a:off x="1765300" y="5899150"/>
            <a:ext cx="0" cy="366713"/>
            <a:chOff x="0" y="0"/>
            <a:chExt cx="0" cy="366712"/>
          </a:xfrm>
        </p:grpSpPr>
        <p:sp>
          <p:nvSpPr>
            <p:cNvPr id="2560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61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63" name="Rectangle"/>
          <p:cNvSpPr/>
          <p:nvPr/>
        </p:nvSpPr>
        <p:spPr>
          <a:xfrm>
            <a:off x="2174875" y="5899150"/>
            <a:ext cx="585788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66" name="Group"/>
          <p:cNvGrpSpPr/>
          <p:nvPr/>
        </p:nvGrpSpPr>
        <p:grpSpPr>
          <a:xfrm>
            <a:off x="2466975" y="5899150"/>
            <a:ext cx="0" cy="366713"/>
            <a:chOff x="0" y="0"/>
            <a:chExt cx="0" cy="366712"/>
          </a:xfrm>
        </p:grpSpPr>
        <p:sp>
          <p:nvSpPr>
            <p:cNvPr id="2564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65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67" name="Rectangle"/>
          <p:cNvSpPr/>
          <p:nvPr/>
        </p:nvSpPr>
        <p:spPr>
          <a:xfrm>
            <a:off x="2878137" y="5899150"/>
            <a:ext cx="584201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70" name="Group"/>
          <p:cNvGrpSpPr/>
          <p:nvPr/>
        </p:nvGrpSpPr>
        <p:grpSpPr>
          <a:xfrm>
            <a:off x="3170237" y="5899150"/>
            <a:ext cx="1" cy="366713"/>
            <a:chOff x="0" y="0"/>
            <a:chExt cx="0" cy="366712"/>
          </a:xfrm>
        </p:grpSpPr>
        <p:sp>
          <p:nvSpPr>
            <p:cNvPr id="2568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69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71" name="Rectangle"/>
          <p:cNvSpPr/>
          <p:nvPr/>
        </p:nvSpPr>
        <p:spPr>
          <a:xfrm>
            <a:off x="3568700" y="5899150"/>
            <a:ext cx="584200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74" name="Group"/>
          <p:cNvGrpSpPr/>
          <p:nvPr/>
        </p:nvGrpSpPr>
        <p:grpSpPr>
          <a:xfrm>
            <a:off x="3860800" y="5899150"/>
            <a:ext cx="0" cy="366713"/>
            <a:chOff x="0" y="0"/>
            <a:chExt cx="0" cy="366712"/>
          </a:xfrm>
        </p:grpSpPr>
        <p:sp>
          <p:nvSpPr>
            <p:cNvPr id="2572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73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75" name="Rectangle"/>
          <p:cNvSpPr/>
          <p:nvPr/>
        </p:nvSpPr>
        <p:spPr>
          <a:xfrm>
            <a:off x="4268787" y="5899150"/>
            <a:ext cx="585788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78" name="Group"/>
          <p:cNvGrpSpPr/>
          <p:nvPr/>
        </p:nvGrpSpPr>
        <p:grpSpPr>
          <a:xfrm>
            <a:off x="4564062" y="5899150"/>
            <a:ext cx="1" cy="366713"/>
            <a:chOff x="0" y="0"/>
            <a:chExt cx="0" cy="366712"/>
          </a:xfrm>
        </p:grpSpPr>
        <p:sp>
          <p:nvSpPr>
            <p:cNvPr id="2576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77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79" name="Rectangle"/>
          <p:cNvSpPr/>
          <p:nvPr/>
        </p:nvSpPr>
        <p:spPr>
          <a:xfrm>
            <a:off x="4972050" y="5899150"/>
            <a:ext cx="585788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82" name="Group"/>
          <p:cNvGrpSpPr/>
          <p:nvPr/>
        </p:nvGrpSpPr>
        <p:grpSpPr>
          <a:xfrm>
            <a:off x="5265737" y="5899150"/>
            <a:ext cx="1" cy="366713"/>
            <a:chOff x="0" y="0"/>
            <a:chExt cx="0" cy="366712"/>
          </a:xfrm>
        </p:grpSpPr>
        <p:sp>
          <p:nvSpPr>
            <p:cNvPr id="2580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1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83" name="Rectangle"/>
          <p:cNvSpPr/>
          <p:nvPr/>
        </p:nvSpPr>
        <p:spPr>
          <a:xfrm>
            <a:off x="5675312" y="5899150"/>
            <a:ext cx="585788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86" name="Group"/>
          <p:cNvGrpSpPr/>
          <p:nvPr/>
        </p:nvGrpSpPr>
        <p:grpSpPr>
          <a:xfrm>
            <a:off x="5969000" y="5899150"/>
            <a:ext cx="0" cy="366713"/>
            <a:chOff x="0" y="0"/>
            <a:chExt cx="0" cy="366712"/>
          </a:xfrm>
        </p:grpSpPr>
        <p:sp>
          <p:nvSpPr>
            <p:cNvPr id="2584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5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87" name="Rectangle"/>
          <p:cNvSpPr/>
          <p:nvPr/>
        </p:nvSpPr>
        <p:spPr>
          <a:xfrm>
            <a:off x="6365875" y="5899150"/>
            <a:ext cx="584200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90" name="Group"/>
          <p:cNvGrpSpPr/>
          <p:nvPr/>
        </p:nvGrpSpPr>
        <p:grpSpPr>
          <a:xfrm>
            <a:off x="6657975" y="5899150"/>
            <a:ext cx="0" cy="366713"/>
            <a:chOff x="0" y="0"/>
            <a:chExt cx="0" cy="366712"/>
          </a:xfrm>
        </p:grpSpPr>
        <p:sp>
          <p:nvSpPr>
            <p:cNvPr id="2588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9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91" name="Rectangle"/>
          <p:cNvSpPr/>
          <p:nvPr/>
        </p:nvSpPr>
        <p:spPr>
          <a:xfrm>
            <a:off x="7045325" y="5899150"/>
            <a:ext cx="584200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94" name="Group"/>
          <p:cNvGrpSpPr/>
          <p:nvPr/>
        </p:nvGrpSpPr>
        <p:grpSpPr>
          <a:xfrm>
            <a:off x="7337425" y="5899150"/>
            <a:ext cx="0" cy="366713"/>
            <a:chOff x="0" y="0"/>
            <a:chExt cx="0" cy="366712"/>
          </a:xfrm>
        </p:grpSpPr>
        <p:sp>
          <p:nvSpPr>
            <p:cNvPr id="2592" name="Line"/>
            <p:cNvSpPr/>
            <p:nvPr/>
          </p:nvSpPr>
          <p:spPr>
            <a:xfrm flipH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3" name="Line"/>
            <p:cNvSpPr/>
            <p:nvPr/>
          </p:nvSpPr>
          <p:spPr>
            <a:xfrm flipV="1">
              <a:off x="-1" y="0"/>
              <a:ext cx="2" cy="3667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95" name="Rectangle"/>
          <p:cNvSpPr/>
          <p:nvPr/>
        </p:nvSpPr>
        <p:spPr>
          <a:xfrm>
            <a:off x="2105025" y="4657725"/>
            <a:ext cx="925513" cy="4222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598" name="Group"/>
          <p:cNvGrpSpPr/>
          <p:nvPr/>
        </p:nvGrpSpPr>
        <p:grpSpPr>
          <a:xfrm>
            <a:off x="2527300" y="4657725"/>
            <a:ext cx="0" cy="407988"/>
            <a:chOff x="0" y="0"/>
            <a:chExt cx="0" cy="407987"/>
          </a:xfrm>
        </p:grpSpPr>
        <p:sp>
          <p:nvSpPr>
            <p:cNvPr id="2596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7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01" name="Group"/>
          <p:cNvGrpSpPr/>
          <p:nvPr/>
        </p:nvGrpSpPr>
        <p:grpSpPr>
          <a:xfrm>
            <a:off x="2935287" y="4670425"/>
            <a:ext cx="1" cy="409575"/>
            <a:chOff x="0" y="0"/>
            <a:chExt cx="0" cy="409575"/>
          </a:xfrm>
        </p:grpSpPr>
        <p:sp>
          <p:nvSpPr>
            <p:cNvPr id="2599" name="Line"/>
            <p:cNvSpPr/>
            <p:nvPr/>
          </p:nvSpPr>
          <p:spPr>
            <a:xfrm flipH="1">
              <a:off x="-1" y="0"/>
              <a:ext cx="2" cy="4095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0" name="Line"/>
            <p:cNvSpPr/>
            <p:nvPr/>
          </p:nvSpPr>
          <p:spPr>
            <a:xfrm flipV="1">
              <a:off x="-1" y="0"/>
              <a:ext cx="2" cy="4095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04" name="Group"/>
          <p:cNvGrpSpPr/>
          <p:nvPr/>
        </p:nvGrpSpPr>
        <p:grpSpPr>
          <a:xfrm>
            <a:off x="2198687" y="4638675"/>
            <a:ext cx="1" cy="427038"/>
            <a:chOff x="0" y="0"/>
            <a:chExt cx="0" cy="427037"/>
          </a:xfrm>
        </p:grpSpPr>
        <p:sp>
          <p:nvSpPr>
            <p:cNvPr id="2602" name="Line"/>
            <p:cNvSpPr/>
            <p:nvPr/>
          </p:nvSpPr>
          <p:spPr>
            <a:xfrm flipH="1">
              <a:off x="-1" y="0"/>
              <a:ext cx="2" cy="427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3" name="Line"/>
            <p:cNvSpPr/>
            <p:nvPr/>
          </p:nvSpPr>
          <p:spPr>
            <a:xfrm flipV="1">
              <a:off x="-1" y="0"/>
              <a:ext cx="2" cy="4270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07" name="Group"/>
          <p:cNvGrpSpPr/>
          <p:nvPr/>
        </p:nvGrpSpPr>
        <p:grpSpPr>
          <a:xfrm>
            <a:off x="2620962" y="4657725"/>
            <a:ext cx="1" cy="407988"/>
            <a:chOff x="0" y="0"/>
            <a:chExt cx="0" cy="407987"/>
          </a:xfrm>
        </p:grpSpPr>
        <p:sp>
          <p:nvSpPr>
            <p:cNvPr id="2605" name="Line"/>
            <p:cNvSpPr/>
            <p:nvPr/>
          </p:nvSpPr>
          <p:spPr>
            <a:xfrm flipH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6" name="Line"/>
            <p:cNvSpPr/>
            <p:nvPr/>
          </p:nvSpPr>
          <p:spPr>
            <a:xfrm flipV="1">
              <a:off x="-1" y="0"/>
              <a:ext cx="2" cy="4079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10" name="Group"/>
          <p:cNvGrpSpPr/>
          <p:nvPr/>
        </p:nvGrpSpPr>
        <p:grpSpPr>
          <a:xfrm>
            <a:off x="1778000" y="5005387"/>
            <a:ext cx="361950" cy="823913"/>
            <a:chOff x="0" y="0"/>
            <a:chExt cx="361949" cy="823912"/>
          </a:xfrm>
        </p:grpSpPr>
        <p:sp>
          <p:nvSpPr>
            <p:cNvPr id="2608" name="Line"/>
            <p:cNvSpPr/>
            <p:nvPr/>
          </p:nvSpPr>
          <p:spPr>
            <a:xfrm flipH="1">
              <a:off x="0" y="0"/>
              <a:ext cx="361950" cy="8239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9" name="Line"/>
            <p:cNvSpPr/>
            <p:nvPr/>
          </p:nvSpPr>
          <p:spPr>
            <a:xfrm flipV="1">
              <a:off x="0" y="0"/>
              <a:ext cx="361950" cy="8239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11" name="Triangle"/>
          <p:cNvSpPr/>
          <p:nvPr/>
        </p:nvSpPr>
        <p:spPr>
          <a:xfrm>
            <a:off x="1778000" y="5683250"/>
            <a:ext cx="82550" cy="146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30"/>
                </a:moveTo>
                <a:lnTo>
                  <a:pt x="0" y="21600"/>
                </a:lnTo>
                <a:lnTo>
                  <a:pt x="7892" y="0"/>
                </a:lnTo>
                <a:lnTo>
                  <a:pt x="21600" y="493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612" name="Rectangle"/>
          <p:cNvSpPr/>
          <p:nvPr/>
        </p:nvSpPr>
        <p:spPr>
          <a:xfrm>
            <a:off x="2116137" y="5754687"/>
            <a:ext cx="5595938" cy="6461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30" name="Group"/>
          <p:cNvGrpSpPr/>
          <p:nvPr/>
        </p:nvGrpSpPr>
        <p:grpSpPr>
          <a:xfrm>
            <a:off x="1498599" y="5908675"/>
            <a:ext cx="5877169" cy="294638"/>
            <a:chOff x="0" y="0"/>
            <a:chExt cx="5877167" cy="294637"/>
          </a:xfrm>
        </p:grpSpPr>
        <p:sp>
          <p:nvSpPr>
            <p:cNvPr id="2613" name="3*"/>
            <p:cNvSpPr txBox="1"/>
            <p:nvPr/>
          </p:nvSpPr>
          <p:spPr>
            <a:xfrm>
              <a:off x="0" y="15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3*</a:t>
              </a:r>
            </a:p>
          </p:txBody>
        </p:sp>
        <p:sp>
          <p:nvSpPr>
            <p:cNvPr id="2614" name="4*"/>
            <p:cNvSpPr txBox="1"/>
            <p:nvPr/>
          </p:nvSpPr>
          <p:spPr>
            <a:xfrm>
              <a:off x="288925" y="17462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4*</a:t>
              </a:r>
            </a:p>
          </p:txBody>
        </p:sp>
        <p:sp>
          <p:nvSpPr>
            <p:cNvPr id="2615" name="6*"/>
            <p:cNvSpPr txBox="1"/>
            <p:nvPr/>
          </p:nvSpPr>
          <p:spPr>
            <a:xfrm>
              <a:off x="700087" y="15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6*</a:t>
              </a:r>
            </a:p>
          </p:txBody>
        </p:sp>
        <p:sp>
          <p:nvSpPr>
            <p:cNvPr id="2616" name="9*"/>
            <p:cNvSpPr txBox="1"/>
            <p:nvPr/>
          </p:nvSpPr>
          <p:spPr>
            <a:xfrm>
              <a:off x="993775" y="1587"/>
              <a:ext cx="26084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9*</a:t>
              </a:r>
            </a:p>
          </p:txBody>
        </p:sp>
        <p:sp>
          <p:nvSpPr>
            <p:cNvPr id="2617" name="10*"/>
            <p:cNvSpPr txBox="1"/>
            <p:nvPr/>
          </p:nvSpPr>
          <p:spPr>
            <a:xfrm>
              <a:off x="1357312" y="158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2618" name="11*"/>
            <p:cNvSpPr txBox="1"/>
            <p:nvPr/>
          </p:nvSpPr>
          <p:spPr>
            <a:xfrm>
              <a:off x="1649412" y="1587"/>
              <a:ext cx="34355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11*</a:t>
              </a:r>
            </a:p>
          </p:txBody>
        </p:sp>
        <p:sp>
          <p:nvSpPr>
            <p:cNvPr id="2619" name="12*"/>
            <p:cNvSpPr txBox="1"/>
            <p:nvPr/>
          </p:nvSpPr>
          <p:spPr>
            <a:xfrm>
              <a:off x="2058987" y="158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12*</a:t>
              </a:r>
            </a:p>
          </p:txBody>
        </p:sp>
        <p:sp>
          <p:nvSpPr>
            <p:cNvPr id="2620" name="13*"/>
            <p:cNvSpPr txBox="1"/>
            <p:nvPr/>
          </p:nvSpPr>
          <p:spPr>
            <a:xfrm>
              <a:off x="2351087" y="1587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13*</a:t>
              </a:r>
            </a:p>
          </p:txBody>
        </p:sp>
        <p:sp>
          <p:nvSpPr>
            <p:cNvPr id="2621" name="20*"/>
            <p:cNvSpPr txBox="1"/>
            <p:nvPr/>
          </p:nvSpPr>
          <p:spPr>
            <a:xfrm>
              <a:off x="2762250" y="1746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2622" name="22*"/>
            <p:cNvSpPr txBox="1"/>
            <p:nvPr/>
          </p:nvSpPr>
          <p:spPr>
            <a:xfrm>
              <a:off x="3043237" y="15875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22*</a:t>
              </a:r>
            </a:p>
          </p:txBody>
        </p:sp>
        <p:sp>
          <p:nvSpPr>
            <p:cNvPr id="2623" name="23*"/>
            <p:cNvSpPr txBox="1"/>
            <p:nvPr/>
          </p:nvSpPr>
          <p:spPr>
            <a:xfrm>
              <a:off x="3452812" y="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23*</a:t>
              </a:r>
            </a:p>
          </p:txBody>
        </p:sp>
        <p:sp>
          <p:nvSpPr>
            <p:cNvPr id="2624" name="31*"/>
            <p:cNvSpPr txBox="1"/>
            <p:nvPr/>
          </p:nvSpPr>
          <p:spPr>
            <a:xfrm>
              <a:off x="3756025" y="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31*</a:t>
              </a:r>
            </a:p>
          </p:txBody>
        </p:sp>
        <p:sp>
          <p:nvSpPr>
            <p:cNvPr id="2625" name="35*"/>
            <p:cNvSpPr txBox="1"/>
            <p:nvPr/>
          </p:nvSpPr>
          <p:spPr>
            <a:xfrm>
              <a:off x="4152900" y="15875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35*</a:t>
              </a:r>
            </a:p>
          </p:txBody>
        </p:sp>
        <p:sp>
          <p:nvSpPr>
            <p:cNvPr id="2626" name="36*"/>
            <p:cNvSpPr txBox="1"/>
            <p:nvPr/>
          </p:nvSpPr>
          <p:spPr>
            <a:xfrm>
              <a:off x="4435475" y="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36*</a:t>
              </a:r>
            </a:p>
          </p:txBody>
        </p:sp>
        <p:sp>
          <p:nvSpPr>
            <p:cNvPr id="2627" name="38*"/>
            <p:cNvSpPr txBox="1"/>
            <p:nvPr/>
          </p:nvSpPr>
          <p:spPr>
            <a:xfrm>
              <a:off x="4856162" y="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38*</a:t>
              </a:r>
            </a:p>
          </p:txBody>
        </p:sp>
        <p:sp>
          <p:nvSpPr>
            <p:cNvPr id="2628" name="41*"/>
            <p:cNvSpPr txBox="1"/>
            <p:nvPr/>
          </p:nvSpPr>
          <p:spPr>
            <a:xfrm>
              <a:off x="5137150" y="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41*</a:t>
              </a:r>
            </a:p>
          </p:txBody>
        </p:sp>
        <p:sp>
          <p:nvSpPr>
            <p:cNvPr id="2629" name="44*"/>
            <p:cNvSpPr txBox="1"/>
            <p:nvPr/>
          </p:nvSpPr>
          <p:spPr>
            <a:xfrm>
              <a:off x="5524500" y="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44*</a:t>
              </a:r>
            </a:p>
          </p:txBody>
        </p:sp>
      </p:grpSp>
      <p:sp>
        <p:nvSpPr>
          <p:cNvPr id="2631" name="Sorted pages of data entries; not yet in B+ tree"/>
          <p:cNvSpPr txBox="1"/>
          <p:nvPr/>
        </p:nvSpPr>
        <p:spPr>
          <a:xfrm>
            <a:off x="4003674" y="4656137"/>
            <a:ext cx="4051798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Sorted pages of data entries; not yet in B+ tree</a:t>
            </a:r>
          </a:p>
        </p:txBody>
      </p:sp>
      <p:sp>
        <p:nvSpPr>
          <p:cNvPr id="2632" name="Root"/>
          <p:cNvSpPr txBox="1"/>
          <p:nvPr/>
        </p:nvSpPr>
        <p:spPr>
          <a:xfrm>
            <a:off x="1390649" y="4510087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633" name="Line"/>
          <p:cNvSpPr/>
          <p:nvPr/>
        </p:nvSpPr>
        <p:spPr>
          <a:xfrm>
            <a:off x="1676400" y="4419599"/>
            <a:ext cx="381000" cy="3048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34" name="Line"/>
          <p:cNvSpPr/>
          <p:nvPr/>
        </p:nvSpPr>
        <p:spPr>
          <a:xfrm>
            <a:off x="3354345" y="4954587"/>
            <a:ext cx="912834" cy="76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85"/>
                  <a:pt x="9665" y="20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37" name="Bulk Loading (Contd.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Bulk Loading (Contd.)</a:t>
            </a:r>
          </a:p>
        </p:txBody>
      </p:sp>
      <p:sp>
        <p:nvSpPr>
          <p:cNvPr id="2638" name="Index entries for leaf pages always entered into right-most index page just above leaf level.  When this fills up, it splits.  (Split may go up right-most path to the root.)…"/>
          <p:cNvSpPr txBox="1"/>
          <p:nvPr>
            <p:ph type="body" sz="quarter" idx="4294967295"/>
          </p:nvPr>
        </p:nvSpPr>
        <p:spPr>
          <a:xfrm>
            <a:off x="152400" y="1371600"/>
            <a:ext cx="2819400" cy="48304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194310" indent="-194310" defTabSz="886460">
              <a:buClrTx/>
              <a:buSzPct val="100000"/>
              <a:defRPr sz="1940"/>
            </a:pPr>
            <a:r>
              <a:t>Index entries for leaf pages always entered into right-most index page just above leaf level.  When this fills up, it splits.  (Split may go up right-most path to the root.)</a:t>
            </a:r>
          </a:p>
          <a:p>
            <a:pPr marL="332740" indent="-332740" defTabSz="886460">
              <a:buSzTx/>
              <a:buFont typeface="Monotype Sorts"/>
              <a:buNone/>
              <a:defRPr sz="1940"/>
            </a:pPr>
          </a:p>
          <a:p>
            <a:pPr marL="194310" indent="-194310" defTabSz="886460">
              <a:buClrTx/>
              <a:buSzPct val="100000"/>
              <a:defRPr sz="1940"/>
            </a:pPr>
            <a:r>
              <a:rPr sz="2000"/>
              <a:t>Much faster than repeated inserts, especially when one considers locking!</a:t>
            </a:r>
            <a:endParaRPr sz="2000"/>
          </a:p>
          <a:p>
            <a:pPr marL="194310" indent="-194310" defTabSz="886460">
              <a:buClrTx/>
              <a:buSzPct val="100000"/>
              <a:defRPr sz="1940"/>
            </a:pPr>
            <a:r>
              <a:rPr lang="en-AU" sz="2000"/>
              <a:t>in practice, we do not fill the entire page, but fill in part of it. </a:t>
            </a:r>
            <a:endParaRPr lang="en-AU" sz="2000"/>
          </a:p>
        </p:txBody>
      </p:sp>
      <p:sp>
        <p:nvSpPr>
          <p:cNvPr id="2639" name="Rectangle"/>
          <p:cNvSpPr/>
          <p:nvPr/>
        </p:nvSpPr>
        <p:spPr>
          <a:xfrm>
            <a:off x="3062287" y="3124200"/>
            <a:ext cx="533401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42" name="Group"/>
          <p:cNvGrpSpPr/>
          <p:nvPr/>
        </p:nvGrpSpPr>
        <p:grpSpPr>
          <a:xfrm>
            <a:off x="3328987" y="3124200"/>
            <a:ext cx="1" cy="288925"/>
            <a:chOff x="0" y="0"/>
            <a:chExt cx="0" cy="288925"/>
          </a:xfrm>
        </p:grpSpPr>
        <p:sp>
          <p:nvSpPr>
            <p:cNvPr id="2640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1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43" name="Rectangle"/>
          <p:cNvSpPr/>
          <p:nvPr/>
        </p:nvSpPr>
        <p:spPr>
          <a:xfrm>
            <a:off x="3702050" y="3124200"/>
            <a:ext cx="530225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46" name="Group"/>
          <p:cNvGrpSpPr/>
          <p:nvPr/>
        </p:nvGrpSpPr>
        <p:grpSpPr>
          <a:xfrm>
            <a:off x="3967162" y="3124200"/>
            <a:ext cx="1" cy="288925"/>
            <a:chOff x="0" y="0"/>
            <a:chExt cx="0" cy="288925"/>
          </a:xfrm>
        </p:grpSpPr>
        <p:sp>
          <p:nvSpPr>
            <p:cNvPr id="2644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5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47" name="Rectangle"/>
          <p:cNvSpPr/>
          <p:nvPr/>
        </p:nvSpPr>
        <p:spPr>
          <a:xfrm>
            <a:off x="4340225" y="3124200"/>
            <a:ext cx="533400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50" name="Group"/>
          <p:cNvGrpSpPr/>
          <p:nvPr/>
        </p:nvGrpSpPr>
        <p:grpSpPr>
          <a:xfrm>
            <a:off x="4605337" y="3124200"/>
            <a:ext cx="1" cy="288925"/>
            <a:chOff x="0" y="0"/>
            <a:chExt cx="0" cy="288925"/>
          </a:xfrm>
        </p:grpSpPr>
        <p:sp>
          <p:nvSpPr>
            <p:cNvPr id="2648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9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51" name="Rectangle"/>
          <p:cNvSpPr/>
          <p:nvPr/>
        </p:nvSpPr>
        <p:spPr>
          <a:xfrm>
            <a:off x="4967287" y="3124200"/>
            <a:ext cx="533401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54" name="Group"/>
          <p:cNvGrpSpPr/>
          <p:nvPr/>
        </p:nvGrpSpPr>
        <p:grpSpPr>
          <a:xfrm>
            <a:off x="5233987" y="3124200"/>
            <a:ext cx="1" cy="288925"/>
            <a:chOff x="0" y="0"/>
            <a:chExt cx="0" cy="288925"/>
          </a:xfrm>
        </p:grpSpPr>
        <p:sp>
          <p:nvSpPr>
            <p:cNvPr id="2652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3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55" name="Rectangle"/>
          <p:cNvSpPr/>
          <p:nvPr/>
        </p:nvSpPr>
        <p:spPr>
          <a:xfrm>
            <a:off x="5605462" y="3124200"/>
            <a:ext cx="531813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58" name="Group"/>
          <p:cNvGrpSpPr/>
          <p:nvPr/>
        </p:nvGrpSpPr>
        <p:grpSpPr>
          <a:xfrm>
            <a:off x="5872162" y="3124200"/>
            <a:ext cx="1" cy="288925"/>
            <a:chOff x="0" y="0"/>
            <a:chExt cx="0" cy="288925"/>
          </a:xfrm>
        </p:grpSpPr>
        <p:sp>
          <p:nvSpPr>
            <p:cNvPr id="2656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7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59" name="Rectangle"/>
          <p:cNvSpPr/>
          <p:nvPr/>
        </p:nvSpPr>
        <p:spPr>
          <a:xfrm>
            <a:off x="6243637" y="3124200"/>
            <a:ext cx="531813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62" name="Group"/>
          <p:cNvGrpSpPr/>
          <p:nvPr/>
        </p:nvGrpSpPr>
        <p:grpSpPr>
          <a:xfrm>
            <a:off x="6511925" y="3124200"/>
            <a:ext cx="0" cy="288925"/>
            <a:chOff x="0" y="0"/>
            <a:chExt cx="0" cy="288925"/>
          </a:xfrm>
        </p:grpSpPr>
        <p:sp>
          <p:nvSpPr>
            <p:cNvPr id="2660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1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63" name="Rectangle"/>
          <p:cNvSpPr/>
          <p:nvPr/>
        </p:nvSpPr>
        <p:spPr>
          <a:xfrm>
            <a:off x="6883400" y="3124200"/>
            <a:ext cx="533400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66" name="Group"/>
          <p:cNvGrpSpPr/>
          <p:nvPr/>
        </p:nvGrpSpPr>
        <p:grpSpPr>
          <a:xfrm>
            <a:off x="7150100" y="3124200"/>
            <a:ext cx="0" cy="288925"/>
            <a:chOff x="0" y="0"/>
            <a:chExt cx="0" cy="288925"/>
          </a:xfrm>
        </p:grpSpPr>
        <p:sp>
          <p:nvSpPr>
            <p:cNvPr id="2664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5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67" name="Rectangle"/>
          <p:cNvSpPr/>
          <p:nvPr/>
        </p:nvSpPr>
        <p:spPr>
          <a:xfrm>
            <a:off x="7512050" y="3124200"/>
            <a:ext cx="531813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70" name="Group"/>
          <p:cNvGrpSpPr/>
          <p:nvPr/>
        </p:nvGrpSpPr>
        <p:grpSpPr>
          <a:xfrm>
            <a:off x="7777162" y="3124200"/>
            <a:ext cx="1" cy="288925"/>
            <a:chOff x="0" y="0"/>
            <a:chExt cx="0" cy="288925"/>
          </a:xfrm>
        </p:grpSpPr>
        <p:sp>
          <p:nvSpPr>
            <p:cNvPr id="2668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9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71" name="Rectangle"/>
          <p:cNvSpPr/>
          <p:nvPr/>
        </p:nvSpPr>
        <p:spPr>
          <a:xfrm>
            <a:off x="8128000" y="3124200"/>
            <a:ext cx="533400" cy="28892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74" name="Group"/>
          <p:cNvGrpSpPr/>
          <p:nvPr/>
        </p:nvGrpSpPr>
        <p:grpSpPr>
          <a:xfrm>
            <a:off x="8394700" y="3124200"/>
            <a:ext cx="0" cy="288925"/>
            <a:chOff x="0" y="0"/>
            <a:chExt cx="0" cy="288925"/>
          </a:xfrm>
        </p:grpSpPr>
        <p:sp>
          <p:nvSpPr>
            <p:cNvPr id="2672" name="Line"/>
            <p:cNvSpPr/>
            <p:nvPr/>
          </p:nvSpPr>
          <p:spPr>
            <a:xfrm flipH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73" name="Line"/>
            <p:cNvSpPr/>
            <p:nvPr/>
          </p:nvSpPr>
          <p:spPr>
            <a:xfrm flipV="1">
              <a:off x="-1" y="0"/>
              <a:ext cx="2" cy="2889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75" name="Rectangle"/>
          <p:cNvSpPr/>
          <p:nvPr/>
        </p:nvSpPr>
        <p:spPr>
          <a:xfrm>
            <a:off x="3638550" y="2146300"/>
            <a:ext cx="839788" cy="3349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78" name="Group"/>
          <p:cNvGrpSpPr/>
          <p:nvPr/>
        </p:nvGrpSpPr>
        <p:grpSpPr>
          <a:xfrm>
            <a:off x="4019550" y="2146300"/>
            <a:ext cx="0" cy="322263"/>
            <a:chOff x="0" y="0"/>
            <a:chExt cx="0" cy="322262"/>
          </a:xfrm>
        </p:grpSpPr>
        <p:sp>
          <p:nvSpPr>
            <p:cNvPr id="2676" name="Line"/>
            <p:cNvSpPr/>
            <p:nvPr/>
          </p:nvSpPr>
          <p:spPr>
            <a:xfrm flipH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77" name="Line"/>
            <p:cNvSpPr/>
            <p:nvPr/>
          </p:nvSpPr>
          <p:spPr>
            <a:xfrm flipV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81" name="Group"/>
          <p:cNvGrpSpPr/>
          <p:nvPr/>
        </p:nvGrpSpPr>
        <p:grpSpPr>
          <a:xfrm>
            <a:off x="4394200" y="2157412"/>
            <a:ext cx="0" cy="323851"/>
            <a:chOff x="0" y="0"/>
            <a:chExt cx="0" cy="323850"/>
          </a:xfrm>
        </p:grpSpPr>
        <p:sp>
          <p:nvSpPr>
            <p:cNvPr id="2679" name="Line"/>
            <p:cNvSpPr/>
            <p:nvPr/>
          </p:nvSpPr>
          <p:spPr>
            <a:xfrm flipH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0" name="Line"/>
            <p:cNvSpPr/>
            <p:nvPr/>
          </p:nvSpPr>
          <p:spPr>
            <a:xfrm flipV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84" name="Group"/>
          <p:cNvGrpSpPr/>
          <p:nvPr/>
        </p:nvGrpSpPr>
        <p:grpSpPr>
          <a:xfrm>
            <a:off x="3721100" y="2133600"/>
            <a:ext cx="0" cy="334963"/>
            <a:chOff x="0" y="0"/>
            <a:chExt cx="0" cy="334962"/>
          </a:xfrm>
        </p:grpSpPr>
        <p:sp>
          <p:nvSpPr>
            <p:cNvPr id="2682" name="Line"/>
            <p:cNvSpPr/>
            <p:nvPr/>
          </p:nvSpPr>
          <p:spPr>
            <a:xfrm flipH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3" name="Line"/>
            <p:cNvSpPr/>
            <p:nvPr/>
          </p:nvSpPr>
          <p:spPr>
            <a:xfrm flipV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87" name="Group"/>
          <p:cNvGrpSpPr/>
          <p:nvPr/>
        </p:nvGrpSpPr>
        <p:grpSpPr>
          <a:xfrm>
            <a:off x="4106862" y="2146300"/>
            <a:ext cx="1" cy="322263"/>
            <a:chOff x="0" y="0"/>
            <a:chExt cx="0" cy="322262"/>
          </a:xfrm>
        </p:grpSpPr>
        <p:sp>
          <p:nvSpPr>
            <p:cNvPr id="2685" name="Line"/>
            <p:cNvSpPr/>
            <p:nvPr/>
          </p:nvSpPr>
          <p:spPr>
            <a:xfrm flipH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6" name="Line"/>
            <p:cNvSpPr/>
            <p:nvPr/>
          </p:nvSpPr>
          <p:spPr>
            <a:xfrm flipV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690" name="Group"/>
          <p:cNvGrpSpPr/>
          <p:nvPr/>
        </p:nvGrpSpPr>
        <p:grpSpPr>
          <a:xfrm>
            <a:off x="3340100" y="2422525"/>
            <a:ext cx="330200" cy="644525"/>
            <a:chOff x="0" y="0"/>
            <a:chExt cx="330199" cy="644525"/>
          </a:xfrm>
        </p:grpSpPr>
        <p:sp>
          <p:nvSpPr>
            <p:cNvPr id="2688" name="Line"/>
            <p:cNvSpPr/>
            <p:nvPr/>
          </p:nvSpPr>
          <p:spPr>
            <a:xfrm flipH="1">
              <a:off x="0" y="0"/>
              <a:ext cx="330200" cy="644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9" name="Line"/>
            <p:cNvSpPr/>
            <p:nvPr/>
          </p:nvSpPr>
          <p:spPr>
            <a:xfrm flipV="1">
              <a:off x="0" y="0"/>
              <a:ext cx="330200" cy="644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91" name="Triangle"/>
          <p:cNvSpPr/>
          <p:nvPr/>
        </p:nvSpPr>
        <p:spPr>
          <a:xfrm>
            <a:off x="3340100" y="2954337"/>
            <a:ext cx="73025" cy="1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476"/>
                </a:moveTo>
                <a:lnTo>
                  <a:pt x="0" y="21600"/>
                </a:lnTo>
                <a:lnTo>
                  <a:pt x="7983" y="0"/>
                </a:lnTo>
                <a:lnTo>
                  <a:pt x="21600" y="547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94" name="Group"/>
          <p:cNvGrpSpPr/>
          <p:nvPr/>
        </p:nvGrpSpPr>
        <p:grpSpPr>
          <a:xfrm>
            <a:off x="3978275" y="2435224"/>
            <a:ext cx="74613" cy="655639"/>
            <a:chOff x="0" y="0"/>
            <a:chExt cx="74612" cy="655637"/>
          </a:xfrm>
        </p:grpSpPr>
        <p:sp>
          <p:nvSpPr>
            <p:cNvPr id="2692" name="Line"/>
            <p:cNvSpPr/>
            <p:nvPr/>
          </p:nvSpPr>
          <p:spPr>
            <a:xfrm flipH="1">
              <a:off x="0" y="-1"/>
              <a:ext cx="74613" cy="6556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3" name="Line"/>
            <p:cNvSpPr/>
            <p:nvPr/>
          </p:nvSpPr>
          <p:spPr>
            <a:xfrm flipV="1">
              <a:off x="0" y="-1"/>
              <a:ext cx="74613" cy="6556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95" name="Triangle"/>
          <p:cNvSpPr/>
          <p:nvPr/>
        </p:nvSpPr>
        <p:spPr>
          <a:xfrm>
            <a:off x="3963987" y="2973387"/>
            <a:ext cx="52388" cy="11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59"/>
                </a:moveTo>
                <a:lnTo>
                  <a:pt x="5236" y="21600"/>
                </a:lnTo>
                <a:lnTo>
                  <a:pt x="0" y="0"/>
                </a:lnTo>
                <a:lnTo>
                  <a:pt x="21600" y="145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698" name="Group"/>
          <p:cNvGrpSpPr/>
          <p:nvPr/>
        </p:nvGrpSpPr>
        <p:grpSpPr>
          <a:xfrm>
            <a:off x="4616449" y="2435225"/>
            <a:ext cx="212727" cy="644525"/>
            <a:chOff x="0" y="0"/>
            <a:chExt cx="212725" cy="644525"/>
          </a:xfrm>
        </p:grpSpPr>
        <p:sp>
          <p:nvSpPr>
            <p:cNvPr id="2696" name="Line"/>
            <p:cNvSpPr/>
            <p:nvPr/>
          </p:nvSpPr>
          <p:spPr>
            <a:xfrm flipH="1">
              <a:off x="-1" y="0"/>
              <a:ext cx="212727" cy="644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7" name="Line"/>
            <p:cNvSpPr/>
            <p:nvPr/>
          </p:nvSpPr>
          <p:spPr>
            <a:xfrm flipV="1">
              <a:off x="0" y="-1"/>
              <a:ext cx="212725" cy="6445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99" name="Triangle"/>
          <p:cNvSpPr/>
          <p:nvPr/>
        </p:nvSpPr>
        <p:spPr>
          <a:xfrm>
            <a:off x="4616450" y="2962275"/>
            <a:ext cx="60325" cy="11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03"/>
                </a:moveTo>
                <a:lnTo>
                  <a:pt x="0" y="21600"/>
                </a:lnTo>
                <a:lnTo>
                  <a:pt x="3979" y="0"/>
                </a:lnTo>
                <a:lnTo>
                  <a:pt x="21600" y="3503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02" name="Group"/>
          <p:cNvGrpSpPr/>
          <p:nvPr/>
        </p:nvGrpSpPr>
        <p:grpSpPr>
          <a:xfrm>
            <a:off x="5213350" y="2435225"/>
            <a:ext cx="0" cy="644525"/>
            <a:chOff x="0" y="0"/>
            <a:chExt cx="0" cy="644525"/>
          </a:xfrm>
        </p:grpSpPr>
        <p:sp>
          <p:nvSpPr>
            <p:cNvPr id="2700" name="Line"/>
            <p:cNvSpPr/>
            <p:nvPr/>
          </p:nvSpPr>
          <p:spPr>
            <a:xfrm flipH="1">
              <a:off x="-1" y="0"/>
              <a:ext cx="2" cy="644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1" name="Line"/>
            <p:cNvSpPr/>
            <p:nvPr/>
          </p:nvSpPr>
          <p:spPr>
            <a:xfrm flipV="1">
              <a:off x="-1" y="0"/>
              <a:ext cx="2" cy="644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03" name="Triangle"/>
          <p:cNvSpPr/>
          <p:nvPr/>
        </p:nvSpPr>
        <p:spPr>
          <a:xfrm>
            <a:off x="5186362" y="2965450"/>
            <a:ext cx="52388" cy="11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127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04" name="Rectangle"/>
          <p:cNvSpPr/>
          <p:nvPr/>
        </p:nvSpPr>
        <p:spPr>
          <a:xfrm>
            <a:off x="4764087" y="1319212"/>
            <a:ext cx="841376" cy="3317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07" name="Group"/>
          <p:cNvGrpSpPr/>
          <p:nvPr/>
        </p:nvGrpSpPr>
        <p:grpSpPr>
          <a:xfrm>
            <a:off x="5148262" y="1319212"/>
            <a:ext cx="1" cy="320676"/>
            <a:chOff x="0" y="0"/>
            <a:chExt cx="0" cy="320675"/>
          </a:xfrm>
        </p:grpSpPr>
        <p:sp>
          <p:nvSpPr>
            <p:cNvPr id="2705" name="Line"/>
            <p:cNvSpPr/>
            <p:nvPr/>
          </p:nvSpPr>
          <p:spPr>
            <a:xfrm flipH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6" name="Line"/>
            <p:cNvSpPr/>
            <p:nvPr/>
          </p:nvSpPr>
          <p:spPr>
            <a:xfrm flipV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10" name="Group"/>
          <p:cNvGrpSpPr/>
          <p:nvPr/>
        </p:nvGrpSpPr>
        <p:grpSpPr>
          <a:xfrm>
            <a:off x="5521325" y="1330325"/>
            <a:ext cx="0" cy="320675"/>
            <a:chOff x="0" y="0"/>
            <a:chExt cx="0" cy="320675"/>
          </a:xfrm>
        </p:grpSpPr>
        <p:sp>
          <p:nvSpPr>
            <p:cNvPr id="2708" name="Line"/>
            <p:cNvSpPr/>
            <p:nvPr/>
          </p:nvSpPr>
          <p:spPr>
            <a:xfrm flipH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9" name="Line"/>
            <p:cNvSpPr/>
            <p:nvPr/>
          </p:nvSpPr>
          <p:spPr>
            <a:xfrm flipV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13" name="Group"/>
          <p:cNvGrpSpPr/>
          <p:nvPr/>
        </p:nvGrpSpPr>
        <p:grpSpPr>
          <a:xfrm>
            <a:off x="4851400" y="1304925"/>
            <a:ext cx="0" cy="334963"/>
            <a:chOff x="0" y="0"/>
            <a:chExt cx="0" cy="334962"/>
          </a:xfrm>
        </p:grpSpPr>
        <p:sp>
          <p:nvSpPr>
            <p:cNvPr id="2711" name="Line"/>
            <p:cNvSpPr/>
            <p:nvPr/>
          </p:nvSpPr>
          <p:spPr>
            <a:xfrm flipH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2" name="Line"/>
            <p:cNvSpPr/>
            <p:nvPr/>
          </p:nvSpPr>
          <p:spPr>
            <a:xfrm flipV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16" name="Group"/>
          <p:cNvGrpSpPr/>
          <p:nvPr/>
        </p:nvGrpSpPr>
        <p:grpSpPr>
          <a:xfrm>
            <a:off x="5233987" y="1319212"/>
            <a:ext cx="1" cy="320676"/>
            <a:chOff x="0" y="0"/>
            <a:chExt cx="0" cy="320675"/>
          </a:xfrm>
        </p:grpSpPr>
        <p:sp>
          <p:nvSpPr>
            <p:cNvPr id="2714" name="Line"/>
            <p:cNvSpPr/>
            <p:nvPr/>
          </p:nvSpPr>
          <p:spPr>
            <a:xfrm flipH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5" name="Line"/>
            <p:cNvSpPr/>
            <p:nvPr/>
          </p:nvSpPr>
          <p:spPr>
            <a:xfrm flipV="1">
              <a:off x="-1" y="0"/>
              <a:ext cx="2" cy="3206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17" name="Rectangle"/>
          <p:cNvSpPr/>
          <p:nvPr/>
        </p:nvSpPr>
        <p:spPr>
          <a:xfrm>
            <a:off x="4787900" y="2157412"/>
            <a:ext cx="839788" cy="3349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20" name="Group"/>
          <p:cNvGrpSpPr/>
          <p:nvPr/>
        </p:nvGrpSpPr>
        <p:grpSpPr>
          <a:xfrm>
            <a:off x="5170487" y="2157412"/>
            <a:ext cx="1" cy="323851"/>
            <a:chOff x="0" y="0"/>
            <a:chExt cx="0" cy="323850"/>
          </a:xfrm>
        </p:grpSpPr>
        <p:sp>
          <p:nvSpPr>
            <p:cNvPr id="2718" name="Line"/>
            <p:cNvSpPr/>
            <p:nvPr/>
          </p:nvSpPr>
          <p:spPr>
            <a:xfrm flipH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9" name="Line"/>
            <p:cNvSpPr/>
            <p:nvPr/>
          </p:nvSpPr>
          <p:spPr>
            <a:xfrm flipV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23" name="Group"/>
          <p:cNvGrpSpPr/>
          <p:nvPr/>
        </p:nvGrpSpPr>
        <p:grpSpPr>
          <a:xfrm>
            <a:off x="5541962" y="2170112"/>
            <a:ext cx="1" cy="322263"/>
            <a:chOff x="0" y="0"/>
            <a:chExt cx="0" cy="322262"/>
          </a:xfrm>
        </p:grpSpPr>
        <p:sp>
          <p:nvSpPr>
            <p:cNvPr id="2721" name="Line"/>
            <p:cNvSpPr/>
            <p:nvPr/>
          </p:nvSpPr>
          <p:spPr>
            <a:xfrm flipH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2" name="Line"/>
            <p:cNvSpPr/>
            <p:nvPr/>
          </p:nvSpPr>
          <p:spPr>
            <a:xfrm flipV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26" name="Group"/>
          <p:cNvGrpSpPr/>
          <p:nvPr/>
        </p:nvGrpSpPr>
        <p:grpSpPr>
          <a:xfrm>
            <a:off x="4873625" y="2146300"/>
            <a:ext cx="0" cy="334963"/>
            <a:chOff x="0" y="0"/>
            <a:chExt cx="0" cy="334962"/>
          </a:xfrm>
        </p:grpSpPr>
        <p:sp>
          <p:nvSpPr>
            <p:cNvPr id="2724" name="Line"/>
            <p:cNvSpPr/>
            <p:nvPr/>
          </p:nvSpPr>
          <p:spPr>
            <a:xfrm flipH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5" name="Line"/>
            <p:cNvSpPr/>
            <p:nvPr/>
          </p:nvSpPr>
          <p:spPr>
            <a:xfrm flipV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29" name="Group"/>
          <p:cNvGrpSpPr/>
          <p:nvPr/>
        </p:nvGrpSpPr>
        <p:grpSpPr>
          <a:xfrm>
            <a:off x="5254625" y="2157412"/>
            <a:ext cx="0" cy="323851"/>
            <a:chOff x="0" y="0"/>
            <a:chExt cx="0" cy="323850"/>
          </a:xfrm>
        </p:grpSpPr>
        <p:sp>
          <p:nvSpPr>
            <p:cNvPr id="2727" name="Line"/>
            <p:cNvSpPr/>
            <p:nvPr/>
          </p:nvSpPr>
          <p:spPr>
            <a:xfrm flipH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8" name="Line"/>
            <p:cNvSpPr/>
            <p:nvPr/>
          </p:nvSpPr>
          <p:spPr>
            <a:xfrm flipV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30" name="Rectangle"/>
          <p:cNvSpPr/>
          <p:nvPr/>
        </p:nvSpPr>
        <p:spPr>
          <a:xfrm>
            <a:off x="7459662" y="3022600"/>
            <a:ext cx="1265238" cy="48260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31" name="Rectangle"/>
          <p:cNvSpPr/>
          <p:nvPr/>
        </p:nvSpPr>
        <p:spPr>
          <a:xfrm>
            <a:off x="5946775" y="2146300"/>
            <a:ext cx="839788" cy="3349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34" name="Group"/>
          <p:cNvGrpSpPr/>
          <p:nvPr/>
        </p:nvGrpSpPr>
        <p:grpSpPr>
          <a:xfrm>
            <a:off x="6330950" y="2146300"/>
            <a:ext cx="0" cy="322263"/>
            <a:chOff x="0" y="0"/>
            <a:chExt cx="0" cy="322262"/>
          </a:xfrm>
        </p:grpSpPr>
        <p:sp>
          <p:nvSpPr>
            <p:cNvPr id="2732" name="Line"/>
            <p:cNvSpPr/>
            <p:nvPr/>
          </p:nvSpPr>
          <p:spPr>
            <a:xfrm flipH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33" name="Line"/>
            <p:cNvSpPr/>
            <p:nvPr/>
          </p:nvSpPr>
          <p:spPr>
            <a:xfrm flipV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37" name="Group"/>
          <p:cNvGrpSpPr/>
          <p:nvPr/>
        </p:nvGrpSpPr>
        <p:grpSpPr>
          <a:xfrm>
            <a:off x="6702425" y="2157412"/>
            <a:ext cx="0" cy="323851"/>
            <a:chOff x="0" y="0"/>
            <a:chExt cx="0" cy="323850"/>
          </a:xfrm>
        </p:grpSpPr>
        <p:sp>
          <p:nvSpPr>
            <p:cNvPr id="2735" name="Line"/>
            <p:cNvSpPr/>
            <p:nvPr/>
          </p:nvSpPr>
          <p:spPr>
            <a:xfrm flipH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36" name="Line"/>
            <p:cNvSpPr/>
            <p:nvPr/>
          </p:nvSpPr>
          <p:spPr>
            <a:xfrm flipV="1">
              <a:off x="-1" y="0"/>
              <a:ext cx="2" cy="3238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40" name="Group"/>
          <p:cNvGrpSpPr/>
          <p:nvPr/>
        </p:nvGrpSpPr>
        <p:grpSpPr>
          <a:xfrm>
            <a:off x="6032500" y="2133600"/>
            <a:ext cx="0" cy="334963"/>
            <a:chOff x="0" y="0"/>
            <a:chExt cx="0" cy="334962"/>
          </a:xfrm>
        </p:grpSpPr>
        <p:sp>
          <p:nvSpPr>
            <p:cNvPr id="2738" name="Line"/>
            <p:cNvSpPr/>
            <p:nvPr/>
          </p:nvSpPr>
          <p:spPr>
            <a:xfrm flipH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39" name="Line"/>
            <p:cNvSpPr/>
            <p:nvPr/>
          </p:nvSpPr>
          <p:spPr>
            <a:xfrm flipV="1">
              <a:off x="-1" y="0"/>
              <a:ext cx="2" cy="334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43" name="Group"/>
          <p:cNvGrpSpPr/>
          <p:nvPr/>
        </p:nvGrpSpPr>
        <p:grpSpPr>
          <a:xfrm>
            <a:off x="6415087" y="2146300"/>
            <a:ext cx="1" cy="322263"/>
            <a:chOff x="0" y="0"/>
            <a:chExt cx="0" cy="322262"/>
          </a:xfrm>
        </p:grpSpPr>
        <p:sp>
          <p:nvSpPr>
            <p:cNvPr id="2741" name="Line"/>
            <p:cNvSpPr/>
            <p:nvPr/>
          </p:nvSpPr>
          <p:spPr>
            <a:xfrm flipH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42" name="Line"/>
            <p:cNvSpPr/>
            <p:nvPr/>
          </p:nvSpPr>
          <p:spPr>
            <a:xfrm flipV="1">
              <a:off x="-1" y="0"/>
              <a:ext cx="2" cy="3222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46" name="Group"/>
          <p:cNvGrpSpPr/>
          <p:nvPr/>
        </p:nvGrpSpPr>
        <p:grpSpPr>
          <a:xfrm>
            <a:off x="5851524" y="2435225"/>
            <a:ext cx="128589" cy="666750"/>
            <a:chOff x="0" y="0"/>
            <a:chExt cx="128587" cy="666750"/>
          </a:xfrm>
        </p:grpSpPr>
        <p:sp>
          <p:nvSpPr>
            <p:cNvPr id="2744" name="Line"/>
            <p:cNvSpPr/>
            <p:nvPr/>
          </p:nvSpPr>
          <p:spPr>
            <a:xfrm flipH="1">
              <a:off x="-1" y="0"/>
              <a:ext cx="128589" cy="666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45" name="Line"/>
            <p:cNvSpPr/>
            <p:nvPr/>
          </p:nvSpPr>
          <p:spPr>
            <a:xfrm flipV="1">
              <a:off x="-1" y="0"/>
              <a:ext cx="128589" cy="666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47" name="Triangle"/>
          <p:cNvSpPr/>
          <p:nvPr/>
        </p:nvSpPr>
        <p:spPr>
          <a:xfrm>
            <a:off x="5846762" y="2984500"/>
            <a:ext cx="52388" cy="11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43"/>
                </a:moveTo>
                <a:lnTo>
                  <a:pt x="1964" y="21600"/>
                </a:lnTo>
                <a:lnTo>
                  <a:pt x="0" y="0"/>
                </a:lnTo>
                <a:lnTo>
                  <a:pt x="21600" y="2043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50" name="Group"/>
          <p:cNvGrpSpPr/>
          <p:nvPr/>
        </p:nvGrpSpPr>
        <p:grpSpPr>
          <a:xfrm>
            <a:off x="6373812" y="2422525"/>
            <a:ext cx="1" cy="668338"/>
            <a:chOff x="0" y="0"/>
            <a:chExt cx="0" cy="668337"/>
          </a:xfrm>
        </p:grpSpPr>
        <p:sp>
          <p:nvSpPr>
            <p:cNvPr id="2748" name="Line"/>
            <p:cNvSpPr/>
            <p:nvPr/>
          </p:nvSpPr>
          <p:spPr>
            <a:xfrm flipH="1">
              <a:off x="-1" y="0"/>
              <a:ext cx="2" cy="668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49" name="Line"/>
            <p:cNvSpPr/>
            <p:nvPr/>
          </p:nvSpPr>
          <p:spPr>
            <a:xfrm flipV="1">
              <a:off x="-1" y="0"/>
              <a:ext cx="2" cy="668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51" name="Triangle"/>
          <p:cNvSpPr/>
          <p:nvPr/>
        </p:nvSpPr>
        <p:spPr>
          <a:xfrm>
            <a:off x="6346825" y="2976562"/>
            <a:ext cx="52388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127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54" name="Group"/>
          <p:cNvGrpSpPr/>
          <p:nvPr/>
        </p:nvGrpSpPr>
        <p:grpSpPr>
          <a:xfrm>
            <a:off x="6745287" y="2422525"/>
            <a:ext cx="223838" cy="657225"/>
            <a:chOff x="0" y="0"/>
            <a:chExt cx="223837" cy="657225"/>
          </a:xfrm>
        </p:grpSpPr>
        <p:sp>
          <p:nvSpPr>
            <p:cNvPr id="2752" name="Line"/>
            <p:cNvSpPr/>
            <p:nvPr/>
          </p:nvSpPr>
          <p:spPr>
            <a:xfrm>
              <a:off x="0" y="-1"/>
              <a:ext cx="223838" cy="6572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53" name="Line"/>
            <p:cNvSpPr/>
            <p:nvPr/>
          </p:nvSpPr>
          <p:spPr>
            <a:xfrm flipH="1" flipV="1">
              <a:off x="0" y="-1"/>
              <a:ext cx="223838" cy="6572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55" name="Triangle"/>
          <p:cNvSpPr/>
          <p:nvPr/>
        </p:nvSpPr>
        <p:spPr>
          <a:xfrm>
            <a:off x="6907212" y="2962275"/>
            <a:ext cx="61913" cy="11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69" y="0"/>
                </a:moveTo>
                <a:lnTo>
                  <a:pt x="21600" y="21600"/>
                </a:lnTo>
                <a:lnTo>
                  <a:pt x="0" y="3795"/>
                </a:lnTo>
                <a:lnTo>
                  <a:pt x="17169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58" name="Group"/>
          <p:cNvGrpSpPr/>
          <p:nvPr/>
        </p:nvGrpSpPr>
        <p:grpSpPr>
          <a:xfrm>
            <a:off x="4095749" y="1582737"/>
            <a:ext cx="701677" cy="539751"/>
            <a:chOff x="0" y="0"/>
            <a:chExt cx="701675" cy="539750"/>
          </a:xfrm>
        </p:grpSpPr>
        <p:sp>
          <p:nvSpPr>
            <p:cNvPr id="2756" name="Line"/>
            <p:cNvSpPr/>
            <p:nvPr/>
          </p:nvSpPr>
          <p:spPr>
            <a:xfrm flipH="1">
              <a:off x="-1" y="0"/>
              <a:ext cx="701677" cy="539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57" name="Line"/>
            <p:cNvSpPr/>
            <p:nvPr/>
          </p:nvSpPr>
          <p:spPr>
            <a:xfrm flipV="1">
              <a:off x="0" y="-1"/>
              <a:ext cx="701676" cy="5397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59" name="Triangle"/>
          <p:cNvSpPr/>
          <p:nvPr/>
        </p:nvSpPr>
        <p:spPr>
          <a:xfrm>
            <a:off x="4095750" y="2033587"/>
            <a:ext cx="101600" cy="88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186"/>
                </a:moveTo>
                <a:lnTo>
                  <a:pt x="0" y="21600"/>
                </a:lnTo>
                <a:lnTo>
                  <a:pt x="15188" y="0"/>
                </a:lnTo>
                <a:lnTo>
                  <a:pt x="21600" y="1118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62" name="Group"/>
          <p:cNvGrpSpPr/>
          <p:nvPr/>
        </p:nvGrpSpPr>
        <p:grpSpPr>
          <a:xfrm>
            <a:off x="5181600" y="1604962"/>
            <a:ext cx="0" cy="517526"/>
            <a:chOff x="0" y="0"/>
            <a:chExt cx="0" cy="517525"/>
          </a:xfrm>
        </p:grpSpPr>
        <p:sp>
          <p:nvSpPr>
            <p:cNvPr id="2760" name="Line"/>
            <p:cNvSpPr/>
            <p:nvPr/>
          </p:nvSpPr>
          <p:spPr>
            <a:xfrm flipH="1">
              <a:off x="-1" y="0"/>
              <a:ext cx="2" cy="517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61" name="Line"/>
            <p:cNvSpPr/>
            <p:nvPr/>
          </p:nvSpPr>
          <p:spPr>
            <a:xfrm flipV="1">
              <a:off x="-1" y="0"/>
              <a:ext cx="2" cy="5175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63" name="Triangle"/>
          <p:cNvSpPr/>
          <p:nvPr/>
        </p:nvSpPr>
        <p:spPr>
          <a:xfrm>
            <a:off x="5153025" y="2008187"/>
            <a:ext cx="53975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35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766" name="Group"/>
          <p:cNvGrpSpPr/>
          <p:nvPr/>
        </p:nvGrpSpPr>
        <p:grpSpPr>
          <a:xfrm>
            <a:off x="5562599" y="1604962"/>
            <a:ext cx="768352" cy="528639"/>
            <a:chOff x="0" y="0"/>
            <a:chExt cx="768350" cy="528637"/>
          </a:xfrm>
        </p:grpSpPr>
        <p:sp>
          <p:nvSpPr>
            <p:cNvPr id="2764" name="Line"/>
            <p:cNvSpPr/>
            <p:nvPr/>
          </p:nvSpPr>
          <p:spPr>
            <a:xfrm>
              <a:off x="0" y="-1"/>
              <a:ext cx="768350" cy="5286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65" name="Line"/>
            <p:cNvSpPr/>
            <p:nvPr/>
          </p:nvSpPr>
          <p:spPr>
            <a:xfrm flipH="1" flipV="1">
              <a:off x="-1" y="0"/>
              <a:ext cx="768352" cy="5286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767" name="Triangle"/>
          <p:cNvSpPr/>
          <p:nvPr/>
        </p:nvSpPr>
        <p:spPr>
          <a:xfrm>
            <a:off x="6226175" y="2047875"/>
            <a:ext cx="104775" cy="85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64" y="0"/>
                </a:moveTo>
                <a:lnTo>
                  <a:pt x="21600" y="21600"/>
                </a:lnTo>
                <a:lnTo>
                  <a:pt x="0" y="12400"/>
                </a:lnTo>
                <a:lnTo>
                  <a:pt x="556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68" name="Line"/>
          <p:cNvSpPr/>
          <p:nvPr/>
        </p:nvSpPr>
        <p:spPr>
          <a:xfrm>
            <a:off x="3535362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304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69" name="Line"/>
          <p:cNvSpPr/>
          <p:nvPr/>
        </p:nvSpPr>
        <p:spPr>
          <a:xfrm flipV="1">
            <a:off x="3535362" y="3060700"/>
            <a:ext cx="58739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0" name="Line"/>
          <p:cNvSpPr/>
          <p:nvPr/>
        </p:nvSpPr>
        <p:spPr>
          <a:xfrm flipV="1">
            <a:off x="3594099" y="3036887"/>
            <a:ext cx="30164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1" name="Line"/>
          <p:cNvSpPr/>
          <p:nvPr/>
        </p:nvSpPr>
        <p:spPr>
          <a:xfrm flipV="1">
            <a:off x="3624262" y="3028950"/>
            <a:ext cx="31751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2" name="Line"/>
          <p:cNvSpPr/>
          <p:nvPr/>
        </p:nvSpPr>
        <p:spPr>
          <a:xfrm>
            <a:off x="3656012" y="3028950"/>
            <a:ext cx="26988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3" name="Line"/>
          <p:cNvSpPr/>
          <p:nvPr/>
        </p:nvSpPr>
        <p:spPr>
          <a:xfrm>
            <a:off x="3683000" y="3036887"/>
            <a:ext cx="31750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4" name="Line"/>
          <p:cNvSpPr/>
          <p:nvPr/>
        </p:nvSpPr>
        <p:spPr>
          <a:xfrm>
            <a:off x="3714749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5" name="Line"/>
          <p:cNvSpPr/>
          <p:nvPr/>
        </p:nvSpPr>
        <p:spPr>
          <a:xfrm>
            <a:off x="3690937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58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6" name="Line"/>
          <p:cNvSpPr/>
          <p:nvPr/>
        </p:nvSpPr>
        <p:spPr>
          <a:xfrm>
            <a:off x="4195762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304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7" name="Line"/>
          <p:cNvSpPr/>
          <p:nvPr/>
        </p:nvSpPr>
        <p:spPr>
          <a:xfrm flipV="1">
            <a:off x="4195762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8" name="Line"/>
          <p:cNvSpPr/>
          <p:nvPr/>
        </p:nvSpPr>
        <p:spPr>
          <a:xfrm flipV="1">
            <a:off x="4256087" y="3036887"/>
            <a:ext cx="30163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79" name="Line"/>
          <p:cNvSpPr/>
          <p:nvPr/>
        </p:nvSpPr>
        <p:spPr>
          <a:xfrm flipV="1">
            <a:off x="4286249" y="3028950"/>
            <a:ext cx="28576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0" name="Line"/>
          <p:cNvSpPr/>
          <p:nvPr/>
        </p:nvSpPr>
        <p:spPr>
          <a:xfrm>
            <a:off x="4314824" y="3028949"/>
            <a:ext cx="31751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1" name="Line"/>
          <p:cNvSpPr/>
          <p:nvPr/>
        </p:nvSpPr>
        <p:spPr>
          <a:xfrm>
            <a:off x="4346574" y="3036887"/>
            <a:ext cx="30164" cy="2381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2" name="Line"/>
          <p:cNvSpPr/>
          <p:nvPr/>
        </p:nvSpPr>
        <p:spPr>
          <a:xfrm>
            <a:off x="4376737" y="3060700"/>
            <a:ext cx="58739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3" name="Line"/>
          <p:cNvSpPr/>
          <p:nvPr/>
        </p:nvSpPr>
        <p:spPr>
          <a:xfrm>
            <a:off x="4349750" y="3033712"/>
            <a:ext cx="85725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0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4" name="Line"/>
          <p:cNvSpPr/>
          <p:nvPr/>
        </p:nvSpPr>
        <p:spPr>
          <a:xfrm>
            <a:off x="4797425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263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5" name="Line"/>
          <p:cNvSpPr/>
          <p:nvPr/>
        </p:nvSpPr>
        <p:spPr>
          <a:xfrm flipV="1">
            <a:off x="4797425" y="3060700"/>
            <a:ext cx="58738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6" name="Line"/>
          <p:cNvSpPr/>
          <p:nvPr/>
        </p:nvSpPr>
        <p:spPr>
          <a:xfrm flipV="1">
            <a:off x="4856162" y="3036887"/>
            <a:ext cx="30163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7" name="Line"/>
          <p:cNvSpPr/>
          <p:nvPr/>
        </p:nvSpPr>
        <p:spPr>
          <a:xfrm flipV="1">
            <a:off x="4886324" y="3028949"/>
            <a:ext cx="30164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8" name="Line"/>
          <p:cNvSpPr/>
          <p:nvPr/>
        </p:nvSpPr>
        <p:spPr>
          <a:xfrm>
            <a:off x="4916487" y="3028950"/>
            <a:ext cx="30163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89" name="Line"/>
          <p:cNvSpPr/>
          <p:nvPr/>
        </p:nvSpPr>
        <p:spPr>
          <a:xfrm>
            <a:off x="4946649" y="3036887"/>
            <a:ext cx="30164" cy="2381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0" name="Line"/>
          <p:cNvSpPr/>
          <p:nvPr/>
        </p:nvSpPr>
        <p:spPr>
          <a:xfrm>
            <a:off x="4976812" y="3060700"/>
            <a:ext cx="58739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1" name="Line"/>
          <p:cNvSpPr/>
          <p:nvPr/>
        </p:nvSpPr>
        <p:spPr>
          <a:xfrm>
            <a:off x="4951412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6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2" name="Line"/>
          <p:cNvSpPr/>
          <p:nvPr/>
        </p:nvSpPr>
        <p:spPr>
          <a:xfrm>
            <a:off x="5457825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304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3" name="Line"/>
          <p:cNvSpPr/>
          <p:nvPr/>
        </p:nvSpPr>
        <p:spPr>
          <a:xfrm flipV="1">
            <a:off x="5457824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4" name="Line"/>
          <p:cNvSpPr/>
          <p:nvPr/>
        </p:nvSpPr>
        <p:spPr>
          <a:xfrm flipV="1">
            <a:off x="5518149" y="3036887"/>
            <a:ext cx="30164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5" name="Line"/>
          <p:cNvSpPr/>
          <p:nvPr/>
        </p:nvSpPr>
        <p:spPr>
          <a:xfrm flipV="1">
            <a:off x="5548312" y="3028949"/>
            <a:ext cx="30163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6" name="Line"/>
          <p:cNvSpPr/>
          <p:nvPr/>
        </p:nvSpPr>
        <p:spPr>
          <a:xfrm>
            <a:off x="5578474" y="3028950"/>
            <a:ext cx="28576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7" name="Line"/>
          <p:cNvSpPr/>
          <p:nvPr/>
        </p:nvSpPr>
        <p:spPr>
          <a:xfrm>
            <a:off x="5607050" y="3036887"/>
            <a:ext cx="31750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8" name="Line"/>
          <p:cNvSpPr/>
          <p:nvPr/>
        </p:nvSpPr>
        <p:spPr>
          <a:xfrm>
            <a:off x="5638799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799" name="Line"/>
          <p:cNvSpPr/>
          <p:nvPr/>
        </p:nvSpPr>
        <p:spPr>
          <a:xfrm>
            <a:off x="5613400" y="3033712"/>
            <a:ext cx="85725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0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0" name="Line"/>
          <p:cNvSpPr/>
          <p:nvPr/>
        </p:nvSpPr>
        <p:spPr>
          <a:xfrm>
            <a:off x="6059487" y="3033712"/>
            <a:ext cx="84138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304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1" name="Line"/>
          <p:cNvSpPr/>
          <p:nvPr/>
        </p:nvSpPr>
        <p:spPr>
          <a:xfrm flipV="1">
            <a:off x="6059487" y="3060700"/>
            <a:ext cx="58739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2" name="Line"/>
          <p:cNvSpPr/>
          <p:nvPr/>
        </p:nvSpPr>
        <p:spPr>
          <a:xfrm flipV="1">
            <a:off x="6118225" y="3036887"/>
            <a:ext cx="31750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3" name="Line"/>
          <p:cNvSpPr/>
          <p:nvPr/>
        </p:nvSpPr>
        <p:spPr>
          <a:xfrm flipV="1">
            <a:off x="6149974" y="3028949"/>
            <a:ext cx="30164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4" name="Line"/>
          <p:cNvSpPr/>
          <p:nvPr/>
        </p:nvSpPr>
        <p:spPr>
          <a:xfrm>
            <a:off x="6180137" y="3028950"/>
            <a:ext cx="28576" cy="79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5" name="Line"/>
          <p:cNvSpPr/>
          <p:nvPr/>
        </p:nvSpPr>
        <p:spPr>
          <a:xfrm>
            <a:off x="6208712" y="3036887"/>
            <a:ext cx="30163" cy="2381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6" name="Line"/>
          <p:cNvSpPr/>
          <p:nvPr/>
        </p:nvSpPr>
        <p:spPr>
          <a:xfrm>
            <a:off x="6238874" y="3060699"/>
            <a:ext cx="61914" cy="6508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7" name="Line"/>
          <p:cNvSpPr/>
          <p:nvPr/>
        </p:nvSpPr>
        <p:spPr>
          <a:xfrm>
            <a:off x="6215062" y="3033712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0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8" name="Line"/>
          <p:cNvSpPr/>
          <p:nvPr/>
        </p:nvSpPr>
        <p:spPr>
          <a:xfrm>
            <a:off x="6719887" y="3033712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66"/>
                </a:moveTo>
                <a:lnTo>
                  <a:pt x="0" y="21600"/>
                </a:lnTo>
                <a:lnTo>
                  <a:pt x="128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09" name="Line"/>
          <p:cNvSpPr/>
          <p:nvPr/>
        </p:nvSpPr>
        <p:spPr>
          <a:xfrm flipV="1">
            <a:off x="6719887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0" name="Line"/>
          <p:cNvSpPr/>
          <p:nvPr/>
        </p:nvSpPr>
        <p:spPr>
          <a:xfrm flipV="1">
            <a:off x="6780212" y="3036887"/>
            <a:ext cx="30164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1" name="Line"/>
          <p:cNvSpPr/>
          <p:nvPr/>
        </p:nvSpPr>
        <p:spPr>
          <a:xfrm flipV="1">
            <a:off x="6810375" y="3028949"/>
            <a:ext cx="30163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2" name="Line"/>
          <p:cNvSpPr/>
          <p:nvPr/>
        </p:nvSpPr>
        <p:spPr>
          <a:xfrm>
            <a:off x="6840537" y="3028949"/>
            <a:ext cx="31751" cy="79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3" name="Line"/>
          <p:cNvSpPr/>
          <p:nvPr/>
        </p:nvSpPr>
        <p:spPr>
          <a:xfrm>
            <a:off x="6872287" y="3036887"/>
            <a:ext cx="28576" cy="238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4" name="Line"/>
          <p:cNvSpPr/>
          <p:nvPr/>
        </p:nvSpPr>
        <p:spPr>
          <a:xfrm>
            <a:off x="6900862" y="3060700"/>
            <a:ext cx="60326" cy="650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5" name="Line"/>
          <p:cNvSpPr/>
          <p:nvPr/>
        </p:nvSpPr>
        <p:spPr>
          <a:xfrm>
            <a:off x="6875462" y="3033712"/>
            <a:ext cx="85726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0" y="0"/>
                </a:moveTo>
                <a:lnTo>
                  <a:pt x="21600" y="21600"/>
                </a:lnTo>
                <a:lnTo>
                  <a:pt x="0" y="856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816" name="3*"/>
          <p:cNvSpPr txBox="1"/>
          <p:nvPr/>
        </p:nvSpPr>
        <p:spPr>
          <a:xfrm>
            <a:off x="3078161" y="3105150"/>
            <a:ext cx="26084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3*</a:t>
            </a:r>
          </a:p>
        </p:txBody>
      </p:sp>
      <p:sp>
        <p:nvSpPr>
          <p:cNvPr id="2817" name="4*"/>
          <p:cNvSpPr txBox="1"/>
          <p:nvPr/>
        </p:nvSpPr>
        <p:spPr>
          <a:xfrm>
            <a:off x="3344862" y="3114675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4*</a:t>
            </a:r>
          </a:p>
        </p:txBody>
      </p:sp>
      <p:sp>
        <p:nvSpPr>
          <p:cNvPr id="2818" name="6*"/>
          <p:cNvSpPr txBox="1"/>
          <p:nvPr/>
        </p:nvSpPr>
        <p:spPr>
          <a:xfrm>
            <a:off x="3716337" y="3105150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6*</a:t>
            </a:r>
          </a:p>
        </p:txBody>
      </p:sp>
      <p:sp>
        <p:nvSpPr>
          <p:cNvPr id="2819" name="9*"/>
          <p:cNvSpPr txBox="1"/>
          <p:nvPr/>
        </p:nvSpPr>
        <p:spPr>
          <a:xfrm>
            <a:off x="3983037" y="3105150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9*</a:t>
            </a:r>
          </a:p>
        </p:txBody>
      </p:sp>
      <p:sp>
        <p:nvSpPr>
          <p:cNvPr id="2820" name="10*"/>
          <p:cNvSpPr txBox="1"/>
          <p:nvPr/>
        </p:nvSpPr>
        <p:spPr>
          <a:xfrm>
            <a:off x="4313237" y="310515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10*</a:t>
            </a:r>
          </a:p>
        </p:txBody>
      </p:sp>
      <p:sp>
        <p:nvSpPr>
          <p:cNvPr id="2821" name="11*"/>
          <p:cNvSpPr txBox="1"/>
          <p:nvPr/>
        </p:nvSpPr>
        <p:spPr>
          <a:xfrm>
            <a:off x="4579937" y="3103562"/>
            <a:ext cx="34355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11*</a:t>
            </a:r>
          </a:p>
        </p:txBody>
      </p:sp>
      <p:sp>
        <p:nvSpPr>
          <p:cNvPr id="2822" name="12*"/>
          <p:cNvSpPr txBox="1"/>
          <p:nvPr/>
        </p:nvSpPr>
        <p:spPr>
          <a:xfrm>
            <a:off x="4951412" y="3103562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12*</a:t>
            </a:r>
          </a:p>
        </p:txBody>
      </p:sp>
      <p:sp>
        <p:nvSpPr>
          <p:cNvPr id="2823" name="13*"/>
          <p:cNvSpPr txBox="1"/>
          <p:nvPr/>
        </p:nvSpPr>
        <p:spPr>
          <a:xfrm>
            <a:off x="5218112" y="3103562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13*</a:t>
            </a:r>
          </a:p>
        </p:txBody>
      </p:sp>
      <p:sp>
        <p:nvSpPr>
          <p:cNvPr id="2824" name="20*"/>
          <p:cNvSpPr txBox="1"/>
          <p:nvPr/>
        </p:nvSpPr>
        <p:spPr>
          <a:xfrm>
            <a:off x="5591174" y="311308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2825" name="22*"/>
          <p:cNvSpPr txBox="1"/>
          <p:nvPr/>
        </p:nvSpPr>
        <p:spPr>
          <a:xfrm>
            <a:off x="5846762" y="3113087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2826" name="23*"/>
          <p:cNvSpPr txBox="1"/>
          <p:nvPr/>
        </p:nvSpPr>
        <p:spPr>
          <a:xfrm>
            <a:off x="6218237" y="3103562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23*</a:t>
            </a:r>
          </a:p>
        </p:txBody>
      </p:sp>
      <p:sp>
        <p:nvSpPr>
          <p:cNvPr id="2827" name="31*"/>
          <p:cNvSpPr txBox="1"/>
          <p:nvPr/>
        </p:nvSpPr>
        <p:spPr>
          <a:xfrm>
            <a:off x="6496049" y="31035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31*</a:t>
            </a:r>
          </a:p>
        </p:txBody>
      </p:sp>
      <p:sp>
        <p:nvSpPr>
          <p:cNvPr id="2828" name="35*"/>
          <p:cNvSpPr txBox="1"/>
          <p:nvPr/>
        </p:nvSpPr>
        <p:spPr>
          <a:xfrm>
            <a:off x="6857999" y="311308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35*</a:t>
            </a:r>
          </a:p>
        </p:txBody>
      </p:sp>
      <p:sp>
        <p:nvSpPr>
          <p:cNvPr id="2829" name="36*"/>
          <p:cNvSpPr txBox="1"/>
          <p:nvPr/>
        </p:nvSpPr>
        <p:spPr>
          <a:xfrm>
            <a:off x="7113586" y="31035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36*</a:t>
            </a:r>
          </a:p>
        </p:txBody>
      </p:sp>
      <p:sp>
        <p:nvSpPr>
          <p:cNvPr id="2830" name="38*"/>
          <p:cNvSpPr txBox="1"/>
          <p:nvPr/>
        </p:nvSpPr>
        <p:spPr>
          <a:xfrm>
            <a:off x="7496174" y="31035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2831" name="41*"/>
          <p:cNvSpPr txBox="1"/>
          <p:nvPr/>
        </p:nvSpPr>
        <p:spPr>
          <a:xfrm>
            <a:off x="7751761" y="31035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41*</a:t>
            </a:r>
          </a:p>
        </p:txBody>
      </p:sp>
      <p:sp>
        <p:nvSpPr>
          <p:cNvPr id="2832" name="44*"/>
          <p:cNvSpPr txBox="1"/>
          <p:nvPr/>
        </p:nvSpPr>
        <p:spPr>
          <a:xfrm>
            <a:off x="8104186" y="3103562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44*</a:t>
            </a:r>
          </a:p>
        </p:txBody>
      </p:sp>
      <p:sp>
        <p:nvSpPr>
          <p:cNvPr id="2833" name="Root"/>
          <p:cNvSpPr txBox="1"/>
          <p:nvPr/>
        </p:nvSpPr>
        <p:spPr>
          <a:xfrm>
            <a:off x="4143374" y="1260475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2834" name="Data entry pages"/>
          <p:cNvSpPr txBox="1"/>
          <p:nvPr/>
        </p:nvSpPr>
        <p:spPr>
          <a:xfrm>
            <a:off x="7389811" y="1984375"/>
            <a:ext cx="1586994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entry pages </a:t>
            </a:r>
          </a:p>
        </p:txBody>
      </p:sp>
      <p:sp>
        <p:nvSpPr>
          <p:cNvPr id="2835" name="not yet in B+ tree"/>
          <p:cNvSpPr txBox="1"/>
          <p:nvPr/>
        </p:nvSpPr>
        <p:spPr>
          <a:xfrm>
            <a:off x="7431086" y="2260600"/>
            <a:ext cx="1552180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not yet in B+ tree</a:t>
            </a:r>
          </a:p>
        </p:txBody>
      </p:sp>
      <p:sp>
        <p:nvSpPr>
          <p:cNvPr id="2836" name="35"/>
          <p:cNvSpPr txBox="1"/>
          <p:nvPr/>
        </p:nvSpPr>
        <p:spPr>
          <a:xfrm>
            <a:off x="6432549" y="2162175"/>
            <a:ext cx="28841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35</a:t>
            </a:r>
          </a:p>
        </p:txBody>
      </p:sp>
      <p:sp>
        <p:nvSpPr>
          <p:cNvPr id="2837" name="23"/>
          <p:cNvSpPr txBox="1"/>
          <p:nvPr/>
        </p:nvSpPr>
        <p:spPr>
          <a:xfrm>
            <a:off x="6070599" y="2162175"/>
            <a:ext cx="28841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23</a:t>
            </a:r>
          </a:p>
        </p:txBody>
      </p:sp>
      <p:sp>
        <p:nvSpPr>
          <p:cNvPr id="2838" name="12"/>
          <p:cNvSpPr txBox="1"/>
          <p:nvPr/>
        </p:nvSpPr>
        <p:spPr>
          <a:xfrm>
            <a:off x="4868862" y="2162175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2839" name="6"/>
          <p:cNvSpPr txBox="1"/>
          <p:nvPr/>
        </p:nvSpPr>
        <p:spPr>
          <a:xfrm>
            <a:off x="3787774" y="2163762"/>
            <a:ext cx="19659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</a:t>
            </a:r>
          </a:p>
        </p:txBody>
      </p:sp>
      <p:sp>
        <p:nvSpPr>
          <p:cNvPr id="2840" name="10"/>
          <p:cNvSpPr txBox="1"/>
          <p:nvPr/>
        </p:nvSpPr>
        <p:spPr>
          <a:xfrm>
            <a:off x="4868862" y="13144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</a:t>
            </a:r>
          </a:p>
        </p:txBody>
      </p:sp>
      <p:sp>
        <p:nvSpPr>
          <p:cNvPr id="2841" name="20"/>
          <p:cNvSpPr txBox="1"/>
          <p:nvPr/>
        </p:nvSpPr>
        <p:spPr>
          <a:xfrm>
            <a:off x="5230812" y="1314450"/>
            <a:ext cx="28841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2842" name="Line"/>
          <p:cNvSpPr/>
          <p:nvPr/>
        </p:nvSpPr>
        <p:spPr>
          <a:xfrm>
            <a:off x="4267200" y="1142999"/>
            <a:ext cx="457201" cy="2286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843" name="Line"/>
          <p:cNvSpPr/>
          <p:nvPr/>
        </p:nvSpPr>
        <p:spPr>
          <a:xfrm>
            <a:off x="7545376" y="2592366"/>
            <a:ext cx="227014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729"/>
                  <a:pt x="9647" y="82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2844" name="Rectangle"/>
          <p:cNvSpPr/>
          <p:nvPr/>
        </p:nvSpPr>
        <p:spPr>
          <a:xfrm>
            <a:off x="2917825" y="6410325"/>
            <a:ext cx="541338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47" name="Group"/>
          <p:cNvGrpSpPr/>
          <p:nvPr/>
        </p:nvGrpSpPr>
        <p:grpSpPr>
          <a:xfrm>
            <a:off x="3189287" y="6410325"/>
            <a:ext cx="1" cy="255588"/>
            <a:chOff x="0" y="0"/>
            <a:chExt cx="0" cy="255587"/>
          </a:xfrm>
        </p:grpSpPr>
        <p:sp>
          <p:nvSpPr>
            <p:cNvPr id="2845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46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48" name="Rectangle"/>
          <p:cNvSpPr/>
          <p:nvPr/>
        </p:nvSpPr>
        <p:spPr>
          <a:xfrm>
            <a:off x="3567112" y="6410325"/>
            <a:ext cx="541338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51" name="Group"/>
          <p:cNvGrpSpPr/>
          <p:nvPr/>
        </p:nvGrpSpPr>
        <p:grpSpPr>
          <a:xfrm>
            <a:off x="3838575" y="6410325"/>
            <a:ext cx="0" cy="255588"/>
            <a:chOff x="0" y="0"/>
            <a:chExt cx="0" cy="255587"/>
          </a:xfrm>
        </p:grpSpPr>
        <p:sp>
          <p:nvSpPr>
            <p:cNvPr id="2849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50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52" name="Rectangle"/>
          <p:cNvSpPr/>
          <p:nvPr/>
        </p:nvSpPr>
        <p:spPr>
          <a:xfrm>
            <a:off x="4214812" y="6410325"/>
            <a:ext cx="542926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55" name="Group"/>
          <p:cNvGrpSpPr/>
          <p:nvPr/>
        </p:nvGrpSpPr>
        <p:grpSpPr>
          <a:xfrm>
            <a:off x="4487862" y="6410325"/>
            <a:ext cx="1" cy="255588"/>
            <a:chOff x="0" y="0"/>
            <a:chExt cx="0" cy="255587"/>
          </a:xfrm>
        </p:grpSpPr>
        <p:sp>
          <p:nvSpPr>
            <p:cNvPr id="2853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54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56" name="Rectangle"/>
          <p:cNvSpPr/>
          <p:nvPr/>
        </p:nvSpPr>
        <p:spPr>
          <a:xfrm>
            <a:off x="4854575" y="6410325"/>
            <a:ext cx="539750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59" name="Group"/>
          <p:cNvGrpSpPr/>
          <p:nvPr/>
        </p:nvGrpSpPr>
        <p:grpSpPr>
          <a:xfrm>
            <a:off x="5124450" y="6410325"/>
            <a:ext cx="0" cy="255588"/>
            <a:chOff x="0" y="0"/>
            <a:chExt cx="0" cy="255587"/>
          </a:xfrm>
        </p:grpSpPr>
        <p:sp>
          <p:nvSpPr>
            <p:cNvPr id="2857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58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60" name="Rectangle"/>
          <p:cNvSpPr/>
          <p:nvPr/>
        </p:nvSpPr>
        <p:spPr>
          <a:xfrm>
            <a:off x="5503862" y="6410325"/>
            <a:ext cx="53975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63" name="Group"/>
          <p:cNvGrpSpPr/>
          <p:nvPr/>
        </p:nvGrpSpPr>
        <p:grpSpPr>
          <a:xfrm>
            <a:off x="5773737" y="6410325"/>
            <a:ext cx="1" cy="255588"/>
            <a:chOff x="0" y="0"/>
            <a:chExt cx="0" cy="255587"/>
          </a:xfrm>
        </p:grpSpPr>
        <p:sp>
          <p:nvSpPr>
            <p:cNvPr id="2861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62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64" name="Rectangle"/>
          <p:cNvSpPr/>
          <p:nvPr/>
        </p:nvSpPr>
        <p:spPr>
          <a:xfrm>
            <a:off x="6151562" y="6410325"/>
            <a:ext cx="53975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67" name="Group"/>
          <p:cNvGrpSpPr/>
          <p:nvPr/>
        </p:nvGrpSpPr>
        <p:grpSpPr>
          <a:xfrm>
            <a:off x="6421437" y="6410325"/>
            <a:ext cx="1" cy="255588"/>
            <a:chOff x="0" y="0"/>
            <a:chExt cx="0" cy="255587"/>
          </a:xfrm>
        </p:grpSpPr>
        <p:sp>
          <p:nvSpPr>
            <p:cNvPr id="2865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66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68" name="Rectangle"/>
          <p:cNvSpPr/>
          <p:nvPr/>
        </p:nvSpPr>
        <p:spPr>
          <a:xfrm>
            <a:off x="6802437" y="6410325"/>
            <a:ext cx="53975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71" name="Group"/>
          <p:cNvGrpSpPr/>
          <p:nvPr/>
        </p:nvGrpSpPr>
        <p:grpSpPr>
          <a:xfrm>
            <a:off x="7070725" y="6410325"/>
            <a:ext cx="0" cy="255588"/>
            <a:chOff x="0" y="0"/>
            <a:chExt cx="0" cy="255587"/>
          </a:xfrm>
        </p:grpSpPr>
        <p:sp>
          <p:nvSpPr>
            <p:cNvPr id="2869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70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72" name="Rectangle"/>
          <p:cNvSpPr/>
          <p:nvPr/>
        </p:nvSpPr>
        <p:spPr>
          <a:xfrm>
            <a:off x="7439025" y="6410325"/>
            <a:ext cx="541338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75" name="Group"/>
          <p:cNvGrpSpPr/>
          <p:nvPr/>
        </p:nvGrpSpPr>
        <p:grpSpPr>
          <a:xfrm>
            <a:off x="7707312" y="6410325"/>
            <a:ext cx="1" cy="255588"/>
            <a:chOff x="0" y="0"/>
            <a:chExt cx="0" cy="255587"/>
          </a:xfrm>
        </p:grpSpPr>
        <p:sp>
          <p:nvSpPr>
            <p:cNvPr id="2873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74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76" name="Rectangle"/>
          <p:cNvSpPr/>
          <p:nvPr/>
        </p:nvSpPr>
        <p:spPr>
          <a:xfrm>
            <a:off x="8066087" y="6410325"/>
            <a:ext cx="539751" cy="2555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79" name="Group"/>
          <p:cNvGrpSpPr/>
          <p:nvPr/>
        </p:nvGrpSpPr>
        <p:grpSpPr>
          <a:xfrm>
            <a:off x="8335962" y="6410325"/>
            <a:ext cx="1" cy="255588"/>
            <a:chOff x="0" y="0"/>
            <a:chExt cx="0" cy="255587"/>
          </a:xfrm>
        </p:grpSpPr>
        <p:sp>
          <p:nvSpPr>
            <p:cNvPr id="2877" name="Line"/>
            <p:cNvSpPr/>
            <p:nvPr/>
          </p:nvSpPr>
          <p:spPr>
            <a:xfrm flipH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78" name="Line"/>
            <p:cNvSpPr/>
            <p:nvPr/>
          </p:nvSpPr>
          <p:spPr>
            <a:xfrm flipV="1">
              <a:off x="-1" y="0"/>
              <a:ext cx="2" cy="2555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80" name="Rectangle"/>
          <p:cNvSpPr/>
          <p:nvPr/>
        </p:nvSpPr>
        <p:spPr>
          <a:xfrm>
            <a:off x="3502025" y="5541962"/>
            <a:ext cx="854075" cy="2952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83" name="Group"/>
          <p:cNvGrpSpPr/>
          <p:nvPr/>
        </p:nvGrpSpPr>
        <p:grpSpPr>
          <a:xfrm>
            <a:off x="3890962" y="5541962"/>
            <a:ext cx="1" cy="284163"/>
            <a:chOff x="0" y="0"/>
            <a:chExt cx="0" cy="284162"/>
          </a:xfrm>
        </p:grpSpPr>
        <p:sp>
          <p:nvSpPr>
            <p:cNvPr id="2881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82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886" name="Group"/>
          <p:cNvGrpSpPr/>
          <p:nvPr/>
        </p:nvGrpSpPr>
        <p:grpSpPr>
          <a:xfrm>
            <a:off x="4270375" y="5551487"/>
            <a:ext cx="0" cy="285751"/>
            <a:chOff x="0" y="0"/>
            <a:chExt cx="0" cy="285750"/>
          </a:xfrm>
        </p:grpSpPr>
        <p:sp>
          <p:nvSpPr>
            <p:cNvPr id="2884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85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889" name="Group"/>
          <p:cNvGrpSpPr/>
          <p:nvPr/>
        </p:nvGrpSpPr>
        <p:grpSpPr>
          <a:xfrm>
            <a:off x="3589337" y="5532437"/>
            <a:ext cx="1" cy="293688"/>
            <a:chOff x="0" y="0"/>
            <a:chExt cx="0" cy="293687"/>
          </a:xfrm>
        </p:grpSpPr>
        <p:sp>
          <p:nvSpPr>
            <p:cNvPr id="2887" name="Line"/>
            <p:cNvSpPr/>
            <p:nvPr/>
          </p:nvSpPr>
          <p:spPr>
            <a:xfrm flipH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88" name="Line"/>
            <p:cNvSpPr/>
            <p:nvPr/>
          </p:nvSpPr>
          <p:spPr>
            <a:xfrm flipV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892" name="Group"/>
          <p:cNvGrpSpPr/>
          <p:nvPr/>
        </p:nvGrpSpPr>
        <p:grpSpPr>
          <a:xfrm>
            <a:off x="3978275" y="5541962"/>
            <a:ext cx="0" cy="284163"/>
            <a:chOff x="0" y="0"/>
            <a:chExt cx="0" cy="284162"/>
          </a:xfrm>
        </p:grpSpPr>
        <p:sp>
          <p:nvSpPr>
            <p:cNvPr id="2890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91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895" name="Group"/>
          <p:cNvGrpSpPr/>
          <p:nvPr/>
        </p:nvGrpSpPr>
        <p:grpSpPr>
          <a:xfrm>
            <a:off x="3198812" y="5786437"/>
            <a:ext cx="336551" cy="571501"/>
            <a:chOff x="0" y="0"/>
            <a:chExt cx="336550" cy="571500"/>
          </a:xfrm>
        </p:grpSpPr>
        <p:sp>
          <p:nvSpPr>
            <p:cNvPr id="2893" name="Line"/>
            <p:cNvSpPr/>
            <p:nvPr/>
          </p:nvSpPr>
          <p:spPr>
            <a:xfrm flipH="1">
              <a:off x="-1" y="0"/>
              <a:ext cx="336552" cy="5715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94" name="Line"/>
            <p:cNvSpPr/>
            <p:nvPr/>
          </p:nvSpPr>
          <p:spPr>
            <a:xfrm flipV="1">
              <a:off x="-1" y="-1"/>
              <a:ext cx="336552" cy="5715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896" name="Triangle"/>
          <p:cNvSpPr/>
          <p:nvPr/>
        </p:nvSpPr>
        <p:spPr>
          <a:xfrm>
            <a:off x="3198812" y="6257925"/>
            <a:ext cx="76201" cy="10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486"/>
                </a:moveTo>
                <a:lnTo>
                  <a:pt x="0" y="21600"/>
                </a:lnTo>
                <a:lnTo>
                  <a:pt x="8100" y="0"/>
                </a:lnTo>
                <a:lnTo>
                  <a:pt x="21600" y="548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899" name="Group"/>
          <p:cNvGrpSpPr/>
          <p:nvPr/>
        </p:nvGrpSpPr>
        <p:grpSpPr>
          <a:xfrm>
            <a:off x="3848099" y="5795962"/>
            <a:ext cx="76202" cy="582613"/>
            <a:chOff x="0" y="0"/>
            <a:chExt cx="76200" cy="582612"/>
          </a:xfrm>
        </p:grpSpPr>
        <p:sp>
          <p:nvSpPr>
            <p:cNvPr id="2897" name="Line"/>
            <p:cNvSpPr/>
            <p:nvPr/>
          </p:nvSpPr>
          <p:spPr>
            <a:xfrm flipH="1">
              <a:off x="0" y="0"/>
              <a:ext cx="76200" cy="5826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98" name="Line"/>
            <p:cNvSpPr/>
            <p:nvPr/>
          </p:nvSpPr>
          <p:spPr>
            <a:xfrm flipV="1">
              <a:off x="-1" y="0"/>
              <a:ext cx="76202" cy="5826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00" name="Triangle"/>
          <p:cNvSpPr/>
          <p:nvPr/>
        </p:nvSpPr>
        <p:spPr>
          <a:xfrm>
            <a:off x="3833812" y="6273800"/>
            <a:ext cx="53976" cy="1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9"/>
                </a:moveTo>
                <a:lnTo>
                  <a:pt x="6353" y="21600"/>
                </a:lnTo>
                <a:lnTo>
                  <a:pt x="0" y="0"/>
                </a:lnTo>
                <a:lnTo>
                  <a:pt x="21600" y="130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03" name="Group"/>
          <p:cNvGrpSpPr/>
          <p:nvPr/>
        </p:nvGrpSpPr>
        <p:grpSpPr>
          <a:xfrm>
            <a:off x="4495800" y="5795962"/>
            <a:ext cx="217488" cy="571501"/>
            <a:chOff x="0" y="0"/>
            <a:chExt cx="217487" cy="571500"/>
          </a:xfrm>
        </p:grpSpPr>
        <p:sp>
          <p:nvSpPr>
            <p:cNvPr id="2901" name="Line"/>
            <p:cNvSpPr/>
            <p:nvPr/>
          </p:nvSpPr>
          <p:spPr>
            <a:xfrm flipH="1">
              <a:off x="0" y="-1"/>
              <a:ext cx="217488" cy="5715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02" name="Line"/>
            <p:cNvSpPr/>
            <p:nvPr/>
          </p:nvSpPr>
          <p:spPr>
            <a:xfrm flipV="1">
              <a:off x="-1" y="-1"/>
              <a:ext cx="217489" cy="5715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04" name="Triangle"/>
          <p:cNvSpPr/>
          <p:nvPr/>
        </p:nvSpPr>
        <p:spPr>
          <a:xfrm>
            <a:off x="4495800" y="6264275"/>
            <a:ext cx="61913" cy="103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655"/>
                </a:moveTo>
                <a:lnTo>
                  <a:pt x="0" y="21600"/>
                </a:lnTo>
                <a:lnTo>
                  <a:pt x="4431" y="0"/>
                </a:lnTo>
                <a:lnTo>
                  <a:pt x="21600" y="3655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07" name="Group"/>
          <p:cNvGrpSpPr/>
          <p:nvPr/>
        </p:nvGrpSpPr>
        <p:grpSpPr>
          <a:xfrm>
            <a:off x="5102225" y="5795962"/>
            <a:ext cx="0" cy="571501"/>
            <a:chOff x="0" y="0"/>
            <a:chExt cx="0" cy="571500"/>
          </a:xfrm>
        </p:grpSpPr>
        <p:sp>
          <p:nvSpPr>
            <p:cNvPr id="2905" name="Line"/>
            <p:cNvSpPr/>
            <p:nvPr/>
          </p:nvSpPr>
          <p:spPr>
            <a:xfrm flipH="1">
              <a:off x="-1" y="0"/>
              <a:ext cx="2" cy="5715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06" name="Line"/>
            <p:cNvSpPr/>
            <p:nvPr/>
          </p:nvSpPr>
          <p:spPr>
            <a:xfrm flipV="1">
              <a:off x="-1" y="0"/>
              <a:ext cx="2" cy="5715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08" name="Triangle"/>
          <p:cNvSpPr/>
          <p:nvPr/>
        </p:nvSpPr>
        <p:spPr>
          <a:xfrm>
            <a:off x="5075237" y="6267450"/>
            <a:ext cx="55563" cy="10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491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909" name="Rectangle"/>
          <p:cNvSpPr/>
          <p:nvPr/>
        </p:nvSpPr>
        <p:spPr>
          <a:xfrm>
            <a:off x="4508500" y="4805362"/>
            <a:ext cx="852488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12" name="Group"/>
          <p:cNvGrpSpPr/>
          <p:nvPr/>
        </p:nvGrpSpPr>
        <p:grpSpPr>
          <a:xfrm>
            <a:off x="4895850" y="4805362"/>
            <a:ext cx="0" cy="287338"/>
            <a:chOff x="0" y="0"/>
            <a:chExt cx="0" cy="287337"/>
          </a:xfrm>
        </p:grpSpPr>
        <p:sp>
          <p:nvSpPr>
            <p:cNvPr id="2910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1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15" name="Group"/>
          <p:cNvGrpSpPr/>
          <p:nvPr/>
        </p:nvGrpSpPr>
        <p:grpSpPr>
          <a:xfrm>
            <a:off x="5276850" y="4814887"/>
            <a:ext cx="0" cy="287338"/>
            <a:chOff x="0" y="0"/>
            <a:chExt cx="0" cy="287337"/>
          </a:xfrm>
        </p:grpSpPr>
        <p:sp>
          <p:nvSpPr>
            <p:cNvPr id="2913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4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18" name="Group"/>
          <p:cNvGrpSpPr/>
          <p:nvPr/>
        </p:nvGrpSpPr>
        <p:grpSpPr>
          <a:xfrm>
            <a:off x="4594225" y="4794250"/>
            <a:ext cx="0" cy="298450"/>
            <a:chOff x="0" y="0"/>
            <a:chExt cx="0" cy="298450"/>
          </a:xfrm>
        </p:grpSpPr>
        <p:sp>
          <p:nvSpPr>
            <p:cNvPr id="2916" name="Line"/>
            <p:cNvSpPr/>
            <p:nvPr/>
          </p:nvSpPr>
          <p:spPr>
            <a:xfrm flipH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7" name="Line"/>
            <p:cNvSpPr/>
            <p:nvPr/>
          </p:nvSpPr>
          <p:spPr>
            <a:xfrm flipV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21" name="Group"/>
          <p:cNvGrpSpPr/>
          <p:nvPr/>
        </p:nvGrpSpPr>
        <p:grpSpPr>
          <a:xfrm>
            <a:off x="4983162" y="4805362"/>
            <a:ext cx="1" cy="287338"/>
            <a:chOff x="0" y="0"/>
            <a:chExt cx="0" cy="287337"/>
          </a:xfrm>
        </p:grpSpPr>
        <p:sp>
          <p:nvSpPr>
            <p:cNvPr id="2919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0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22" name="Rectangle"/>
          <p:cNvSpPr/>
          <p:nvPr/>
        </p:nvSpPr>
        <p:spPr>
          <a:xfrm>
            <a:off x="4672012" y="5551487"/>
            <a:ext cx="852488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25" name="Group"/>
          <p:cNvGrpSpPr/>
          <p:nvPr/>
        </p:nvGrpSpPr>
        <p:grpSpPr>
          <a:xfrm>
            <a:off x="5059362" y="5551487"/>
            <a:ext cx="1" cy="285751"/>
            <a:chOff x="0" y="0"/>
            <a:chExt cx="0" cy="285750"/>
          </a:xfrm>
        </p:grpSpPr>
        <p:sp>
          <p:nvSpPr>
            <p:cNvPr id="2923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4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28" name="Group"/>
          <p:cNvGrpSpPr/>
          <p:nvPr/>
        </p:nvGrpSpPr>
        <p:grpSpPr>
          <a:xfrm>
            <a:off x="5437187" y="5562600"/>
            <a:ext cx="1" cy="285750"/>
            <a:chOff x="0" y="0"/>
            <a:chExt cx="0" cy="285750"/>
          </a:xfrm>
        </p:grpSpPr>
        <p:sp>
          <p:nvSpPr>
            <p:cNvPr id="2926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7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31" name="Group"/>
          <p:cNvGrpSpPr/>
          <p:nvPr/>
        </p:nvGrpSpPr>
        <p:grpSpPr>
          <a:xfrm>
            <a:off x="4757737" y="5541962"/>
            <a:ext cx="1" cy="295276"/>
            <a:chOff x="0" y="0"/>
            <a:chExt cx="0" cy="295275"/>
          </a:xfrm>
        </p:grpSpPr>
        <p:sp>
          <p:nvSpPr>
            <p:cNvPr id="2929" name="Line"/>
            <p:cNvSpPr/>
            <p:nvPr/>
          </p:nvSpPr>
          <p:spPr>
            <a:xfrm flipH="1">
              <a:off x="-1" y="0"/>
              <a:ext cx="2" cy="2952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30" name="Line"/>
            <p:cNvSpPr/>
            <p:nvPr/>
          </p:nvSpPr>
          <p:spPr>
            <a:xfrm flipV="1">
              <a:off x="-1" y="0"/>
              <a:ext cx="2" cy="2952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34" name="Group"/>
          <p:cNvGrpSpPr/>
          <p:nvPr/>
        </p:nvGrpSpPr>
        <p:grpSpPr>
          <a:xfrm>
            <a:off x="5146675" y="5551487"/>
            <a:ext cx="0" cy="285751"/>
            <a:chOff x="0" y="0"/>
            <a:chExt cx="0" cy="285750"/>
          </a:xfrm>
        </p:grpSpPr>
        <p:sp>
          <p:nvSpPr>
            <p:cNvPr id="2932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33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37" name="Group"/>
          <p:cNvGrpSpPr/>
          <p:nvPr/>
        </p:nvGrpSpPr>
        <p:grpSpPr>
          <a:xfrm>
            <a:off x="5753099" y="5795962"/>
            <a:ext cx="127002" cy="592138"/>
            <a:chOff x="0" y="0"/>
            <a:chExt cx="127000" cy="592137"/>
          </a:xfrm>
        </p:grpSpPr>
        <p:sp>
          <p:nvSpPr>
            <p:cNvPr id="2935" name="Line"/>
            <p:cNvSpPr/>
            <p:nvPr/>
          </p:nvSpPr>
          <p:spPr>
            <a:xfrm flipH="1">
              <a:off x="-1" y="0"/>
              <a:ext cx="127002" cy="5921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36" name="Line"/>
            <p:cNvSpPr/>
            <p:nvPr/>
          </p:nvSpPr>
          <p:spPr>
            <a:xfrm flipV="1">
              <a:off x="-1" y="-1"/>
              <a:ext cx="127002" cy="5921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38" name="Triangle"/>
          <p:cNvSpPr/>
          <p:nvPr/>
        </p:nvSpPr>
        <p:spPr>
          <a:xfrm>
            <a:off x="5746750" y="6283325"/>
            <a:ext cx="52388" cy="1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91"/>
                </a:moveTo>
                <a:lnTo>
                  <a:pt x="1964" y="21600"/>
                </a:lnTo>
                <a:lnTo>
                  <a:pt x="0" y="0"/>
                </a:lnTo>
                <a:lnTo>
                  <a:pt x="21600" y="229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41" name="Group"/>
          <p:cNvGrpSpPr/>
          <p:nvPr/>
        </p:nvGrpSpPr>
        <p:grpSpPr>
          <a:xfrm>
            <a:off x="6281737" y="5786437"/>
            <a:ext cx="1" cy="592138"/>
            <a:chOff x="0" y="0"/>
            <a:chExt cx="0" cy="592137"/>
          </a:xfrm>
        </p:grpSpPr>
        <p:sp>
          <p:nvSpPr>
            <p:cNvPr id="2939" name="Line"/>
            <p:cNvSpPr/>
            <p:nvPr/>
          </p:nvSpPr>
          <p:spPr>
            <a:xfrm flipH="1">
              <a:off x="-1" y="0"/>
              <a:ext cx="2" cy="5921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40" name="Line"/>
            <p:cNvSpPr/>
            <p:nvPr/>
          </p:nvSpPr>
          <p:spPr>
            <a:xfrm flipV="1">
              <a:off x="-1" y="0"/>
              <a:ext cx="2" cy="5921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42" name="Triangle"/>
          <p:cNvSpPr/>
          <p:nvPr/>
        </p:nvSpPr>
        <p:spPr>
          <a:xfrm>
            <a:off x="6254750" y="6276975"/>
            <a:ext cx="53975" cy="10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943" name="Rectangle"/>
          <p:cNvSpPr/>
          <p:nvPr/>
        </p:nvSpPr>
        <p:spPr>
          <a:xfrm>
            <a:off x="5848350" y="5541962"/>
            <a:ext cx="854075" cy="2952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46" name="Group"/>
          <p:cNvGrpSpPr/>
          <p:nvPr/>
        </p:nvGrpSpPr>
        <p:grpSpPr>
          <a:xfrm>
            <a:off x="6238875" y="5541962"/>
            <a:ext cx="0" cy="284163"/>
            <a:chOff x="0" y="0"/>
            <a:chExt cx="0" cy="284162"/>
          </a:xfrm>
        </p:grpSpPr>
        <p:sp>
          <p:nvSpPr>
            <p:cNvPr id="2944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45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49" name="Group"/>
          <p:cNvGrpSpPr/>
          <p:nvPr/>
        </p:nvGrpSpPr>
        <p:grpSpPr>
          <a:xfrm>
            <a:off x="6616700" y="5551487"/>
            <a:ext cx="0" cy="285751"/>
            <a:chOff x="0" y="0"/>
            <a:chExt cx="0" cy="285750"/>
          </a:xfrm>
        </p:grpSpPr>
        <p:sp>
          <p:nvSpPr>
            <p:cNvPr id="2947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48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52" name="Group"/>
          <p:cNvGrpSpPr/>
          <p:nvPr/>
        </p:nvGrpSpPr>
        <p:grpSpPr>
          <a:xfrm>
            <a:off x="5937250" y="5532437"/>
            <a:ext cx="0" cy="293688"/>
            <a:chOff x="0" y="0"/>
            <a:chExt cx="0" cy="293687"/>
          </a:xfrm>
        </p:grpSpPr>
        <p:sp>
          <p:nvSpPr>
            <p:cNvPr id="2950" name="Line"/>
            <p:cNvSpPr/>
            <p:nvPr/>
          </p:nvSpPr>
          <p:spPr>
            <a:xfrm flipH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1" name="Line"/>
            <p:cNvSpPr/>
            <p:nvPr/>
          </p:nvSpPr>
          <p:spPr>
            <a:xfrm flipV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55" name="Group"/>
          <p:cNvGrpSpPr/>
          <p:nvPr/>
        </p:nvGrpSpPr>
        <p:grpSpPr>
          <a:xfrm>
            <a:off x="6324600" y="5541962"/>
            <a:ext cx="0" cy="284163"/>
            <a:chOff x="0" y="0"/>
            <a:chExt cx="0" cy="284162"/>
          </a:xfrm>
        </p:grpSpPr>
        <p:sp>
          <p:nvSpPr>
            <p:cNvPr id="2953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4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56" name="Rectangle"/>
          <p:cNvSpPr/>
          <p:nvPr/>
        </p:nvSpPr>
        <p:spPr>
          <a:xfrm>
            <a:off x="8012112" y="6327775"/>
            <a:ext cx="649288" cy="409575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957" name="Rectangle"/>
          <p:cNvSpPr/>
          <p:nvPr/>
        </p:nvSpPr>
        <p:spPr>
          <a:xfrm>
            <a:off x="7038975" y="5541962"/>
            <a:ext cx="852488" cy="2952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60" name="Group"/>
          <p:cNvGrpSpPr/>
          <p:nvPr/>
        </p:nvGrpSpPr>
        <p:grpSpPr>
          <a:xfrm>
            <a:off x="7427912" y="5541962"/>
            <a:ext cx="1" cy="284163"/>
            <a:chOff x="0" y="0"/>
            <a:chExt cx="0" cy="284162"/>
          </a:xfrm>
        </p:grpSpPr>
        <p:sp>
          <p:nvSpPr>
            <p:cNvPr id="2958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9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63" name="Group"/>
          <p:cNvGrpSpPr/>
          <p:nvPr/>
        </p:nvGrpSpPr>
        <p:grpSpPr>
          <a:xfrm>
            <a:off x="7805737" y="5551487"/>
            <a:ext cx="1" cy="285751"/>
            <a:chOff x="0" y="0"/>
            <a:chExt cx="0" cy="285750"/>
          </a:xfrm>
        </p:grpSpPr>
        <p:sp>
          <p:nvSpPr>
            <p:cNvPr id="2961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62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66" name="Group"/>
          <p:cNvGrpSpPr/>
          <p:nvPr/>
        </p:nvGrpSpPr>
        <p:grpSpPr>
          <a:xfrm>
            <a:off x="7124700" y="5532437"/>
            <a:ext cx="0" cy="293688"/>
            <a:chOff x="0" y="0"/>
            <a:chExt cx="0" cy="293687"/>
          </a:xfrm>
        </p:grpSpPr>
        <p:sp>
          <p:nvSpPr>
            <p:cNvPr id="2964" name="Line"/>
            <p:cNvSpPr/>
            <p:nvPr/>
          </p:nvSpPr>
          <p:spPr>
            <a:xfrm flipH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65" name="Line"/>
            <p:cNvSpPr/>
            <p:nvPr/>
          </p:nvSpPr>
          <p:spPr>
            <a:xfrm flipV="1">
              <a:off x="-1" y="0"/>
              <a:ext cx="2" cy="2936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69" name="Group"/>
          <p:cNvGrpSpPr/>
          <p:nvPr/>
        </p:nvGrpSpPr>
        <p:grpSpPr>
          <a:xfrm>
            <a:off x="7515225" y="5541962"/>
            <a:ext cx="0" cy="284163"/>
            <a:chOff x="0" y="0"/>
            <a:chExt cx="0" cy="284162"/>
          </a:xfrm>
        </p:grpSpPr>
        <p:sp>
          <p:nvSpPr>
            <p:cNvPr id="2967" name="Line"/>
            <p:cNvSpPr/>
            <p:nvPr/>
          </p:nvSpPr>
          <p:spPr>
            <a:xfrm flipH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68" name="Line"/>
            <p:cNvSpPr/>
            <p:nvPr/>
          </p:nvSpPr>
          <p:spPr>
            <a:xfrm flipV="1">
              <a:off x="-1" y="0"/>
              <a:ext cx="2" cy="284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70" name="Rectangle"/>
          <p:cNvSpPr/>
          <p:nvPr/>
        </p:nvSpPr>
        <p:spPr>
          <a:xfrm>
            <a:off x="6043612" y="4805362"/>
            <a:ext cx="855663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73" name="Group"/>
          <p:cNvGrpSpPr/>
          <p:nvPr/>
        </p:nvGrpSpPr>
        <p:grpSpPr>
          <a:xfrm>
            <a:off x="6434137" y="4805362"/>
            <a:ext cx="1" cy="287338"/>
            <a:chOff x="0" y="0"/>
            <a:chExt cx="0" cy="287337"/>
          </a:xfrm>
        </p:grpSpPr>
        <p:sp>
          <p:nvSpPr>
            <p:cNvPr id="2971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2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76" name="Group"/>
          <p:cNvGrpSpPr/>
          <p:nvPr/>
        </p:nvGrpSpPr>
        <p:grpSpPr>
          <a:xfrm>
            <a:off x="6810375" y="4814887"/>
            <a:ext cx="0" cy="287338"/>
            <a:chOff x="0" y="0"/>
            <a:chExt cx="0" cy="287337"/>
          </a:xfrm>
        </p:grpSpPr>
        <p:sp>
          <p:nvSpPr>
            <p:cNvPr id="2974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5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79" name="Group"/>
          <p:cNvGrpSpPr/>
          <p:nvPr/>
        </p:nvGrpSpPr>
        <p:grpSpPr>
          <a:xfrm>
            <a:off x="6129337" y="4794250"/>
            <a:ext cx="1" cy="298450"/>
            <a:chOff x="0" y="0"/>
            <a:chExt cx="0" cy="298450"/>
          </a:xfrm>
        </p:grpSpPr>
        <p:sp>
          <p:nvSpPr>
            <p:cNvPr id="2977" name="Line"/>
            <p:cNvSpPr/>
            <p:nvPr/>
          </p:nvSpPr>
          <p:spPr>
            <a:xfrm flipH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8" name="Line"/>
            <p:cNvSpPr/>
            <p:nvPr/>
          </p:nvSpPr>
          <p:spPr>
            <a:xfrm flipV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82" name="Group"/>
          <p:cNvGrpSpPr/>
          <p:nvPr/>
        </p:nvGrpSpPr>
        <p:grpSpPr>
          <a:xfrm>
            <a:off x="6519862" y="4805362"/>
            <a:ext cx="1" cy="287338"/>
            <a:chOff x="0" y="0"/>
            <a:chExt cx="0" cy="287337"/>
          </a:xfrm>
        </p:grpSpPr>
        <p:sp>
          <p:nvSpPr>
            <p:cNvPr id="2980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81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83" name="Rectangle"/>
          <p:cNvSpPr/>
          <p:nvPr/>
        </p:nvSpPr>
        <p:spPr>
          <a:xfrm>
            <a:off x="5286375" y="4151312"/>
            <a:ext cx="854075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2986" name="Group"/>
          <p:cNvGrpSpPr/>
          <p:nvPr/>
        </p:nvGrpSpPr>
        <p:grpSpPr>
          <a:xfrm>
            <a:off x="5676900" y="4151312"/>
            <a:ext cx="0" cy="287338"/>
            <a:chOff x="0" y="0"/>
            <a:chExt cx="0" cy="287337"/>
          </a:xfrm>
        </p:grpSpPr>
        <p:sp>
          <p:nvSpPr>
            <p:cNvPr id="2984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85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89" name="Group"/>
          <p:cNvGrpSpPr/>
          <p:nvPr/>
        </p:nvGrpSpPr>
        <p:grpSpPr>
          <a:xfrm>
            <a:off x="6054725" y="4162425"/>
            <a:ext cx="0" cy="285750"/>
            <a:chOff x="0" y="0"/>
            <a:chExt cx="0" cy="285750"/>
          </a:xfrm>
        </p:grpSpPr>
        <p:sp>
          <p:nvSpPr>
            <p:cNvPr id="2987" name="Line"/>
            <p:cNvSpPr/>
            <p:nvPr/>
          </p:nvSpPr>
          <p:spPr>
            <a:xfrm flipH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88" name="Line"/>
            <p:cNvSpPr/>
            <p:nvPr/>
          </p:nvSpPr>
          <p:spPr>
            <a:xfrm flipV="1">
              <a:off x="-1" y="0"/>
              <a:ext cx="2" cy="285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92" name="Group"/>
          <p:cNvGrpSpPr/>
          <p:nvPr/>
        </p:nvGrpSpPr>
        <p:grpSpPr>
          <a:xfrm>
            <a:off x="5373687" y="4140200"/>
            <a:ext cx="1" cy="298450"/>
            <a:chOff x="0" y="0"/>
            <a:chExt cx="0" cy="298450"/>
          </a:xfrm>
        </p:grpSpPr>
        <p:sp>
          <p:nvSpPr>
            <p:cNvPr id="2990" name="Line"/>
            <p:cNvSpPr/>
            <p:nvPr/>
          </p:nvSpPr>
          <p:spPr>
            <a:xfrm flipH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1" name="Line"/>
            <p:cNvSpPr/>
            <p:nvPr/>
          </p:nvSpPr>
          <p:spPr>
            <a:xfrm flipV="1">
              <a:off x="-1" y="0"/>
              <a:ext cx="2" cy="298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95" name="Group"/>
          <p:cNvGrpSpPr/>
          <p:nvPr/>
        </p:nvGrpSpPr>
        <p:grpSpPr>
          <a:xfrm>
            <a:off x="5761037" y="4151312"/>
            <a:ext cx="1" cy="287338"/>
            <a:chOff x="0" y="0"/>
            <a:chExt cx="0" cy="287337"/>
          </a:xfrm>
        </p:grpSpPr>
        <p:sp>
          <p:nvSpPr>
            <p:cNvPr id="2993" name="Line"/>
            <p:cNvSpPr/>
            <p:nvPr/>
          </p:nvSpPr>
          <p:spPr>
            <a:xfrm flipH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4" name="Line"/>
            <p:cNvSpPr/>
            <p:nvPr/>
          </p:nvSpPr>
          <p:spPr>
            <a:xfrm flipV="1">
              <a:off x="-1" y="0"/>
              <a:ext cx="2" cy="2873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998" name="Group"/>
          <p:cNvGrpSpPr/>
          <p:nvPr/>
        </p:nvGrpSpPr>
        <p:grpSpPr>
          <a:xfrm>
            <a:off x="3944937" y="5051425"/>
            <a:ext cx="606426" cy="469900"/>
            <a:chOff x="0" y="0"/>
            <a:chExt cx="606425" cy="469900"/>
          </a:xfrm>
        </p:grpSpPr>
        <p:sp>
          <p:nvSpPr>
            <p:cNvPr id="2996" name="Line"/>
            <p:cNvSpPr/>
            <p:nvPr/>
          </p:nvSpPr>
          <p:spPr>
            <a:xfrm flipH="1">
              <a:off x="-1" y="0"/>
              <a:ext cx="606427" cy="4699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7" name="Line"/>
            <p:cNvSpPr/>
            <p:nvPr/>
          </p:nvSpPr>
          <p:spPr>
            <a:xfrm flipV="1">
              <a:off x="0" y="-1"/>
              <a:ext cx="606425" cy="4699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99" name="Triangle"/>
          <p:cNvSpPr/>
          <p:nvPr/>
        </p:nvSpPr>
        <p:spPr>
          <a:xfrm>
            <a:off x="3944937" y="5435600"/>
            <a:ext cx="101601" cy="85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000"/>
                </a:moveTo>
                <a:lnTo>
                  <a:pt x="0" y="21600"/>
                </a:lnTo>
                <a:lnTo>
                  <a:pt x="14175" y="0"/>
                </a:lnTo>
                <a:lnTo>
                  <a:pt x="21600" y="100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02" name="Group"/>
          <p:cNvGrpSpPr/>
          <p:nvPr/>
        </p:nvGrpSpPr>
        <p:grpSpPr>
          <a:xfrm>
            <a:off x="4929187" y="5051424"/>
            <a:ext cx="173038" cy="469902"/>
            <a:chOff x="0" y="0"/>
            <a:chExt cx="173037" cy="469900"/>
          </a:xfrm>
        </p:grpSpPr>
        <p:sp>
          <p:nvSpPr>
            <p:cNvPr id="3000" name="Line"/>
            <p:cNvSpPr/>
            <p:nvPr/>
          </p:nvSpPr>
          <p:spPr>
            <a:xfrm>
              <a:off x="0" y="-1"/>
              <a:ext cx="173038" cy="4699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01" name="Line"/>
            <p:cNvSpPr/>
            <p:nvPr/>
          </p:nvSpPr>
          <p:spPr>
            <a:xfrm flipH="1" flipV="1">
              <a:off x="-1" y="-1"/>
              <a:ext cx="173039" cy="4699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03" name="Triangle"/>
          <p:cNvSpPr/>
          <p:nvPr/>
        </p:nvSpPr>
        <p:spPr>
          <a:xfrm>
            <a:off x="5041900" y="5416550"/>
            <a:ext cx="60325" cy="1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58" y="0"/>
                </a:moveTo>
                <a:lnTo>
                  <a:pt x="21600" y="21600"/>
                </a:lnTo>
                <a:lnTo>
                  <a:pt x="0" y="3600"/>
                </a:lnTo>
                <a:lnTo>
                  <a:pt x="18758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06" name="Group"/>
          <p:cNvGrpSpPr/>
          <p:nvPr/>
        </p:nvGrpSpPr>
        <p:grpSpPr>
          <a:xfrm>
            <a:off x="6086475" y="5062537"/>
            <a:ext cx="0" cy="458788"/>
            <a:chOff x="0" y="0"/>
            <a:chExt cx="0" cy="458787"/>
          </a:xfrm>
        </p:grpSpPr>
        <p:sp>
          <p:nvSpPr>
            <p:cNvPr id="3004" name="Line"/>
            <p:cNvSpPr/>
            <p:nvPr/>
          </p:nvSpPr>
          <p:spPr>
            <a:xfrm flipH="1">
              <a:off x="-1" y="0"/>
              <a:ext cx="2" cy="4587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05" name="Line"/>
            <p:cNvSpPr/>
            <p:nvPr/>
          </p:nvSpPr>
          <p:spPr>
            <a:xfrm flipV="1">
              <a:off x="-1" y="0"/>
              <a:ext cx="2" cy="4587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07" name="Triangle"/>
          <p:cNvSpPr/>
          <p:nvPr/>
        </p:nvSpPr>
        <p:spPr>
          <a:xfrm>
            <a:off x="6059487" y="5419725"/>
            <a:ext cx="53976" cy="10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10" name="Group"/>
          <p:cNvGrpSpPr/>
          <p:nvPr/>
        </p:nvGrpSpPr>
        <p:grpSpPr>
          <a:xfrm>
            <a:off x="6475412" y="5032374"/>
            <a:ext cx="844551" cy="479427"/>
            <a:chOff x="0" y="0"/>
            <a:chExt cx="844550" cy="479425"/>
          </a:xfrm>
        </p:grpSpPr>
        <p:sp>
          <p:nvSpPr>
            <p:cNvPr id="3008" name="Line"/>
            <p:cNvSpPr/>
            <p:nvPr/>
          </p:nvSpPr>
          <p:spPr>
            <a:xfrm>
              <a:off x="0" y="-1"/>
              <a:ext cx="844550" cy="4794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09" name="Line"/>
            <p:cNvSpPr/>
            <p:nvPr/>
          </p:nvSpPr>
          <p:spPr>
            <a:xfrm flipH="1" flipV="1">
              <a:off x="0" y="-1"/>
              <a:ext cx="844550" cy="4794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11" name="Triangle"/>
          <p:cNvSpPr/>
          <p:nvPr/>
        </p:nvSpPr>
        <p:spPr>
          <a:xfrm>
            <a:off x="7212012" y="5435600"/>
            <a:ext cx="107951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18" y="0"/>
                </a:moveTo>
                <a:lnTo>
                  <a:pt x="21600" y="21600"/>
                </a:lnTo>
                <a:lnTo>
                  <a:pt x="0" y="13050"/>
                </a:lnTo>
                <a:lnTo>
                  <a:pt x="5718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14" name="Group"/>
          <p:cNvGrpSpPr/>
          <p:nvPr/>
        </p:nvGrpSpPr>
        <p:grpSpPr>
          <a:xfrm>
            <a:off x="6961187" y="5795962"/>
            <a:ext cx="109538" cy="571501"/>
            <a:chOff x="0" y="0"/>
            <a:chExt cx="109537" cy="571500"/>
          </a:xfrm>
        </p:grpSpPr>
        <p:sp>
          <p:nvSpPr>
            <p:cNvPr id="3012" name="Line"/>
            <p:cNvSpPr/>
            <p:nvPr/>
          </p:nvSpPr>
          <p:spPr>
            <a:xfrm flipH="1">
              <a:off x="0" y="-1"/>
              <a:ext cx="109538" cy="5715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13" name="Line"/>
            <p:cNvSpPr/>
            <p:nvPr/>
          </p:nvSpPr>
          <p:spPr>
            <a:xfrm flipV="1">
              <a:off x="-1" y="0"/>
              <a:ext cx="109539" cy="5715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15" name="Triangle"/>
          <p:cNvSpPr/>
          <p:nvPr/>
        </p:nvSpPr>
        <p:spPr>
          <a:xfrm>
            <a:off x="6956425" y="6264275"/>
            <a:ext cx="52388" cy="103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62"/>
                </a:moveTo>
                <a:lnTo>
                  <a:pt x="2618" y="21600"/>
                </a:lnTo>
                <a:lnTo>
                  <a:pt x="0" y="0"/>
                </a:lnTo>
                <a:lnTo>
                  <a:pt x="21600" y="166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18" name="Group"/>
          <p:cNvGrpSpPr/>
          <p:nvPr/>
        </p:nvGrpSpPr>
        <p:grpSpPr>
          <a:xfrm>
            <a:off x="7470774" y="5795962"/>
            <a:ext cx="204789" cy="582613"/>
            <a:chOff x="0" y="0"/>
            <a:chExt cx="204787" cy="582612"/>
          </a:xfrm>
        </p:grpSpPr>
        <p:sp>
          <p:nvSpPr>
            <p:cNvPr id="3016" name="Line"/>
            <p:cNvSpPr/>
            <p:nvPr/>
          </p:nvSpPr>
          <p:spPr>
            <a:xfrm>
              <a:off x="-1" y="0"/>
              <a:ext cx="204789" cy="5826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17" name="Line"/>
            <p:cNvSpPr/>
            <p:nvPr/>
          </p:nvSpPr>
          <p:spPr>
            <a:xfrm flipH="1" flipV="1">
              <a:off x="-1" y="0"/>
              <a:ext cx="204789" cy="5826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19" name="Triangle"/>
          <p:cNvSpPr/>
          <p:nvPr/>
        </p:nvSpPr>
        <p:spPr>
          <a:xfrm>
            <a:off x="7616825" y="6273800"/>
            <a:ext cx="58738" cy="1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81" y="0"/>
                </a:moveTo>
                <a:lnTo>
                  <a:pt x="21600" y="21600"/>
                </a:lnTo>
                <a:lnTo>
                  <a:pt x="0" y="3273"/>
                </a:lnTo>
                <a:lnTo>
                  <a:pt x="18681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22" name="Group"/>
          <p:cNvGrpSpPr/>
          <p:nvPr/>
        </p:nvGrpSpPr>
        <p:grpSpPr>
          <a:xfrm>
            <a:off x="5729287" y="4408487"/>
            <a:ext cx="584201" cy="385764"/>
            <a:chOff x="0" y="0"/>
            <a:chExt cx="584200" cy="385762"/>
          </a:xfrm>
        </p:grpSpPr>
        <p:sp>
          <p:nvSpPr>
            <p:cNvPr id="3020" name="Line"/>
            <p:cNvSpPr/>
            <p:nvPr/>
          </p:nvSpPr>
          <p:spPr>
            <a:xfrm>
              <a:off x="0" y="-1"/>
              <a:ext cx="584200" cy="3857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21" name="Line"/>
            <p:cNvSpPr/>
            <p:nvPr/>
          </p:nvSpPr>
          <p:spPr>
            <a:xfrm flipH="1" flipV="1">
              <a:off x="-1" y="0"/>
              <a:ext cx="584202" cy="385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23" name="Triangle"/>
          <p:cNvSpPr/>
          <p:nvPr/>
        </p:nvSpPr>
        <p:spPr>
          <a:xfrm>
            <a:off x="6211887" y="4716462"/>
            <a:ext cx="101601" cy="77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12" y="0"/>
                </a:moveTo>
                <a:lnTo>
                  <a:pt x="21600" y="21600"/>
                </a:lnTo>
                <a:lnTo>
                  <a:pt x="0" y="11020"/>
                </a:lnTo>
                <a:lnTo>
                  <a:pt x="6412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026" name="Group"/>
          <p:cNvGrpSpPr/>
          <p:nvPr/>
        </p:nvGrpSpPr>
        <p:grpSpPr>
          <a:xfrm>
            <a:off x="4973637" y="4397374"/>
            <a:ext cx="346076" cy="396877"/>
            <a:chOff x="0" y="0"/>
            <a:chExt cx="346075" cy="396875"/>
          </a:xfrm>
        </p:grpSpPr>
        <p:sp>
          <p:nvSpPr>
            <p:cNvPr id="3024" name="Line"/>
            <p:cNvSpPr/>
            <p:nvPr/>
          </p:nvSpPr>
          <p:spPr>
            <a:xfrm flipH="1">
              <a:off x="0" y="-1"/>
              <a:ext cx="346075" cy="3968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25" name="Line"/>
            <p:cNvSpPr/>
            <p:nvPr/>
          </p:nvSpPr>
          <p:spPr>
            <a:xfrm flipV="1">
              <a:off x="-1" y="-1"/>
              <a:ext cx="346077" cy="3968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027" name="Triangle"/>
          <p:cNvSpPr/>
          <p:nvPr/>
        </p:nvSpPr>
        <p:spPr>
          <a:xfrm>
            <a:off x="4973637" y="4699000"/>
            <a:ext cx="88901" cy="9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0"/>
                </a:moveTo>
                <a:lnTo>
                  <a:pt x="0" y="21600"/>
                </a:lnTo>
                <a:lnTo>
                  <a:pt x="11186" y="0"/>
                </a:lnTo>
                <a:lnTo>
                  <a:pt x="21600" y="72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28" name="Line"/>
          <p:cNvSpPr/>
          <p:nvPr/>
        </p:nvSpPr>
        <p:spPr>
          <a:xfrm>
            <a:off x="3398837" y="6329362"/>
            <a:ext cx="85726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28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29" name="Line"/>
          <p:cNvSpPr/>
          <p:nvPr/>
        </p:nvSpPr>
        <p:spPr>
          <a:xfrm flipV="1">
            <a:off x="3398837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0" name="Line"/>
          <p:cNvSpPr/>
          <p:nvPr/>
        </p:nvSpPr>
        <p:spPr>
          <a:xfrm flipV="1">
            <a:off x="3459162" y="6330950"/>
            <a:ext cx="30163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1" name="Line"/>
          <p:cNvSpPr/>
          <p:nvPr/>
        </p:nvSpPr>
        <p:spPr>
          <a:xfrm flipV="1">
            <a:off x="3489325" y="6326187"/>
            <a:ext cx="31751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2" name="Line"/>
          <p:cNvSpPr/>
          <p:nvPr/>
        </p:nvSpPr>
        <p:spPr>
          <a:xfrm>
            <a:off x="3521075" y="6326187"/>
            <a:ext cx="28576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3" name="Line"/>
          <p:cNvSpPr/>
          <p:nvPr/>
        </p:nvSpPr>
        <p:spPr>
          <a:xfrm>
            <a:off x="3549650" y="6330949"/>
            <a:ext cx="31751" cy="222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4" name="Line"/>
          <p:cNvSpPr/>
          <p:nvPr/>
        </p:nvSpPr>
        <p:spPr>
          <a:xfrm>
            <a:off x="3581399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5" name="Line"/>
          <p:cNvSpPr/>
          <p:nvPr/>
        </p:nvSpPr>
        <p:spPr>
          <a:xfrm>
            <a:off x="3556000" y="6329362"/>
            <a:ext cx="85725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6" name="Line"/>
          <p:cNvSpPr/>
          <p:nvPr/>
        </p:nvSpPr>
        <p:spPr>
          <a:xfrm>
            <a:off x="4068762" y="6329362"/>
            <a:ext cx="85726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32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7" name="Line"/>
          <p:cNvSpPr/>
          <p:nvPr/>
        </p:nvSpPr>
        <p:spPr>
          <a:xfrm flipV="1">
            <a:off x="4068762" y="6353174"/>
            <a:ext cx="61914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8" name="Line"/>
          <p:cNvSpPr/>
          <p:nvPr/>
        </p:nvSpPr>
        <p:spPr>
          <a:xfrm flipV="1">
            <a:off x="4130674" y="6330950"/>
            <a:ext cx="3016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39" name="Line"/>
          <p:cNvSpPr/>
          <p:nvPr/>
        </p:nvSpPr>
        <p:spPr>
          <a:xfrm flipV="1">
            <a:off x="4160837" y="6326187"/>
            <a:ext cx="30164" cy="47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0" name="Line"/>
          <p:cNvSpPr/>
          <p:nvPr/>
        </p:nvSpPr>
        <p:spPr>
          <a:xfrm>
            <a:off x="4191000" y="6326187"/>
            <a:ext cx="30163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1" name="Line"/>
          <p:cNvSpPr/>
          <p:nvPr/>
        </p:nvSpPr>
        <p:spPr>
          <a:xfrm>
            <a:off x="4221162" y="6330950"/>
            <a:ext cx="30163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2" name="Line"/>
          <p:cNvSpPr/>
          <p:nvPr/>
        </p:nvSpPr>
        <p:spPr>
          <a:xfrm>
            <a:off x="4251325" y="6353175"/>
            <a:ext cx="61913" cy="571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3" name="Line"/>
          <p:cNvSpPr/>
          <p:nvPr/>
        </p:nvSpPr>
        <p:spPr>
          <a:xfrm>
            <a:off x="4227512" y="6329362"/>
            <a:ext cx="85726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4" name="Line"/>
          <p:cNvSpPr/>
          <p:nvPr/>
        </p:nvSpPr>
        <p:spPr>
          <a:xfrm>
            <a:off x="4679950" y="6329362"/>
            <a:ext cx="85725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28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5" name="Line"/>
          <p:cNvSpPr/>
          <p:nvPr/>
        </p:nvSpPr>
        <p:spPr>
          <a:xfrm flipV="1">
            <a:off x="4679949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6" name="Line"/>
          <p:cNvSpPr/>
          <p:nvPr/>
        </p:nvSpPr>
        <p:spPr>
          <a:xfrm flipV="1">
            <a:off x="4740274" y="6330950"/>
            <a:ext cx="3016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7" name="Line"/>
          <p:cNvSpPr/>
          <p:nvPr/>
        </p:nvSpPr>
        <p:spPr>
          <a:xfrm flipV="1">
            <a:off x="4770437" y="6326187"/>
            <a:ext cx="31751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8" name="Line"/>
          <p:cNvSpPr/>
          <p:nvPr/>
        </p:nvSpPr>
        <p:spPr>
          <a:xfrm>
            <a:off x="4802187" y="6326187"/>
            <a:ext cx="30164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49" name="Line"/>
          <p:cNvSpPr/>
          <p:nvPr/>
        </p:nvSpPr>
        <p:spPr>
          <a:xfrm>
            <a:off x="4832349" y="6330950"/>
            <a:ext cx="3016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0" name="Line"/>
          <p:cNvSpPr/>
          <p:nvPr/>
        </p:nvSpPr>
        <p:spPr>
          <a:xfrm>
            <a:off x="4862512" y="6353175"/>
            <a:ext cx="61914" cy="571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1" name="Line"/>
          <p:cNvSpPr/>
          <p:nvPr/>
        </p:nvSpPr>
        <p:spPr>
          <a:xfrm>
            <a:off x="4837112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2" name="Line"/>
          <p:cNvSpPr/>
          <p:nvPr/>
        </p:nvSpPr>
        <p:spPr>
          <a:xfrm>
            <a:off x="5353050" y="6329362"/>
            <a:ext cx="84138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2634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3" name="Line"/>
          <p:cNvSpPr/>
          <p:nvPr/>
        </p:nvSpPr>
        <p:spPr>
          <a:xfrm flipV="1">
            <a:off x="5353049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4" name="Line"/>
          <p:cNvSpPr/>
          <p:nvPr/>
        </p:nvSpPr>
        <p:spPr>
          <a:xfrm flipV="1">
            <a:off x="5413374" y="6330950"/>
            <a:ext cx="30164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5" name="Line"/>
          <p:cNvSpPr/>
          <p:nvPr/>
        </p:nvSpPr>
        <p:spPr>
          <a:xfrm flipV="1">
            <a:off x="5443537" y="6326187"/>
            <a:ext cx="31751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6" name="Line"/>
          <p:cNvSpPr/>
          <p:nvPr/>
        </p:nvSpPr>
        <p:spPr>
          <a:xfrm>
            <a:off x="5475287" y="6326187"/>
            <a:ext cx="28576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7" name="Line"/>
          <p:cNvSpPr/>
          <p:nvPr/>
        </p:nvSpPr>
        <p:spPr>
          <a:xfrm>
            <a:off x="5503862" y="6330949"/>
            <a:ext cx="31751" cy="222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8" name="Line"/>
          <p:cNvSpPr/>
          <p:nvPr/>
        </p:nvSpPr>
        <p:spPr>
          <a:xfrm>
            <a:off x="5535612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59" name="Line"/>
          <p:cNvSpPr/>
          <p:nvPr/>
        </p:nvSpPr>
        <p:spPr>
          <a:xfrm>
            <a:off x="5508625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0" name="Line"/>
          <p:cNvSpPr/>
          <p:nvPr/>
        </p:nvSpPr>
        <p:spPr>
          <a:xfrm>
            <a:off x="6634162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296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1" name="Line"/>
          <p:cNvSpPr/>
          <p:nvPr/>
        </p:nvSpPr>
        <p:spPr>
          <a:xfrm flipV="1">
            <a:off x="6634162" y="6353174"/>
            <a:ext cx="61914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2" name="Line"/>
          <p:cNvSpPr/>
          <p:nvPr/>
        </p:nvSpPr>
        <p:spPr>
          <a:xfrm flipV="1">
            <a:off x="6696074" y="6330950"/>
            <a:ext cx="28576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3" name="Line"/>
          <p:cNvSpPr/>
          <p:nvPr/>
        </p:nvSpPr>
        <p:spPr>
          <a:xfrm flipV="1">
            <a:off x="6724650" y="6326187"/>
            <a:ext cx="31751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4" name="Line"/>
          <p:cNvSpPr/>
          <p:nvPr/>
        </p:nvSpPr>
        <p:spPr>
          <a:xfrm>
            <a:off x="6756400" y="6326187"/>
            <a:ext cx="31751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5" name="Line"/>
          <p:cNvSpPr/>
          <p:nvPr/>
        </p:nvSpPr>
        <p:spPr>
          <a:xfrm>
            <a:off x="6788150" y="6330950"/>
            <a:ext cx="30163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6" name="Line"/>
          <p:cNvSpPr/>
          <p:nvPr/>
        </p:nvSpPr>
        <p:spPr>
          <a:xfrm>
            <a:off x="6818312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7" name="Line"/>
          <p:cNvSpPr/>
          <p:nvPr/>
        </p:nvSpPr>
        <p:spPr>
          <a:xfrm>
            <a:off x="6792912" y="6329362"/>
            <a:ext cx="85726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8" name="Line"/>
          <p:cNvSpPr/>
          <p:nvPr/>
        </p:nvSpPr>
        <p:spPr>
          <a:xfrm>
            <a:off x="7305675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3353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69" name="Line"/>
          <p:cNvSpPr/>
          <p:nvPr/>
        </p:nvSpPr>
        <p:spPr>
          <a:xfrm flipV="1">
            <a:off x="7305675" y="6353174"/>
            <a:ext cx="60326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0" name="Line"/>
          <p:cNvSpPr/>
          <p:nvPr/>
        </p:nvSpPr>
        <p:spPr>
          <a:xfrm flipV="1">
            <a:off x="7365999" y="6330949"/>
            <a:ext cx="33339" cy="222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1" name="Line"/>
          <p:cNvSpPr/>
          <p:nvPr/>
        </p:nvSpPr>
        <p:spPr>
          <a:xfrm flipV="1">
            <a:off x="7399337" y="6326187"/>
            <a:ext cx="30164" cy="47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2" name="Line"/>
          <p:cNvSpPr/>
          <p:nvPr/>
        </p:nvSpPr>
        <p:spPr>
          <a:xfrm>
            <a:off x="7429500" y="6326187"/>
            <a:ext cx="28576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3" name="Line"/>
          <p:cNvSpPr/>
          <p:nvPr/>
        </p:nvSpPr>
        <p:spPr>
          <a:xfrm>
            <a:off x="7458075" y="6330950"/>
            <a:ext cx="30163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4" name="Line"/>
          <p:cNvSpPr/>
          <p:nvPr/>
        </p:nvSpPr>
        <p:spPr>
          <a:xfrm>
            <a:off x="7488237" y="6353175"/>
            <a:ext cx="63501" cy="571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5" name="Line"/>
          <p:cNvSpPr/>
          <p:nvPr/>
        </p:nvSpPr>
        <p:spPr>
          <a:xfrm>
            <a:off x="7464425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6" name="Line"/>
          <p:cNvSpPr/>
          <p:nvPr/>
        </p:nvSpPr>
        <p:spPr>
          <a:xfrm>
            <a:off x="5962650" y="6329362"/>
            <a:ext cx="85725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94"/>
                </a:moveTo>
                <a:lnTo>
                  <a:pt x="0" y="21600"/>
                </a:lnTo>
                <a:lnTo>
                  <a:pt x="128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7" name="Line"/>
          <p:cNvSpPr/>
          <p:nvPr/>
        </p:nvSpPr>
        <p:spPr>
          <a:xfrm flipV="1">
            <a:off x="5962650" y="6353174"/>
            <a:ext cx="61913" cy="5715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8" name="Line"/>
          <p:cNvSpPr/>
          <p:nvPr/>
        </p:nvSpPr>
        <p:spPr>
          <a:xfrm flipV="1">
            <a:off x="6024562" y="6330950"/>
            <a:ext cx="30163" cy="2222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79" name="Line"/>
          <p:cNvSpPr/>
          <p:nvPr/>
        </p:nvSpPr>
        <p:spPr>
          <a:xfrm flipV="1">
            <a:off x="6054725" y="6326187"/>
            <a:ext cx="30163" cy="47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80" name="Line"/>
          <p:cNvSpPr/>
          <p:nvPr/>
        </p:nvSpPr>
        <p:spPr>
          <a:xfrm>
            <a:off x="6084887" y="6326187"/>
            <a:ext cx="30164" cy="4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81" name="Line"/>
          <p:cNvSpPr/>
          <p:nvPr/>
        </p:nvSpPr>
        <p:spPr>
          <a:xfrm>
            <a:off x="6115050" y="6330949"/>
            <a:ext cx="31751" cy="222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82" name="Line"/>
          <p:cNvSpPr/>
          <p:nvPr/>
        </p:nvSpPr>
        <p:spPr>
          <a:xfrm>
            <a:off x="6146800" y="6353175"/>
            <a:ext cx="61913" cy="571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83" name="Line"/>
          <p:cNvSpPr/>
          <p:nvPr/>
        </p:nvSpPr>
        <p:spPr>
          <a:xfrm>
            <a:off x="6121400" y="6329362"/>
            <a:ext cx="87313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0"/>
                </a:moveTo>
                <a:lnTo>
                  <a:pt x="21600" y="21600"/>
                </a:lnTo>
                <a:lnTo>
                  <a:pt x="0" y="889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084" name="3*"/>
          <p:cNvSpPr txBox="1"/>
          <p:nvPr/>
        </p:nvSpPr>
        <p:spPr>
          <a:xfrm>
            <a:off x="2936874" y="6384925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3*</a:t>
            </a:r>
          </a:p>
        </p:txBody>
      </p:sp>
      <p:sp>
        <p:nvSpPr>
          <p:cNvPr id="3085" name="4*"/>
          <p:cNvSpPr txBox="1"/>
          <p:nvPr/>
        </p:nvSpPr>
        <p:spPr>
          <a:xfrm>
            <a:off x="3205161" y="6396037"/>
            <a:ext cx="26084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4*</a:t>
            </a:r>
          </a:p>
        </p:txBody>
      </p:sp>
      <p:sp>
        <p:nvSpPr>
          <p:cNvPr id="3086" name="6*"/>
          <p:cNvSpPr txBox="1"/>
          <p:nvPr/>
        </p:nvSpPr>
        <p:spPr>
          <a:xfrm>
            <a:off x="3584574" y="6384925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6*</a:t>
            </a:r>
          </a:p>
        </p:txBody>
      </p:sp>
      <p:sp>
        <p:nvSpPr>
          <p:cNvPr id="3087" name="9*"/>
          <p:cNvSpPr txBox="1"/>
          <p:nvPr/>
        </p:nvSpPr>
        <p:spPr>
          <a:xfrm>
            <a:off x="3854449" y="6384925"/>
            <a:ext cx="26084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9*</a:t>
            </a:r>
          </a:p>
        </p:txBody>
      </p:sp>
      <p:sp>
        <p:nvSpPr>
          <p:cNvPr id="3088" name="10*"/>
          <p:cNvSpPr txBox="1"/>
          <p:nvPr/>
        </p:nvSpPr>
        <p:spPr>
          <a:xfrm>
            <a:off x="4190999" y="6384925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10*</a:t>
            </a:r>
          </a:p>
        </p:txBody>
      </p:sp>
      <p:sp>
        <p:nvSpPr>
          <p:cNvPr id="3089" name="11*"/>
          <p:cNvSpPr txBox="1"/>
          <p:nvPr/>
        </p:nvSpPr>
        <p:spPr>
          <a:xfrm>
            <a:off x="4462462" y="6383337"/>
            <a:ext cx="34355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11*</a:t>
            </a:r>
          </a:p>
        </p:txBody>
      </p:sp>
      <p:sp>
        <p:nvSpPr>
          <p:cNvPr id="3090" name="12*"/>
          <p:cNvSpPr txBox="1"/>
          <p:nvPr/>
        </p:nvSpPr>
        <p:spPr>
          <a:xfrm>
            <a:off x="4841874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12*</a:t>
            </a:r>
          </a:p>
        </p:txBody>
      </p:sp>
      <p:sp>
        <p:nvSpPr>
          <p:cNvPr id="3091" name="13*"/>
          <p:cNvSpPr txBox="1"/>
          <p:nvPr/>
        </p:nvSpPr>
        <p:spPr>
          <a:xfrm>
            <a:off x="5110162" y="6383337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13*</a:t>
            </a:r>
          </a:p>
        </p:txBody>
      </p:sp>
      <p:sp>
        <p:nvSpPr>
          <p:cNvPr id="3092" name="20*"/>
          <p:cNvSpPr txBox="1"/>
          <p:nvPr/>
        </p:nvSpPr>
        <p:spPr>
          <a:xfrm>
            <a:off x="5489574" y="63944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3093" name="22*"/>
          <p:cNvSpPr txBox="1"/>
          <p:nvPr/>
        </p:nvSpPr>
        <p:spPr>
          <a:xfrm>
            <a:off x="5748337" y="6394450"/>
            <a:ext cx="352668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22*</a:t>
            </a:r>
          </a:p>
        </p:txBody>
      </p:sp>
      <p:sp>
        <p:nvSpPr>
          <p:cNvPr id="3094" name="23*"/>
          <p:cNvSpPr txBox="1"/>
          <p:nvPr/>
        </p:nvSpPr>
        <p:spPr>
          <a:xfrm>
            <a:off x="6127749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23*</a:t>
            </a:r>
          </a:p>
        </p:txBody>
      </p:sp>
      <p:sp>
        <p:nvSpPr>
          <p:cNvPr id="3095" name="31*"/>
          <p:cNvSpPr txBox="1"/>
          <p:nvPr/>
        </p:nvSpPr>
        <p:spPr>
          <a:xfrm>
            <a:off x="6408737" y="6383337"/>
            <a:ext cx="35266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31*</a:t>
            </a:r>
          </a:p>
        </p:txBody>
      </p:sp>
      <p:sp>
        <p:nvSpPr>
          <p:cNvPr id="3096" name="35*"/>
          <p:cNvSpPr txBox="1"/>
          <p:nvPr/>
        </p:nvSpPr>
        <p:spPr>
          <a:xfrm>
            <a:off x="6777036" y="6394450"/>
            <a:ext cx="352669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35*</a:t>
            </a:r>
          </a:p>
        </p:txBody>
      </p:sp>
      <p:sp>
        <p:nvSpPr>
          <p:cNvPr id="3097" name="36*"/>
          <p:cNvSpPr txBox="1"/>
          <p:nvPr/>
        </p:nvSpPr>
        <p:spPr>
          <a:xfrm>
            <a:off x="7035799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36*</a:t>
            </a:r>
          </a:p>
        </p:txBody>
      </p:sp>
      <p:sp>
        <p:nvSpPr>
          <p:cNvPr id="3098" name="38*"/>
          <p:cNvSpPr txBox="1"/>
          <p:nvPr/>
        </p:nvSpPr>
        <p:spPr>
          <a:xfrm>
            <a:off x="7424736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38*</a:t>
            </a:r>
          </a:p>
        </p:txBody>
      </p:sp>
      <p:sp>
        <p:nvSpPr>
          <p:cNvPr id="3099" name="41*"/>
          <p:cNvSpPr txBox="1"/>
          <p:nvPr/>
        </p:nvSpPr>
        <p:spPr>
          <a:xfrm>
            <a:off x="7685086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41*</a:t>
            </a:r>
          </a:p>
        </p:txBody>
      </p:sp>
      <p:sp>
        <p:nvSpPr>
          <p:cNvPr id="3100" name="44*"/>
          <p:cNvSpPr txBox="1"/>
          <p:nvPr/>
        </p:nvSpPr>
        <p:spPr>
          <a:xfrm>
            <a:off x="8042274" y="6383337"/>
            <a:ext cx="35266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44*</a:t>
            </a:r>
          </a:p>
        </p:txBody>
      </p:sp>
      <p:sp>
        <p:nvSpPr>
          <p:cNvPr id="3101" name="6"/>
          <p:cNvSpPr txBox="1"/>
          <p:nvPr/>
        </p:nvSpPr>
        <p:spPr>
          <a:xfrm>
            <a:off x="3649662" y="5527675"/>
            <a:ext cx="196597" cy="2771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</a:t>
            </a:r>
          </a:p>
        </p:txBody>
      </p:sp>
      <p:sp>
        <p:nvSpPr>
          <p:cNvPr id="3102" name="Root"/>
          <p:cNvSpPr txBox="1"/>
          <p:nvPr/>
        </p:nvSpPr>
        <p:spPr>
          <a:xfrm>
            <a:off x="4645024" y="4103687"/>
            <a:ext cx="509602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3103" name="10"/>
          <p:cNvSpPr txBox="1"/>
          <p:nvPr/>
        </p:nvSpPr>
        <p:spPr>
          <a:xfrm>
            <a:off x="4633912" y="4789487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</a:t>
            </a:r>
          </a:p>
        </p:txBody>
      </p:sp>
      <p:sp>
        <p:nvSpPr>
          <p:cNvPr id="3104" name="12"/>
          <p:cNvSpPr txBox="1"/>
          <p:nvPr/>
        </p:nvSpPr>
        <p:spPr>
          <a:xfrm>
            <a:off x="4775199" y="5535612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12</a:t>
            </a:r>
          </a:p>
        </p:txBody>
      </p:sp>
      <p:sp>
        <p:nvSpPr>
          <p:cNvPr id="3105" name="23"/>
          <p:cNvSpPr txBox="1"/>
          <p:nvPr/>
        </p:nvSpPr>
        <p:spPr>
          <a:xfrm>
            <a:off x="5964237" y="5526087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23</a:t>
            </a:r>
          </a:p>
        </p:txBody>
      </p:sp>
      <p:sp>
        <p:nvSpPr>
          <p:cNvPr id="3106" name="20"/>
          <p:cNvSpPr txBox="1"/>
          <p:nvPr/>
        </p:nvSpPr>
        <p:spPr>
          <a:xfrm>
            <a:off x="5411787" y="4144962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3107" name="35"/>
          <p:cNvSpPr txBox="1"/>
          <p:nvPr/>
        </p:nvSpPr>
        <p:spPr>
          <a:xfrm>
            <a:off x="6172199" y="4799012"/>
            <a:ext cx="288419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35</a:t>
            </a:r>
          </a:p>
        </p:txBody>
      </p:sp>
      <p:sp>
        <p:nvSpPr>
          <p:cNvPr id="3108" name="38"/>
          <p:cNvSpPr txBox="1"/>
          <p:nvPr/>
        </p:nvSpPr>
        <p:spPr>
          <a:xfrm>
            <a:off x="7153274" y="5535612"/>
            <a:ext cx="288418" cy="2771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38</a:t>
            </a:r>
          </a:p>
        </p:txBody>
      </p:sp>
      <p:sp>
        <p:nvSpPr>
          <p:cNvPr id="3109" name="not yet in B+ tree"/>
          <p:cNvSpPr txBox="1"/>
          <p:nvPr/>
        </p:nvSpPr>
        <p:spPr>
          <a:xfrm>
            <a:off x="7442199" y="5018087"/>
            <a:ext cx="1552180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not yet in B+ tree</a:t>
            </a:r>
          </a:p>
        </p:txBody>
      </p:sp>
      <p:sp>
        <p:nvSpPr>
          <p:cNvPr id="3110" name="Data entry pages"/>
          <p:cNvSpPr txBox="1"/>
          <p:nvPr/>
        </p:nvSpPr>
        <p:spPr>
          <a:xfrm>
            <a:off x="7442199" y="4789487"/>
            <a:ext cx="1586993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entry pages </a:t>
            </a:r>
          </a:p>
        </p:txBody>
      </p:sp>
      <p:sp>
        <p:nvSpPr>
          <p:cNvPr id="3111" name="Line"/>
          <p:cNvSpPr/>
          <p:nvPr/>
        </p:nvSpPr>
        <p:spPr>
          <a:xfrm>
            <a:off x="4724399" y="3962400"/>
            <a:ext cx="533402" cy="228600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3112" name="Line"/>
          <p:cNvSpPr/>
          <p:nvPr/>
        </p:nvSpPr>
        <p:spPr>
          <a:xfrm>
            <a:off x="8078773" y="5335587"/>
            <a:ext cx="303235" cy="990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714"/>
                  <a:pt x="9653" y="61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  <a:head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15" name="Summary of Bulk Loading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Summary of Bulk Loading</a:t>
            </a:r>
          </a:p>
        </p:txBody>
      </p:sp>
      <p:sp>
        <p:nvSpPr>
          <p:cNvPr id="3116" name="Option 1: multiple inserts.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Option 1: multiple inserts.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Slow.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Does not give sequential storage of leaves.</a:t>
            </a:r>
          </a:p>
          <a:p>
            <a:pPr marL="200660" indent="-200660">
              <a:buClrTx/>
              <a:buSzPct val="100000"/>
            </a:pPr>
            <a:r>
              <a:t>Option 2:</a:t>
            </a:r>
            <a:r>
              <a:rPr i="1"/>
              <a:t> </a:t>
            </a:r>
            <a:r>
              <a:rPr i="1" u="sng"/>
              <a:t>Bulk Loading</a:t>
            </a:r>
            <a:r>
              <a:rPr i="1"/>
              <a:t> </a:t>
            </a:r>
            <a:endParaRPr i="1"/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Has advantages for concurrency control.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Fewer I/Os during build.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Leaves will be stored sequentially (and linked, of course).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Can control “fill factor” on pages.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19" name="Summary"/>
          <p:cNvSpPr txBox="1"/>
          <p:nvPr>
            <p:ph type="title" idx="4294967295"/>
          </p:nvPr>
        </p:nvSpPr>
        <p:spPr>
          <a:xfrm>
            <a:off x="381000" y="0"/>
            <a:ext cx="777081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Summary</a:t>
            </a:r>
          </a:p>
        </p:txBody>
      </p:sp>
      <p:sp>
        <p:nvSpPr>
          <p:cNvPr id="3120" name="Tree-structured indexes are ideal for range-searches, also good for equality searches.…"/>
          <p:cNvSpPr txBox="1"/>
          <p:nvPr>
            <p:ph type="body" idx="4294967295"/>
          </p:nvPr>
        </p:nvSpPr>
        <p:spPr>
          <a:xfrm>
            <a:off x="12700" y="1066800"/>
            <a:ext cx="9372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Tree-structured indexes are ideal for range-searches, also good for equality searches.</a:t>
            </a:r>
          </a:p>
          <a:p>
            <a:pPr marL="200660" indent="-200660">
              <a:buClrTx/>
              <a:buSzPct val="100000"/>
            </a:pPr>
            <a:r>
              <a:t>ISAM is a static structure.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Only leaf pages modified; overflow pages needed.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Overflow chains can degrade performance unless size of data set and data distribution stay constant.</a:t>
            </a:r>
          </a:p>
          <a:p>
            <a:pPr marL="200660" indent="-200660">
              <a:buClrTx/>
              <a:buSzPct val="100000"/>
            </a:pPr>
            <a:r>
              <a:t>B+ tree is a dynamic structure.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Inserts/deletes leave tree height-balanced; log </a:t>
            </a:r>
            <a:r>
              <a:rPr baseline="-25000"/>
              <a:t>F</a:t>
            </a:r>
            <a:r>
              <a:t> N cost.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High fanout (</a:t>
            </a:r>
            <a:r>
              <a:rPr b="1"/>
              <a:t>F</a:t>
            </a:r>
            <a:r>
              <a:t>) means depth rarely more than 3 or 4.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Almost always better than maintaining a sorted file.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23" name="Summary (Contd.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86130">
              <a:defRPr sz="3440">
                <a:solidFill>
                  <a:srgbClr val="000000"/>
                </a:solidFill>
                <a:effectLst>
                  <a:outerShdw blurRad="10922" dist="21844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Summary (Contd.)</a:t>
            </a:r>
          </a:p>
        </p:txBody>
      </p:sp>
      <p:sp>
        <p:nvSpPr>
          <p:cNvPr id="3124" name="Typically, 67% occupancy on average.…"/>
          <p:cNvSpPr txBox="1"/>
          <p:nvPr>
            <p:ph type="body" idx="4294967295"/>
          </p:nvPr>
        </p:nvSpPr>
        <p:spPr>
          <a:xfrm>
            <a:off x="0" y="1143000"/>
            <a:ext cx="92202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Typically, </a:t>
            </a:r>
            <a:r>
              <a:rPr>
                <a:solidFill>
                  <a:srgbClr val="800000"/>
                </a:solidFill>
              </a:rPr>
              <a:t>67% occupancy</a:t>
            </a:r>
            <a:r>
              <a:t> on average.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Usually preferable to ISAM; adjusts to growth gracefully.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If data entries are records, splits can change rids!</a:t>
            </a:r>
          </a:p>
          <a:p>
            <a:pPr marL="200660" indent="-200660">
              <a:buClrTx/>
              <a:buSzPct val="100000"/>
            </a:pPr>
            <a:r>
              <a:t>Other topics: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Key compression increases fanout, reduces height.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Bulk loading can be much faster than repeated inserts for creating a B+ tree on a large data set.</a:t>
            </a:r>
          </a:p>
          <a:p>
            <a:pPr marL="200660" indent="-200660">
              <a:buClrTx/>
              <a:buSzPct val="100000"/>
            </a:pPr>
            <a:r>
              <a:t>Most widely used index in database management systems because of its versatility.  </a:t>
            </a:r>
          </a:p>
          <a:p>
            <a:pPr marL="200660" indent="-200660">
              <a:buClrTx/>
              <a:buSzPct val="100000"/>
            </a:pPr>
            <a:r>
              <a:t>One of the most optimized components of a DBMS.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" name="Range Searches"/>
          <p:cNvSpPr txBox="1"/>
          <p:nvPr>
            <p:ph type="title" idx="4294967295"/>
          </p:nvPr>
        </p:nvSpPr>
        <p:spPr>
          <a:xfrm>
            <a:off x="381000" y="0"/>
            <a:ext cx="7770813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Range Searches</a:t>
            </a:r>
          </a:p>
        </p:txBody>
      </p:sp>
      <p:sp>
        <p:nvSpPr>
          <p:cNvPr id="46" name="``Find all students with gpa &gt; 3.0’’…"/>
          <p:cNvSpPr txBox="1"/>
          <p:nvPr>
            <p:ph type="body" sz="half" idx="4294967295"/>
          </p:nvPr>
        </p:nvSpPr>
        <p:spPr>
          <a:xfrm>
            <a:off x="177800" y="1331912"/>
            <a:ext cx="8991600" cy="22288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``</a:t>
            </a:r>
            <a:r>
              <a:rPr i="1"/>
              <a:t>Find all students with gpa &gt; 3.0</a:t>
            </a:r>
            <a:r>
              <a:t>’’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If data is in sorted file, do binary search to find first such student, then scan to find others.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Cost of binary search on disk is still quite high. Why?</a:t>
            </a:r>
          </a:p>
          <a:p>
            <a:pPr marL="200660" indent="-200660">
              <a:buClrTx/>
              <a:buSzPct val="100000"/>
            </a:pPr>
            <a:r>
              <a:t>Simple idea:  Create an `index’ file.</a:t>
            </a:r>
          </a:p>
        </p:txBody>
      </p:sp>
      <p:sp>
        <p:nvSpPr>
          <p:cNvPr id="47" name="Can do binary search on (smaller) index file!"/>
          <p:cNvSpPr txBox="1"/>
          <p:nvPr/>
        </p:nvSpPr>
        <p:spPr>
          <a:xfrm>
            <a:off x="274320" y="5283835"/>
            <a:ext cx="7878445" cy="460375"/>
          </a:xfrm>
          <a:prstGeom prst="rect">
            <a:avLst/>
          </a:prstGeom>
          <a:ln w="12700">
            <a:miter lim="400000"/>
          </a:ln>
        </p:spPr>
        <p:txBody>
          <a:bodyPr wrap="square" lIns="46037" tIns="46037" rIns="46037" bIns="46037">
            <a:spAutoFit/>
          </a:bodyPr>
          <a:lstStyle/>
          <a:p>
            <a:pPr marL="240665" indent="-240665" defTabSz="457200">
              <a:buSzPct val="100000"/>
              <a:buChar char="•"/>
              <a:defRPr sz="2400"/>
            </a:pPr>
            <a:r>
              <a:t>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Can do binary search on (smaller) index file!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Rectangle"/>
          <p:cNvSpPr/>
          <p:nvPr/>
        </p:nvSpPr>
        <p:spPr>
          <a:xfrm>
            <a:off x="1022350" y="4878387"/>
            <a:ext cx="1050925" cy="3968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9" name="Rectangle"/>
          <p:cNvSpPr/>
          <p:nvPr/>
        </p:nvSpPr>
        <p:spPr>
          <a:xfrm>
            <a:off x="2168525" y="4878387"/>
            <a:ext cx="1049338" cy="3968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0" name="Rectangle"/>
          <p:cNvSpPr/>
          <p:nvPr/>
        </p:nvSpPr>
        <p:spPr>
          <a:xfrm>
            <a:off x="5794375" y="4878387"/>
            <a:ext cx="1049338" cy="3968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1" name="Rectangle"/>
          <p:cNvSpPr/>
          <p:nvPr/>
        </p:nvSpPr>
        <p:spPr>
          <a:xfrm>
            <a:off x="965200" y="4811712"/>
            <a:ext cx="5942013" cy="511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2" name="Rectangle"/>
          <p:cNvSpPr/>
          <p:nvPr/>
        </p:nvSpPr>
        <p:spPr>
          <a:xfrm>
            <a:off x="3314700" y="4884737"/>
            <a:ext cx="1050925" cy="3984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53" name="Page 1"/>
          <p:cNvSpPr txBox="1"/>
          <p:nvPr/>
        </p:nvSpPr>
        <p:spPr>
          <a:xfrm>
            <a:off x="1127124" y="4886325"/>
            <a:ext cx="678026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 1</a:t>
            </a:r>
          </a:p>
        </p:txBody>
      </p:sp>
      <p:sp>
        <p:nvSpPr>
          <p:cNvPr id="54" name="Page 2"/>
          <p:cNvSpPr txBox="1"/>
          <p:nvPr/>
        </p:nvSpPr>
        <p:spPr>
          <a:xfrm>
            <a:off x="2319336" y="4902200"/>
            <a:ext cx="678026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 2</a:t>
            </a:r>
          </a:p>
        </p:txBody>
      </p:sp>
      <p:sp>
        <p:nvSpPr>
          <p:cNvPr id="55" name="Page N"/>
          <p:cNvSpPr txBox="1"/>
          <p:nvPr/>
        </p:nvSpPr>
        <p:spPr>
          <a:xfrm>
            <a:off x="5913437" y="4851400"/>
            <a:ext cx="707543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 N</a:t>
            </a:r>
          </a:p>
        </p:txBody>
      </p:sp>
      <p:sp>
        <p:nvSpPr>
          <p:cNvPr id="56" name="Page 3"/>
          <p:cNvSpPr txBox="1"/>
          <p:nvPr/>
        </p:nvSpPr>
        <p:spPr>
          <a:xfrm>
            <a:off x="3486149" y="4878387"/>
            <a:ext cx="678026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 3</a:t>
            </a:r>
          </a:p>
        </p:txBody>
      </p:sp>
      <p:sp>
        <p:nvSpPr>
          <p:cNvPr id="57" name="Data File"/>
          <p:cNvSpPr txBox="1"/>
          <p:nvPr/>
        </p:nvSpPr>
        <p:spPr>
          <a:xfrm>
            <a:off x="7294561" y="4797425"/>
            <a:ext cx="1004642" cy="339013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7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Data File</a:t>
            </a:r>
          </a:p>
        </p:txBody>
      </p:sp>
      <p:grpSp>
        <p:nvGrpSpPr>
          <p:cNvPr id="82" name="Group"/>
          <p:cNvGrpSpPr/>
          <p:nvPr/>
        </p:nvGrpSpPr>
        <p:grpSpPr>
          <a:xfrm>
            <a:off x="1055687" y="3568700"/>
            <a:ext cx="7293411" cy="1382713"/>
            <a:chOff x="0" y="0"/>
            <a:chExt cx="7293409" cy="1382712"/>
          </a:xfrm>
        </p:grpSpPr>
        <p:grpSp>
          <p:nvGrpSpPr>
            <p:cNvPr id="60" name="Group"/>
            <p:cNvGrpSpPr/>
            <p:nvPr/>
          </p:nvGrpSpPr>
          <p:grpSpPr>
            <a:xfrm>
              <a:off x="4527549" y="415925"/>
              <a:ext cx="196852" cy="966788"/>
              <a:chOff x="0" y="0"/>
              <a:chExt cx="196850" cy="966787"/>
            </a:xfrm>
          </p:grpSpPr>
          <p:sp>
            <p:nvSpPr>
              <p:cNvPr id="58" name="Line"/>
              <p:cNvSpPr/>
              <p:nvPr/>
            </p:nvSpPr>
            <p:spPr>
              <a:xfrm>
                <a:off x="-1" y="0"/>
                <a:ext cx="196852" cy="966788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9" name="Line"/>
              <p:cNvSpPr/>
              <p:nvPr/>
            </p:nvSpPr>
            <p:spPr>
              <a:xfrm flipH="1" flipV="1">
                <a:off x="0" y="-1"/>
                <a:ext cx="196850" cy="966789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1" name="Triangle"/>
            <p:cNvSpPr/>
            <p:nvPr/>
          </p:nvSpPr>
          <p:spPr>
            <a:xfrm>
              <a:off x="4670425" y="1255712"/>
              <a:ext cx="5715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00" y="21600"/>
                  </a:lnTo>
                  <a:lnTo>
                    <a:pt x="0" y="216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4" name="Group"/>
            <p:cNvGrpSpPr/>
            <p:nvPr/>
          </p:nvGrpSpPr>
          <p:grpSpPr>
            <a:xfrm>
              <a:off x="1187450" y="406400"/>
              <a:ext cx="1" cy="933450"/>
              <a:chOff x="0" y="0"/>
              <a:chExt cx="0" cy="933450"/>
            </a:xfrm>
          </p:grpSpPr>
          <p:sp>
            <p:nvSpPr>
              <p:cNvPr id="62" name="Line"/>
              <p:cNvSpPr/>
              <p:nvPr/>
            </p:nvSpPr>
            <p:spPr>
              <a:xfrm flipH="1">
                <a:off x="-1" y="0"/>
                <a:ext cx="2" cy="933450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3" name="Line"/>
              <p:cNvSpPr/>
              <p:nvPr/>
            </p:nvSpPr>
            <p:spPr>
              <a:xfrm flipV="1">
                <a:off x="-1" y="0"/>
                <a:ext cx="2" cy="933450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5" name="Triangle"/>
            <p:cNvSpPr/>
            <p:nvPr/>
          </p:nvSpPr>
          <p:spPr>
            <a:xfrm>
              <a:off x="1157287" y="1212850"/>
              <a:ext cx="60326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68" name="Group"/>
            <p:cNvGrpSpPr/>
            <p:nvPr/>
          </p:nvGrpSpPr>
          <p:grpSpPr>
            <a:xfrm>
              <a:off x="1512887" y="423862"/>
              <a:ext cx="755651" cy="915989"/>
              <a:chOff x="0" y="0"/>
              <a:chExt cx="755649" cy="915987"/>
            </a:xfrm>
          </p:grpSpPr>
          <p:sp>
            <p:nvSpPr>
              <p:cNvPr id="66" name="Line"/>
              <p:cNvSpPr/>
              <p:nvPr/>
            </p:nvSpPr>
            <p:spPr>
              <a:xfrm>
                <a:off x="0" y="-1"/>
                <a:ext cx="755650" cy="915989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7" name="Line"/>
              <p:cNvSpPr/>
              <p:nvPr/>
            </p:nvSpPr>
            <p:spPr>
              <a:xfrm flipH="1" flipV="1">
                <a:off x="0" y="-1"/>
                <a:ext cx="755650" cy="915989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9" name="Triangle"/>
            <p:cNvSpPr/>
            <p:nvPr/>
          </p:nvSpPr>
          <p:spPr>
            <a:xfrm>
              <a:off x="2165350" y="1223962"/>
              <a:ext cx="103188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7" y="0"/>
                  </a:moveTo>
                  <a:lnTo>
                    <a:pt x="21600" y="21600"/>
                  </a:lnTo>
                  <a:lnTo>
                    <a:pt x="0" y="7989"/>
                  </a:lnTo>
                  <a:lnTo>
                    <a:pt x="9637" y="0"/>
                  </a:lnTo>
                </a:path>
              </a:pathLst>
            </a:cu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72" name="Group"/>
            <p:cNvGrpSpPr/>
            <p:nvPr/>
          </p:nvGrpSpPr>
          <p:grpSpPr>
            <a:xfrm>
              <a:off x="-1" y="274637"/>
              <a:ext cx="971552" cy="1085851"/>
              <a:chOff x="0" y="0"/>
              <a:chExt cx="971550" cy="1085849"/>
            </a:xfrm>
          </p:grpSpPr>
          <p:sp>
            <p:nvSpPr>
              <p:cNvPr id="70" name="Line"/>
              <p:cNvSpPr/>
              <p:nvPr/>
            </p:nvSpPr>
            <p:spPr>
              <a:xfrm flipH="1">
                <a:off x="-1" y="0"/>
                <a:ext cx="971552" cy="1085850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1" name="Line"/>
              <p:cNvSpPr/>
              <p:nvPr/>
            </p:nvSpPr>
            <p:spPr>
              <a:xfrm flipV="1">
                <a:off x="-1" y="0"/>
                <a:ext cx="971551" cy="1085850"/>
              </a:xfrm>
              <a:prstGeom prst="line">
                <a:avLst/>
              </a:prstGeom>
              <a:noFill/>
              <a:ln w="12700" cap="rnd">
                <a:solidFill>
                  <a:srgbClr val="FF993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3" name="Triangle"/>
            <p:cNvSpPr/>
            <p:nvPr/>
          </p:nvSpPr>
          <p:spPr>
            <a:xfrm>
              <a:off x="0" y="1246187"/>
              <a:ext cx="104775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100"/>
                  </a:moveTo>
                  <a:lnTo>
                    <a:pt x="0" y="21600"/>
                  </a:lnTo>
                  <a:lnTo>
                    <a:pt x="12436" y="0"/>
                  </a:lnTo>
                  <a:lnTo>
                    <a:pt x="21600" y="8100"/>
                  </a:lnTo>
                </a:path>
              </a:pathLst>
            </a:cu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" name="Rectangle"/>
            <p:cNvSpPr/>
            <p:nvPr/>
          </p:nvSpPr>
          <p:spPr>
            <a:xfrm>
              <a:off x="896937" y="96837"/>
              <a:ext cx="1047751" cy="398463"/>
            </a:xfrm>
            <a:prstGeom prst="rect">
              <a:avLst/>
            </a:pr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" name="Rectangle"/>
            <p:cNvSpPr/>
            <p:nvPr/>
          </p:nvSpPr>
          <p:spPr>
            <a:xfrm>
              <a:off x="2081212" y="96837"/>
              <a:ext cx="1050926" cy="398463"/>
            </a:xfrm>
            <a:prstGeom prst="rect">
              <a:avLst/>
            </a:pr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6" name="Rectangle"/>
            <p:cNvSpPr/>
            <p:nvPr/>
          </p:nvSpPr>
          <p:spPr>
            <a:xfrm>
              <a:off x="3794125" y="96837"/>
              <a:ext cx="1049338" cy="398463"/>
            </a:xfrm>
            <a:prstGeom prst="rect">
              <a:avLst/>
            </a:pr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7" name="Rectangle"/>
            <p:cNvSpPr/>
            <p:nvPr/>
          </p:nvSpPr>
          <p:spPr>
            <a:xfrm>
              <a:off x="820737" y="0"/>
              <a:ext cx="4067176" cy="573088"/>
            </a:xfrm>
            <a:prstGeom prst="rect">
              <a:avLst/>
            </a:prstGeom>
            <a:noFill/>
            <a:ln w="12700" cap="rnd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8" name="k2"/>
            <p:cNvSpPr txBox="1"/>
            <p:nvPr/>
          </p:nvSpPr>
          <p:spPr>
            <a:xfrm>
              <a:off x="1352549" y="123825"/>
              <a:ext cx="302545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99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k2</a:t>
              </a:r>
            </a:p>
          </p:txBody>
        </p:sp>
        <p:sp>
          <p:nvSpPr>
            <p:cNvPr id="79" name="kN"/>
            <p:cNvSpPr txBox="1"/>
            <p:nvPr/>
          </p:nvSpPr>
          <p:spPr>
            <a:xfrm>
              <a:off x="4391024" y="103187"/>
              <a:ext cx="332062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99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kN</a:t>
              </a:r>
            </a:p>
          </p:txBody>
        </p:sp>
        <p:sp>
          <p:nvSpPr>
            <p:cNvPr id="80" name="k1"/>
            <p:cNvSpPr txBox="1"/>
            <p:nvPr/>
          </p:nvSpPr>
          <p:spPr>
            <a:xfrm>
              <a:off x="1052512" y="127000"/>
              <a:ext cx="302544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FF99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k1</a:t>
              </a:r>
            </a:p>
          </p:txBody>
        </p:sp>
        <p:sp>
          <p:nvSpPr>
            <p:cNvPr id="81" name="Index File"/>
            <p:cNvSpPr txBox="1"/>
            <p:nvPr/>
          </p:nvSpPr>
          <p:spPr>
            <a:xfrm>
              <a:off x="6192837" y="1587"/>
              <a:ext cx="1100573" cy="339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solidFill>
                    <a:srgbClr val="FF9933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Index File</a:t>
              </a:r>
            </a:p>
          </p:txBody>
        </p:sp>
      </p:grpSp>
      <p:sp>
        <p:nvSpPr>
          <p:cNvPr id="83" name="But what if index doesn’t fit easily in memory?"/>
          <p:cNvSpPr txBox="1"/>
          <p:nvPr/>
        </p:nvSpPr>
        <p:spPr>
          <a:xfrm>
            <a:off x="323850" y="5852160"/>
            <a:ext cx="8061960" cy="51328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0670" indent="-280670" defTabSz="457200">
              <a:buSzPct val="100000"/>
              <a:buChar char="•"/>
              <a:defRPr sz="28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But what if index doesn’t fit easily in memory?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3" animBg="1" advAuto="0"/>
      <p:bldP spid="82" grpId="2" animBg="1" advAuto="0"/>
      <p:bldP spid="83" grpId="4" animBg="1" advAuto="0"/>
      <p:bldP spid="4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6" name="ISAM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ISAM</a:t>
            </a:r>
          </a:p>
        </p:txBody>
      </p:sp>
      <p:sp>
        <p:nvSpPr>
          <p:cNvPr id="87" name="We can apply the idea repeatedly!"/>
          <p:cNvSpPr txBox="1"/>
          <p:nvPr>
            <p:ph type="body" sz="quarter" idx="4294967295"/>
          </p:nvPr>
        </p:nvSpPr>
        <p:spPr>
          <a:xfrm>
            <a:off x="609600" y="2479675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Monotype Sorts"/>
              <a:buNone/>
            </a:lvl1pPr>
          </a:lstStyle>
          <a:p>
            <a:r>
              <a:t>We can apply the idea repeatedly!</a:t>
            </a:r>
          </a:p>
        </p:txBody>
      </p:sp>
      <p:sp>
        <p:nvSpPr>
          <p:cNvPr id="88" name="Rectangle"/>
          <p:cNvSpPr/>
          <p:nvPr/>
        </p:nvSpPr>
        <p:spPr>
          <a:xfrm>
            <a:off x="1981200" y="1163637"/>
            <a:ext cx="6408738" cy="8731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89" name="Rectangle"/>
          <p:cNvSpPr/>
          <p:nvPr/>
        </p:nvSpPr>
        <p:spPr>
          <a:xfrm>
            <a:off x="2492375" y="1163637"/>
            <a:ext cx="647700" cy="8731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0" name="Rectangle"/>
          <p:cNvSpPr/>
          <p:nvPr/>
        </p:nvSpPr>
        <p:spPr>
          <a:xfrm>
            <a:off x="3630612" y="1163637"/>
            <a:ext cx="661988" cy="8731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1" name="Shape"/>
          <p:cNvSpPr/>
          <p:nvPr/>
        </p:nvSpPr>
        <p:spPr>
          <a:xfrm>
            <a:off x="5600700" y="1550987"/>
            <a:ext cx="77788" cy="6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1020" y="0"/>
                </a:lnTo>
                <a:lnTo>
                  <a:pt x="0" y="10800"/>
                </a:lnTo>
                <a:lnTo>
                  <a:pt x="1102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2" name="Shape"/>
          <p:cNvSpPr/>
          <p:nvPr/>
        </p:nvSpPr>
        <p:spPr>
          <a:xfrm>
            <a:off x="5945187" y="1550987"/>
            <a:ext cx="73026" cy="6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330" y="0"/>
                </a:lnTo>
                <a:lnTo>
                  <a:pt x="0" y="10800"/>
                </a:lnTo>
                <a:lnTo>
                  <a:pt x="1033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3" name="Shape"/>
          <p:cNvSpPr/>
          <p:nvPr/>
        </p:nvSpPr>
        <p:spPr>
          <a:xfrm>
            <a:off x="6281737" y="1550987"/>
            <a:ext cx="76201" cy="6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4" name="Rectangle"/>
          <p:cNvSpPr/>
          <p:nvPr/>
        </p:nvSpPr>
        <p:spPr>
          <a:xfrm>
            <a:off x="7229475" y="1163637"/>
            <a:ext cx="665163" cy="8731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95" name="Rectangle"/>
          <p:cNvSpPr/>
          <p:nvPr/>
        </p:nvSpPr>
        <p:spPr>
          <a:xfrm>
            <a:off x="4292600" y="1163637"/>
            <a:ext cx="493713" cy="8731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98" name="Group"/>
          <p:cNvGrpSpPr/>
          <p:nvPr/>
        </p:nvGrpSpPr>
        <p:grpSpPr>
          <a:xfrm>
            <a:off x="2151062" y="1752600"/>
            <a:ext cx="1" cy="725488"/>
            <a:chOff x="0" y="0"/>
            <a:chExt cx="0" cy="725487"/>
          </a:xfrm>
        </p:grpSpPr>
        <p:sp>
          <p:nvSpPr>
            <p:cNvPr id="96" name="Line"/>
            <p:cNvSpPr/>
            <p:nvPr/>
          </p:nvSpPr>
          <p:spPr>
            <a:xfrm flipH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Line"/>
            <p:cNvSpPr/>
            <p:nvPr/>
          </p:nvSpPr>
          <p:spPr>
            <a:xfrm flipV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99" name="Triangle"/>
          <p:cNvSpPr/>
          <p:nvPr/>
        </p:nvSpPr>
        <p:spPr>
          <a:xfrm>
            <a:off x="2112962" y="2343150"/>
            <a:ext cx="76201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25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02" name="Group"/>
          <p:cNvGrpSpPr/>
          <p:nvPr/>
        </p:nvGrpSpPr>
        <p:grpSpPr>
          <a:xfrm>
            <a:off x="3289300" y="1752600"/>
            <a:ext cx="0" cy="725488"/>
            <a:chOff x="0" y="0"/>
            <a:chExt cx="0" cy="725487"/>
          </a:xfrm>
        </p:grpSpPr>
        <p:sp>
          <p:nvSpPr>
            <p:cNvPr id="100" name="Line"/>
            <p:cNvSpPr/>
            <p:nvPr/>
          </p:nvSpPr>
          <p:spPr>
            <a:xfrm flipH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Line"/>
            <p:cNvSpPr/>
            <p:nvPr/>
          </p:nvSpPr>
          <p:spPr>
            <a:xfrm flipV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03" name="Triangle"/>
          <p:cNvSpPr/>
          <p:nvPr/>
        </p:nvSpPr>
        <p:spPr>
          <a:xfrm>
            <a:off x="3252787" y="2343150"/>
            <a:ext cx="76201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06" name="Group"/>
          <p:cNvGrpSpPr/>
          <p:nvPr/>
        </p:nvGrpSpPr>
        <p:grpSpPr>
          <a:xfrm>
            <a:off x="4443412" y="1752600"/>
            <a:ext cx="1" cy="725488"/>
            <a:chOff x="0" y="0"/>
            <a:chExt cx="0" cy="725487"/>
          </a:xfrm>
        </p:grpSpPr>
        <p:sp>
          <p:nvSpPr>
            <p:cNvPr id="104" name="Line"/>
            <p:cNvSpPr/>
            <p:nvPr/>
          </p:nvSpPr>
          <p:spPr>
            <a:xfrm flipH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Line"/>
            <p:cNvSpPr/>
            <p:nvPr/>
          </p:nvSpPr>
          <p:spPr>
            <a:xfrm flipV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07" name="Triangle"/>
          <p:cNvSpPr/>
          <p:nvPr/>
        </p:nvSpPr>
        <p:spPr>
          <a:xfrm>
            <a:off x="4405312" y="2343150"/>
            <a:ext cx="77788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02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10" name="Group"/>
          <p:cNvGrpSpPr/>
          <p:nvPr/>
        </p:nvGrpSpPr>
        <p:grpSpPr>
          <a:xfrm>
            <a:off x="8045450" y="1752600"/>
            <a:ext cx="0" cy="725488"/>
            <a:chOff x="0" y="0"/>
            <a:chExt cx="0" cy="725487"/>
          </a:xfrm>
        </p:grpSpPr>
        <p:sp>
          <p:nvSpPr>
            <p:cNvPr id="108" name="Line"/>
            <p:cNvSpPr/>
            <p:nvPr/>
          </p:nvSpPr>
          <p:spPr>
            <a:xfrm flipH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Line"/>
            <p:cNvSpPr/>
            <p:nvPr/>
          </p:nvSpPr>
          <p:spPr>
            <a:xfrm flipV="1">
              <a:off x="-1" y="0"/>
              <a:ext cx="2" cy="72548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11" name="Triangle"/>
          <p:cNvSpPr/>
          <p:nvPr/>
        </p:nvSpPr>
        <p:spPr>
          <a:xfrm>
            <a:off x="8007350" y="2343150"/>
            <a:ext cx="74613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57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114" name="Group"/>
          <p:cNvGrpSpPr/>
          <p:nvPr/>
        </p:nvGrpSpPr>
        <p:grpSpPr>
          <a:xfrm>
            <a:off x="2492375" y="876300"/>
            <a:ext cx="1138238" cy="1"/>
            <a:chOff x="0" y="0"/>
            <a:chExt cx="1138237" cy="0"/>
          </a:xfrm>
        </p:grpSpPr>
        <p:sp>
          <p:nvSpPr>
            <p:cNvPr id="112" name="Line"/>
            <p:cNvSpPr/>
            <p:nvPr/>
          </p:nvSpPr>
          <p:spPr>
            <a:xfrm>
              <a:off x="0" y="0"/>
              <a:ext cx="1138238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Line"/>
            <p:cNvSpPr/>
            <p:nvPr/>
          </p:nvSpPr>
          <p:spPr>
            <a:xfrm flipH="1" flipV="1">
              <a:off x="0" y="0"/>
              <a:ext cx="1138238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17" name="Group"/>
          <p:cNvGrpSpPr/>
          <p:nvPr/>
        </p:nvGrpSpPr>
        <p:grpSpPr>
          <a:xfrm>
            <a:off x="3648075" y="876300"/>
            <a:ext cx="0" cy="101600"/>
            <a:chOff x="0" y="0"/>
            <a:chExt cx="0" cy="101600"/>
          </a:xfrm>
        </p:grpSpPr>
        <p:sp>
          <p:nvSpPr>
            <p:cNvPr id="115" name="Line"/>
            <p:cNvSpPr/>
            <p:nvPr/>
          </p:nvSpPr>
          <p:spPr>
            <a:xfrm flipH="1">
              <a:off x="-1" y="0"/>
              <a:ext cx="2" cy="1016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Line"/>
            <p:cNvSpPr/>
            <p:nvPr/>
          </p:nvSpPr>
          <p:spPr>
            <a:xfrm flipV="1">
              <a:off x="-1" y="0"/>
              <a:ext cx="2" cy="1016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20" name="Group"/>
          <p:cNvGrpSpPr/>
          <p:nvPr/>
        </p:nvGrpSpPr>
        <p:grpSpPr>
          <a:xfrm>
            <a:off x="2492375" y="876300"/>
            <a:ext cx="0" cy="138113"/>
            <a:chOff x="0" y="0"/>
            <a:chExt cx="0" cy="138112"/>
          </a:xfrm>
        </p:grpSpPr>
        <p:sp>
          <p:nvSpPr>
            <p:cNvPr id="118" name="Line"/>
            <p:cNvSpPr/>
            <p:nvPr/>
          </p:nvSpPr>
          <p:spPr>
            <a:xfrm flipV="1">
              <a:off x="-1" y="0"/>
              <a:ext cx="2" cy="1381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Line"/>
            <p:cNvSpPr/>
            <p:nvPr/>
          </p:nvSpPr>
          <p:spPr>
            <a:xfrm flipH="1">
              <a:off x="-1" y="0"/>
              <a:ext cx="2" cy="1381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21" name="P"/>
          <p:cNvSpPr txBox="1"/>
          <p:nvPr/>
        </p:nvSpPr>
        <p:spPr>
          <a:xfrm>
            <a:off x="2065336" y="1289050"/>
            <a:ext cx="223369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</a:t>
            </a:r>
          </a:p>
        </p:txBody>
      </p:sp>
      <p:sp>
        <p:nvSpPr>
          <p:cNvPr id="122" name="0"/>
          <p:cNvSpPr txBox="1"/>
          <p:nvPr/>
        </p:nvSpPr>
        <p:spPr>
          <a:xfrm>
            <a:off x="2178049" y="1389062"/>
            <a:ext cx="203661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0</a:t>
            </a:r>
          </a:p>
        </p:txBody>
      </p:sp>
      <p:sp>
        <p:nvSpPr>
          <p:cNvPr id="123" name="K"/>
          <p:cNvSpPr txBox="1"/>
          <p:nvPr/>
        </p:nvSpPr>
        <p:spPr>
          <a:xfrm>
            <a:off x="2633661" y="1289050"/>
            <a:ext cx="233179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K</a:t>
            </a:r>
          </a:p>
        </p:txBody>
      </p:sp>
      <p:sp>
        <p:nvSpPr>
          <p:cNvPr id="124" name="1"/>
          <p:cNvSpPr txBox="1"/>
          <p:nvPr/>
        </p:nvSpPr>
        <p:spPr>
          <a:xfrm>
            <a:off x="2862261" y="1389062"/>
            <a:ext cx="203661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</a:t>
            </a:r>
          </a:p>
        </p:txBody>
      </p:sp>
      <p:sp>
        <p:nvSpPr>
          <p:cNvPr id="125" name="P"/>
          <p:cNvSpPr txBox="1"/>
          <p:nvPr/>
        </p:nvSpPr>
        <p:spPr>
          <a:xfrm>
            <a:off x="3221036" y="1306512"/>
            <a:ext cx="223369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</a:t>
            </a:r>
          </a:p>
        </p:txBody>
      </p:sp>
      <p:sp>
        <p:nvSpPr>
          <p:cNvPr id="126" name="1"/>
          <p:cNvSpPr txBox="1"/>
          <p:nvPr/>
        </p:nvSpPr>
        <p:spPr>
          <a:xfrm>
            <a:off x="3411537" y="1408112"/>
            <a:ext cx="203660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</a:t>
            </a:r>
          </a:p>
        </p:txBody>
      </p:sp>
      <p:sp>
        <p:nvSpPr>
          <p:cNvPr id="127" name="K"/>
          <p:cNvSpPr txBox="1"/>
          <p:nvPr/>
        </p:nvSpPr>
        <p:spPr>
          <a:xfrm>
            <a:off x="3809999" y="1306512"/>
            <a:ext cx="233179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K</a:t>
            </a:r>
          </a:p>
        </p:txBody>
      </p:sp>
      <p:sp>
        <p:nvSpPr>
          <p:cNvPr id="128" name="2"/>
          <p:cNvSpPr txBox="1"/>
          <p:nvPr/>
        </p:nvSpPr>
        <p:spPr>
          <a:xfrm>
            <a:off x="4054474" y="1387475"/>
            <a:ext cx="203661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</a:t>
            </a:r>
          </a:p>
        </p:txBody>
      </p:sp>
      <p:sp>
        <p:nvSpPr>
          <p:cNvPr id="129" name="P"/>
          <p:cNvSpPr txBox="1"/>
          <p:nvPr/>
        </p:nvSpPr>
        <p:spPr>
          <a:xfrm>
            <a:off x="4378324" y="1320800"/>
            <a:ext cx="223368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</a:t>
            </a:r>
          </a:p>
        </p:txBody>
      </p:sp>
      <p:sp>
        <p:nvSpPr>
          <p:cNvPr id="130" name="2"/>
          <p:cNvSpPr txBox="1"/>
          <p:nvPr/>
        </p:nvSpPr>
        <p:spPr>
          <a:xfrm>
            <a:off x="4587874" y="1423987"/>
            <a:ext cx="203661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</a:t>
            </a:r>
          </a:p>
        </p:txBody>
      </p:sp>
      <p:sp>
        <p:nvSpPr>
          <p:cNvPr id="131" name="K"/>
          <p:cNvSpPr txBox="1"/>
          <p:nvPr/>
        </p:nvSpPr>
        <p:spPr>
          <a:xfrm>
            <a:off x="7353299" y="1320800"/>
            <a:ext cx="233178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K</a:t>
            </a:r>
          </a:p>
        </p:txBody>
      </p:sp>
      <p:sp>
        <p:nvSpPr>
          <p:cNvPr id="132" name="m"/>
          <p:cNvSpPr txBox="1"/>
          <p:nvPr/>
        </p:nvSpPr>
        <p:spPr>
          <a:xfrm>
            <a:off x="7581899" y="1406525"/>
            <a:ext cx="262869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m</a:t>
            </a:r>
          </a:p>
        </p:txBody>
      </p:sp>
      <p:sp>
        <p:nvSpPr>
          <p:cNvPr id="133" name="P"/>
          <p:cNvSpPr txBox="1"/>
          <p:nvPr/>
        </p:nvSpPr>
        <p:spPr>
          <a:xfrm>
            <a:off x="7921624" y="1304925"/>
            <a:ext cx="223368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</a:t>
            </a:r>
          </a:p>
        </p:txBody>
      </p:sp>
      <p:sp>
        <p:nvSpPr>
          <p:cNvPr id="134" name="m"/>
          <p:cNvSpPr txBox="1"/>
          <p:nvPr/>
        </p:nvSpPr>
        <p:spPr>
          <a:xfrm>
            <a:off x="8110536" y="1357312"/>
            <a:ext cx="262870" cy="28946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m</a:t>
            </a:r>
          </a:p>
        </p:txBody>
      </p:sp>
      <p:sp>
        <p:nvSpPr>
          <p:cNvPr id="135" name="index entry"/>
          <p:cNvSpPr txBox="1"/>
          <p:nvPr/>
        </p:nvSpPr>
        <p:spPr>
          <a:xfrm>
            <a:off x="2479674" y="304800"/>
            <a:ext cx="1256595" cy="339013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7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index entry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458786" y="3067050"/>
            <a:ext cx="7864477" cy="3159660"/>
            <a:chOff x="0" y="0"/>
            <a:chExt cx="7864475" cy="3159659"/>
          </a:xfrm>
        </p:grpSpPr>
        <p:sp>
          <p:nvSpPr>
            <p:cNvPr id="136" name="Rectangle"/>
            <p:cNvSpPr/>
            <p:nvPr/>
          </p:nvSpPr>
          <p:spPr>
            <a:xfrm>
              <a:off x="741362" y="2138362"/>
              <a:ext cx="449264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Rectangle"/>
            <p:cNvSpPr/>
            <p:nvPr/>
          </p:nvSpPr>
          <p:spPr>
            <a:xfrm>
              <a:off x="1643063" y="2138362"/>
              <a:ext cx="449263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Rectangle"/>
            <p:cNvSpPr/>
            <p:nvPr/>
          </p:nvSpPr>
          <p:spPr>
            <a:xfrm>
              <a:off x="2655888" y="2138362"/>
              <a:ext cx="450851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Rectangle"/>
            <p:cNvSpPr/>
            <p:nvPr/>
          </p:nvSpPr>
          <p:spPr>
            <a:xfrm>
              <a:off x="3556001" y="2138362"/>
              <a:ext cx="450850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Rectangle"/>
            <p:cNvSpPr/>
            <p:nvPr/>
          </p:nvSpPr>
          <p:spPr>
            <a:xfrm>
              <a:off x="4570412" y="2138362"/>
              <a:ext cx="449264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Rectangle"/>
            <p:cNvSpPr/>
            <p:nvPr/>
          </p:nvSpPr>
          <p:spPr>
            <a:xfrm>
              <a:off x="5470526" y="2138362"/>
              <a:ext cx="449263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Rectangle"/>
            <p:cNvSpPr/>
            <p:nvPr/>
          </p:nvSpPr>
          <p:spPr>
            <a:xfrm>
              <a:off x="6484938" y="2138362"/>
              <a:ext cx="449263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Rectangle"/>
            <p:cNvSpPr/>
            <p:nvPr/>
          </p:nvSpPr>
          <p:spPr>
            <a:xfrm>
              <a:off x="7383463" y="2138362"/>
              <a:ext cx="452438" cy="223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6" name="Group"/>
            <p:cNvGrpSpPr/>
            <p:nvPr/>
          </p:nvGrpSpPr>
          <p:grpSpPr>
            <a:xfrm>
              <a:off x="1190625" y="1800225"/>
              <a:ext cx="112714" cy="338138"/>
              <a:chOff x="0" y="0"/>
              <a:chExt cx="112712" cy="338137"/>
            </a:xfrm>
          </p:grpSpPr>
          <p:sp>
            <p:nvSpPr>
              <p:cNvPr id="144" name="Line"/>
              <p:cNvSpPr/>
              <p:nvPr/>
            </p:nvSpPr>
            <p:spPr>
              <a:xfrm flipH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5" name="Line"/>
              <p:cNvSpPr/>
              <p:nvPr/>
            </p:nvSpPr>
            <p:spPr>
              <a:xfrm flipV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7" name="Triangle"/>
            <p:cNvSpPr/>
            <p:nvPr/>
          </p:nvSpPr>
          <p:spPr>
            <a:xfrm>
              <a:off x="1190625" y="2022475"/>
              <a:ext cx="63501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59"/>
                  </a:moveTo>
                  <a:lnTo>
                    <a:pt x="0" y="21600"/>
                  </a:lnTo>
                  <a:lnTo>
                    <a:pt x="3240" y="0"/>
                  </a:lnTo>
                  <a:lnTo>
                    <a:pt x="21600" y="29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50" name="Group"/>
            <p:cNvGrpSpPr/>
            <p:nvPr/>
          </p:nvGrpSpPr>
          <p:grpSpPr>
            <a:xfrm>
              <a:off x="1528762" y="1800225"/>
              <a:ext cx="114302" cy="338138"/>
              <a:chOff x="0" y="0"/>
              <a:chExt cx="114300" cy="338137"/>
            </a:xfrm>
          </p:grpSpPr>
          <p:sp>
            <p:nvSpPr>
              <p:cNvPr id="148" name="Line"/>
              <p:cNvSpPr/>
              <p:nvPr/>
            </p:nvSpPr>
            <p:spPr>
              <a:xfrm>
                <a:off x="-1" y="0"/>
                <a:ext cx="114302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9" name="Line"/>
              <p:cNvSpPr/>
              <p:nvPr/>
            </p:nvSpPr>
            <p:spPr>
              <a:xfrm flipH="1" flipV="1">
                <a:off x="0" y="-1"/>
                <a:ext cx="114301" cy="3381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51" name="Triangle"/>
            <p:cNvSpPr/>
            <p:nvPr/>
          </p:nvSpPr>
          <p:spPr>
            <a:xfrm>
              <a:off x="1579562" y="2022475"/>
              <a:ext cx="63502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0" y="0"/>
                  </a:moveTo>
                  <a:lnTo>
                    <a:pt x="21600" y="21600"/>
                  </a:lnTo>
                  <a:lnTo>
                    <a:pt x="0" y="2959"/>
                  </a:lnTo>
                  <a:lnTo>
                    <a:pt x="1782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54" name="Group"/>
            <p:cNvGrpSpPr/>
            <p:nvPr/>
          </p:nvGrpSpPr>
          <p:grpSpPr>
            <a:xfrm>
              <a:off x="3106738" y="1800225"/>
              <a:ext cx="112713" cy="338138"/>
              <a:chOff x="0" y="0"/>
              <a:chExt cx="112712" cy="338137"/>
            </a:xfrm>
          </p:grpSpPr>
          <p:sp>
            <p:nvSpPr>
              <p:cNvPr id="152" name="Line"/>
              <p:cNvSpPr/>
              <p:nvPr/>
            </p:nvSpPr>
            <p:spPr>
              <a:xfrm flipH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3" name="Line"/>
              <p:cNvSpPr/>
              <p:nvPr/>
            </p:nvSpPr>
            <p:spPr>
              <a:xfrm flipV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55" name="Triangle"/>
            <p:cNvSpPr/>
            <p:nvPr/>
          </p:nvSpPr>
          <p:spPr>
            <a:xfrm>
              <a:off x="3106738" y="2022475"/>
              <a:ext cx="60326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59"/>
                  </a:moveTo>
                  <a:lnTo>
                    <a:pt x="0" y="21600"/>
                  </a:lnTo>
                  <a:lnTo>
                    <a:pt x="2842" y="0"/>
                  </a:lnTo>
                  <a:lnTo>
                    <a:pt x="21600" y="29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58" name="Group"/>
            <p:cNvGrpSpPr/>
            <p:nvPr/>
          </p:nvGrpSpPr>
          <p:grpSpPr>
            <a:xfrm>
              <a:off x="3443287" y="1800224"/>
              <a:ext cx="112714" cy="338139"/>
              <a:chOff x="0" y="0"/>
              <a:chExt cx="112712" cy="338137"/>
            </a:xfrm>
          </p:grpSpPr>
          <p:sp>
            <p:nvSpPr>
              <p:cNvPr id="156" name="Line"/>
              <p:cNvSpPr/>
              <p:nvPr/>
            </p:nvSpPr>
            <p:spPr>
              <a:xfrm>
                <a:off x="0" y="-1"/>
                <a:ext cx="112713" cy="3381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7" name="Line"/>
              <p:cNvSpPr/>
              <p:nvPr/>
            </p:nvSpPr>
            <p:spPr>
              <a:xfrm flipH="1" flipV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59" name="Triangle"/>
            <p:cNvSpPr/>
            <p:nvPr/>
          </p:nvSpPr>
          <p:spPr>
            <a:xfrm>
              <a:off x="3494087" y="2022475"/>
              <a:ext cx="61914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0"/>
                  </a:moveTo>
                  <a:lnTo>
                    <a:pt x="21600" y="21600"/>
                  </a:lnTo>
                  <a:lnTo>
                    <a:pt x="0" y="2959"/>
                  </a:lnTo>
                  <a:lnTo>
                    <a:pt x="1827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62" name="Group"/>
            <p:cNvGrpSpPr/>
            <p:nvPr/>
          </p:nvGrpSpPr>
          <p:grpSpPr>
            <a:xfrm>
              <a:off x="5019676" y="1800225"/>
              <a:ext cx="112713" cy="338138"/>
              <a:chOff x="0" y="0"/>
              <a:chExt cx="112712" cy="338137"/>
            </a:xfrm>
          </p:grpSpPr>
          <p:sp>
            <p:nvSpPr>
              <p:cNvPr id="160" name="Line"/>
              <p:cNvSpPr/>
              <p:nvPr/>
            </p:nvSpPr>
            <p:spPr>
              <a:xfrm flipH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63" name="Triangle"/>
            <p:cNvSpPr/>
            <p:nvPr/>
          </p:nvSpPr>
          <p:spPr>
            <a:xfrm>
              <a:off x="5019676" y="2022475"/>
              <a:ext cx="61913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59"/>
                  </a:moveTo>
                  <a:lnTo>
                    <a:pt x="0" y="21600"/>
                  </a:lnTo>
                  <a:lnTo>
                    <a:pt x="3323" y="0"/>
                  </a:lnTo>
                  <a:lnTo>
                    <a:pt x="21600" y="29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66" name="Group"/>
            <p:cNvGrpSpPr/>
            <p:nvPr/>
          </p:nvGrpSpPr>
          <p:grpSpPr>
            <a:xfrm>
              <a:off x="5357812" y="1800224"/>
              <a:ext cx="112714" cy="338139"/>
              <a:chOff x="0" y="0"/>
              <a:chExt cx="112712" cy="338137"/>
            </a:xfrm>
          </p:grpSpPr>
          <p:sp>
            <p:nvSpPr>
              <p:cNvPr id="164" name="Line"/>
              <p:cNvSpPr/>
              <p:nvPr/>
            </p:nvSpPr>
            <p:spPr>
              <a:xfrm>
                <a:off x="0" y="-1"/>
                <a:ext cx="112713" cy="3381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5" name="Line"/>
              <p:cNvSpPr/>
              <p:nvPr/>
            </p:nvSpPr>
            <p:spPr>
              <a:xfrm flipH="1" flipV="1">
                <a:off x="-1" y="0"/>
                <a:ext cx="112714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67" name="Triangle"/>
            <p:cNvSpPr/>
            <p:nvPr/>
          </p:nvSpPr>
          <p:spPr>
            <a:xfrm>
              <a:off x="5408612" y="2022475"/>
              <a:ext cx="61914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0"/>
                  </a:moveTo>
                  <a:lnTo>
                    <a:pt x="21600" y="21600"/>
                  </a:lnTo>
                  <a:lnTo>
                    <a:pt x="0" y="2959"/>
                  </a:lnTo>
                  <a:lnTo>
                    <a:pt x="1827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70" name="Group"/>
            <p:cNvGrpSpPr/>
            <p:nvPr/>
          </p:nvGrpSpPr>
          <p:grpSpPr>
            <a:xfrm>
              <a:off x="6934200" y="1800225"/>
              <a:ext cx="114301" cy="338138"/>
              <a:chOff x="0" y="0"/>
              <a:chExt cx="114299" cy="338137"/>
            </a:xfrm>
          </p:grpSpPr>
          <p:sp>
            <p:nvSpPr>
              <p:cNvPr id="168" name="Line"/>
              <p:cNvSpPr/>
              <p:nvPr/>
            </p:nvSpPr>
            <p:spPr>
              <a:xfrm flipH="1">
                <a:off x="-1" y="0"/>
                <a:ext cx="114301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0" y="0"/>
                <a:ext cx="114300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71" name="Triangle"/>
            <p:cNvSpPr/>
            <p:nvPr/>
          </p:nvSpPr>
          <p:spPr>
            <a:xfrm>
              <a:off x="6934200" y="2022475"/>
              <a:ext cx="61914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59"/>
                  </a:moveTo>
                  <a:lnTo>
                    <a:pt x="0" y="21600"/>
                  </a:lnTo>
                  <a:lnTo>
                    <a:pt x="3323" y="0"/>
                  </a:lnTo>
                  <a:lnTo>
                    <a:pt x="21600" y="29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74" name="Group"/>
            <p:cNvGrpSpPr/>
            <p:nvPr/>
          </p:nvGrpSpPr>
          <p:grpSpPr>
            <a:xfrm>
              <a:off x="7272338" y="1800225"/>
              <a:ext cx="111126" cy="338138"/>
              <a:chOff x="0" y="0"/>
              <a:chExt cx="111125" cy="338137"/>
            </a:xfrm>
          </p:grpSpPr>
          <p:sp>
            <p:nvSpPr>
              <p:cNvPr id="172" name="Line"/>
              <p:cNvSpPr/>
              <p:nvPr/>
            </p:nvSpPr>
            <p:spPr>
              <a:xfrm>
                <a:off x="-1" y="0"/>
                <a:ext cx="111127" cy="3381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3" name="Line"/>
              <p:cNvSpPr/>
              <p:nvPr/>
            </p:nvSpPr>
            <p:spPr>
              <a:xfrm flipH="1" flipV="1">
                <a:off x="0" y="-1"/>
                <a:ext cx="111126" cy="3381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75" name="Triangle"/>
            <p:cNvSpPr/>
            <p:nvPr/>
          </p:nvSpPr>
          <p:spPr>
            <a:xfrm>
              <a:off x="7323138" y="2022475"/>
              <a:ext cx="60326" cy="11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58" y="0"/>
                  </a:moveTo>
                  <a:lnTo>
                    <a:pt x="21600" y="21600"/>
                  </a:lnTo>
                  <a:lnTo>
                    <a:pt x="0" y="2959"/>
                  </a:lnTo>
                  <a:lnTo>
                    <a:pt x="1875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6" name="Shape"/>
            <p:cNvSpPr/>
            <p:nvPr/>
          </p:nvSpPr>
          <p:spPr>
            <a:xfrm>
              <a:off x="1262062" y="2236787"/>
              <a:ext cx="55564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1109" y="0"/>
                  </a:lnTo>
                  <a:lnTo>
                    <a:pt x="0" y="11435"/>
                  </a:lnTo>
                  <a:lnTo>
                    <a:pt x="11109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7" name="Shape"/>
            <p:cNvSpPr/>
            <p:nvPr/>
          </p:nvSpPr>
          <p:spPr>
            <a:xfrm>
              <a:off x="1387475" y="2236787"/>
              <a:ext cx="57151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200" y="0"/>
                  </a:lnTo>
                  <a:lnTo>
                    <a:pt x="0" y="11435"/>
                  </a:lnTo>
                  <a:lnTo>
                    <a:pt x="10200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8" name="Shape"/>
            <p:cNvSpPr/>
            <p:nvPr/>
          </p:nvSpPr>
          <p:spPr>
            <a:xfrm>
              <a:off x="1514475" y="2236787"/>
              <a:ext cx="57151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800" y="0"/>
                  </a:lnTo>
                  <a:lnTo>
                    <a:pt x="0" y="11435"/>
                  </a:lnTo>
                  <a:lnTo>
                    <a:pt x="10800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9" name="Shape"/>
            <p:cNvSpPr/>
            <p:nvPr/>
          </p:nvSpPr>
          <p:spPr>
            <a:xfrm>
              <a:off x="3162300" y="2236787"/>
              <a:ext cx="57151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800" y="0"/>
                  </a:lnTo>
                  <a:lnTo>
                    <a:pt x="0" y="11435"/>
                  </a:lnTo>
                  <a:lnTo>
                    <a:pt x="10800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0" name="Shape"/>
            <p:cNvSpPr/>
            <p:nvPr/>
          </p:nvSpPr>
          <p:spPr>
            <a:xfrm>
              <a:off x="3289301" y="2236787"/>
              <a:ext cx="53975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1435" y="0"/>
                  </a:lnTo>
                  <a:lnTo>
                    <a:pt x="0" y="11435"/>
                  </a:lnTo>
                  <a:lnTo>
                    <a:pt x="11435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1" name="Shape"/>
            <p:cNvSpPr/>
            <p:nvPr/>
          </p:nvSpPr>
          <p:spPr>
            <a:xfrm>
              <a:off x="3414712" y="2236787"/>
              <a:ext cx="57152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800" y="0"/>
                  </a:lnTo>
                  <a:lnTo>
                    <a:pt x="0" y="11435"/>
                  </a:lnTo>
                  <a:lnTo>
                    <a:pt x="10800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" name="Shape"/>
            <p:cNvSpPr/>
            <p:nvPr/>
          </p:nvSpPr>
          <p:spPr>
            <a:xfrm>
              <a:off x="5076826" y="2236787"/>
              <a:ext cx="55563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491" y="0"/>
                  </a:lnTo>
                  <a:lnTo>
                    <a:pt x="0" y="11435"/>
                  </a:lnTo>
                  <a:lnTo>
                    <a:pt x="10491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" name="Shape"/>
            <p:cNvSpPr/>
            <p:nvPr/>
          </p:nvSpPr>
          <p:spPr>
            <a:xfrm>
              <a:off x="5202237" y="2236787"/>
              <a:ext cx="58739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508" y="0"/>
                  </a:lnTo>
                  <a:lnTo>
                    <a:pt x="0" y="11435"/>
                  </a:lnTo>
                  <a:lnTo>
                    <a:pt x="10508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4" name="Shape"/>
            <p:cNvSpPr/>
            <p:nvPr/>
          </p:nvSpPr>
          <p:spPr>
            <a:xfrm>
              <a:off x="5330826" y="2236787"/>
              <a:ext cx="55563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491" y="0"/>
                  </a:lnTo>
                  <a:lnTo>
                    <a:pt x="0" y="11435"/>
                  </a:lnTo>
                  <a:lnTo>
                    <a:pt x="10491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5" name="Shape"/>
            <p:cNvSpPr/>
            <p:nvPr/>
          </p:nvSpPr>
          <p:spPr>
            <a:xfrm>
              <a:off x="7005638" y="2236787"/>
              <a:ext cx="55563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491" y="0"/>
                  </a:lnTo>
                  <a:lnTo>
                    <a:pt x="0" y="11435"/>
                  </a:lnTo>
                  <a:lnTo>
                    <a:pt x="10491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6" name="Shape"/>
            <p:cNvSpPr/>
            <p:nvPr/>
          </p:nvSpPr>
          <p:spPr>
            <a:xfrm>
              <a:off x="7131050" y="2236787"/>
              <a:ext cx="57151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1400" y="0"/>
                  </a:lnTo>
                  <a:lnTo>
                    <a:pt x="0" y="11435"/>
                  </a:lnTo>
                  <a:lnTo>
                    <a:pt x="11400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7" name="Shape"/>
            <p:cNvSpPr/>
            <p:nvPr/>
          </p:nvSpPr>
          <p:spPr>
            <a:xfrm>
              <a:off x="7258050" y="2236787"/>
              <a:ext cx="55564" cy="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35"/>
                  </a:moveTo>
                  <a:lnTo>
                    <a:pt x="10491" y="0"/>
                  </a:lnTo>
                  <a:lnTo>
                    <a:pt x="0" y="11435"/>
                  </a:lnTo>
                  <a:lnTo>
                    <a:pt x="10491" y="21600"/>
                  </a:lnTo>
                  <a:lnTo>
                    <a:pt x="21600" y="114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90" name="Group"/>
            <p:cNvGrpSpPr/>
            <p:nvPr/>
          </p:nvGrpSpPr>
          <p:grpSpPr>
            <a:xfrm>
              <a:off x="979487" y="0"/>
              <a:ext cx="1" cy="1911350"/>
              <a:chOff x="0" y="0"/>
              <a:chExt cx="0" cy="1911349"/>
            </a:xfrm>
          </p:grpSpPr>
          <p:sp>
            <p:nvSpPr>
              <p:cNvPr id="188" name="Line"/>
              <p:cNvSpPr/>
              <p:nvPr/>
            </p:nvSpPr>
            <p:spPr>
              <a:xfrm flipH="1">
                <a:off x="-1" y="0"/>
                <a:ext cx="2" cy="19113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-1" y="0"/>
                <a:ext cx="2" cy="19113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91" name="Rectangle"/>
            <p:cNvSpPr/>
            <p:nvPr/>
          </p:nvSpPr>
          <p:spPr>
            <a:xfrm>
              <a:off x="752476" y="2546350"/>
              <a:ext cx="449263" cy="2270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2" name="Rectangle"/>
            <p:cNvSpPr/>
            <p:nvPr/>
          </p:nvSpPr>
          <p:spPr>
            <a:xfrm>
              <a:off x="3565526" y="2552700"/>
              <a:ext cx="449263" cy="2254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72" name="Group"/>
            <p:cNvGrpSpPr/>
            <p:nvPr/>
          </p:nvGrpSpPr>
          <p:grpSpPr>
            <a:xfrm>
              <a:off x="-1" y="28575"/>
              <a:ext cx="7864477" cy="1995488"/>
              <a:chOff x="0" y="0"/>
              <a:chExt cx="7864475" cy="1995487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1190625" y="1547812"/>
                <a:ext cx="452439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3106738" y="1547812"/>
                <a:ext cx="449263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5019676" y="1547812"/>
                <a:ext cx="450850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6" name="Rectangle"/>
              <p:cNvSpPr/>
              <p:nvPr/>
            </p:nvSpPr>
            <p:spPr>
              <a:xfrm>
                <a:off x="6934200" y="1547812"/>
                <a:ext cx="449264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6035676" y="873125"/>
                <a:ext cx="449263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2203450" y="873125"/>
                <a:ext cx="452439" cy="223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4006851" y="85725"/>
                <a:ext cx="449263" cy="225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2" name="Group"/>
              <p:cNvGrpSpPr/>
              <p:nvPr/>
            </p:nvGrpSpPr>
            <p:grpSpPr>
              <a:xfrm>
                <a:off x="2655888" y="311150"/>
                <a:ext cx="1463676" cy="561975"/>
                <a:chOff x="0" y="0"/>
                <a:chExt cx="1463675" cy="561974"/>
              </a:xfrm>
            </p:grpSpPr>
            <p:sp>
              <p:nvSpPr>
                <p:cNvPr id="200" name="Line"/>
                <p:cNvSpPr/>
                <p:nvPr/>
              </p:nvSpPr>
              <p:spPr>
                <a:xfrm flipH="1">
                  <a:off x="-1" y="0"/>
                  <a:ext cx="1463677" cy="56197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1" name="Line"/>
                <p:cNvSpPr/>
                <p:nvPr/>
              </p:nvSpPr>
              <p:spPr>
                <a:xfrm flipV="1">
                  <a:off x="0" y="-1"/>
                  <a:ext cx="1463676" cy="56197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3" name="Triangle"/>
              <p:cNvSpPr/>
              <p:nvPr/>
            </p:nvSpPr>
            <p:spPr>
              <a:xfrm>
                <a:off x="2655888" y="804862"/>
                <a:ext cx="114301" cy="6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079"/>
                    </a:moveTo>
                    <a:lnTo>
                      <a:pt x="0" y="21600"/>
                    </a:lnTo>
                    <a:lnTo>
                      <a:pt x="17700" y="0"/>
                    </a:lnTo>
                    <a:lnTo>
                      <a:pt x="21600" y="1707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06" name="Group"/>
              <p:cNvGrpSpPr/>
              <p:nvPr/>
            </p:nvGrpSpPr>
            <p:grpSpPr>
              <a:xfrm>
                <a:off x="4232276" y="311150"/>
                <a:ext cx="1" cy="447675"/>
                <a:chOff x="0" y="0"/>
                <a:chExt cx="0" cy="447674"/>
              </a:xfrm>
            </p:grpSpPr>
            <p:sp>
              <p:nvSpPr>
                <p:cNvPr id="204" name="Line"/>
                <p:cNvSpPr/>
                <p:nvPr/>
              </p:nvSpPr>
              <p:spPr>
                <a:xfrm flipH="1">
                  <a:off x="-1" y="0"/>
                  <a:ext cx="2" cy="44767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5" name="Line"/>
                <p:cNvSpPr/>
                <p:nvPr/>
              </p:nvSpPr>
              <p:spPr>
                <a:xfrm flipV="1">
                  <a:off x="-1" y="0"/>
                  <a:ext cx="2" cy="447675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07" name="Triangle"/>
              <p:cNvSpPr/>
              <p:nvPr/>
            </p:nvSpPr>
            <p:spPr>
              <a:xfrm>
                <a:off x="4202112" y="647700"/>
                <a:ext cx="58739" cy="111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1092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0" name="Group"/>
              <p:cNvGrpSpPr/>
              <p:nvPr/>
            </p:nvGrpSpPr>
            <p:grpSpPr>
              <a:xfrm>
                <a:off x="4343401" y="311149"/>
                <a:ext cx="1692275" cy="561976"/>
                <a:chOff x="0" y="0"/>
                <a:chExt cx="1692274" cy="561974"/>
              </a:xfrm>
            </p:grpSpPr>
            <p:sp>
              <p:nvSpPr>
                <p:cNvPr id="208" name="Line"/>
                <p:cNvSpPr/>
                <p:nvPr/>
              </p:nvSpPr>
              <p:spPr>
                <a:xfrm>
                  <a:off x="0" y="-1"/>
                  <a:ext cx="1692275" cy="56197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9" name="Line"/>
                <p:cNvSpPr/>
                <p:nvPr/>
              </p:nvSpPr>
              <p:spPr>
                <a:xfrm flipH="1" flipV="1">
                  <a:off x="0" y="-1"/>
                  <a:ext cx="1692275" cy="56197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1" name="Triangle"/>
              <p:cNvSpPr/>
              <p:nvPr/>
            </p:nvSpPr>
            <p:spPr>
              <a:xfrm>
                <a:off x="5916613" y="808037"/>
                <a:ext cx="119063" cy="65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56" y="0"/>
                    </a:moveTo>
                    <a:lnTo>
                      <a:pt x="21600" y="21600"/>
                    </a:lnTo>
                    <a:lnTo>
                      <a:pt x="0" y="18439"/>
                    </a:lnTo>
                    <a:lnTo>
                      <a:pt x="345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4" name="Group"/>
              <p:cNvGrpSpPr/>
              <p:nvPr/>
            </p:nvGrpSpPr>
            <p:grpSpPr>
              <a:xfrm>
                <a:off x="1643063" y="1096962"/>
                <a:ext cx="674688" cy="450851"/>
                <a:chOff x="0" y="0"/>
                <a:chExt cx="674687" cy="450850"/>
              </a:xfrm>
            </p:grpSpPr>
            <p:sp>
              <p:nvSpPr>
                <p:cNvPr id="212" name="Line"/>
                <p:cNvSpPr/>
                <p:nvPr/>
              </p:nvSpPr>
              <p:spPr>
                <a:xfrm flipH="1">
                  <a:off x="0" y="-1"/>
                  <a:ext cx="674688" cy="4508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3" name="Line"/>
                <p:cNvSpPr/>
                <p:nvPr/>
              </p:nvSpPr>
              <p:spPr>
                <a:xfrm flipV="1">
                  <a:off x="0" y="-1"/>
                  <a:ext cx="674688" cy="4508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5" name="Triangle"/>
              <p:cNvSpPr/>
              <p:nvPr/>
            </p:nvSpPr>
            <p:spPr>
              <a:xfrm>
                <a:off x="1643063" y="1462087"/>
                <a:ext cx="107951" cy="85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600"/>
                    </a:moveTo>
                    <a:lnTo>
                      <a:pt x="0" y="21600"/>
                    </a:lnTo>
                    <a:lnTo>
                      <a:pt x="15565" y="0"/>
                    </a:lnTo>
                    <a:lnTo>
                      <a:pt x="21600" y="116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18" name="Group"/>
              <p:cNvGrpSpPr/>
              <p:nvPr/>
            </p:nvGrpSpPr>
            <p:grpSpPr>
              <a:xfrm>
                <a:off x="2543175" y="1096961"/>
                <a:ext cx="563564" cy="450852"/>
                <a:chOff x="0" y="0"/>
                <a:chExt cx="563562" cy="450850"/>
              </a:xfrm>
            </p:grpSpPr>
            <p:sp>
              <p:nvSpPr>
                <p:cNvPr id="216" name="Line"/>
                <p:cNvSpPr/>
                <p:nvPr/>
              </p:nvSpPr>
              <p:spPr>
                <a:xfrm>
                  <a:off x="0" y="-1"/>
                  <a:ext cx="563563" cy="4508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7" name="Line"/>
                <p:cNvSpPr/>
                <p:nvPr/>
              </p:nvSpPr>
              <p:spPr>
                <a:xfrm flipH="1" flipV="1">
                  <a:off x="-1" y="0"/>
                  <a:ext cx="563564" cy="4508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19" name="Triangle"/>
              <p:cNvSpPr/>
              <p:nvPr/>
            </p:nvSpPr>
            <p:spPr>
              <a:xfrm>
                <a:off x="3000375" y="1455737"/>
                <a:ext cx="106364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93" y="0"/>
                    </a:moveTo>
                    <a:lnTo>
                      <a:pt x="21600" y="21600"/>
                    </a:lnTo>
                    <a:lnTo>
                      <a:pt x="0" y="10055"/>
                    </a:lnTo>
                    <a:lnTo>
                      <a:pt x="7093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22" name="Group"/>
              <p:cNvGrpSpPr/>
              <p:nvPr/>
            </p:nvGrpSpPr>
            <p:grpSpPr>
              <a:xfrm>
                <a:off x="2430463" y="1096962"/>
                <a:ext cx="1" cy="336551"/>
                <a:chOff x="0" y="0"/>
                <a:chExt cx="0" cy="336550"/>
              </a:xfrm>
            </p:grpSpPr>
            <p:sp>
              <p:nvSpPr>
                <p:cNvPr id="220" name="Line"/>
                <p:cNvSpPr/>
                <p:nvPr/>
              </p:nvSpPr>
              <p:spPr>
                <a:xfrm flipH="1">
                  <a:off x="-1" y="0"/>
                  <a:ext cx="2" cy="3365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21" name="Line"/>
                <p:cNvSpPr/>
                <p:nvPr/>
              </p:nvSpPr>
              <p:spPr>
                <a:xfrm flipV="1">
                  <a:off x="-1" y="0"/>
                  <a:ext cx="2" cy="3365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23" name="Triangle"/>
              <p:cNvSpPr/>
              <p:nvPr/>
            </p:nvSpPr>
            <p:spPr>
              <a:xfrm>
                <a:off x="2401888" y="1320800"/>
                <a:ext cx="57151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26" name="Group"/>
              <p:cNvGrpSpPr/>
              <p:nvPr/>
            </p:nvGrpSpPr>
            <p:grpSpPr>
              <a:xfrm>
                <a:off x="5470526" y="1096962"/>
                <a:ext cx="676275" cy="450851"/>
                <a:chOff x="0" y="0"/>
                <a:chExt cx="676274" cy="450850"/>
              </a:xfrm>
            </p:grpSpPr>
            <p:sp>
              <p:nvSpPr>
                <p:cNvPr id="224" name="Line"/>
                <p:cNvSpPr/>
                <p:nvPr/>
              </p:nvSpPr>
              <p:spPr>
                <a:xfrm flipH="1">
                  <a:off x="-1" y="0"/>
                  <a:ext cx="676276" cy="4508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25" name="Line"/>
                <p:cNvSpPr/>
                <p:nvPr/>
              </p:nvSpPr>
              <p:spPr>
                <a:xfrm flipV="1">
                  <a:off x="-1" y="0"/>
                  <a:ext cx="676276" cy="4508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27" name="Triangle"/>
              <p:cNvSpPr/>
              <p:nvPr/>
            </p:nvSpPr>
            <p:spPr>
              <a:xfrm>
                <a:off x="5470526" y="1462087"/>
                <a:ext cx="109538" cy="85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600"/>
                    </a:moveTo>
                    <a:lnTo>
                      <a:pt x="0" y="21600"/>
                    </a:lnTo>
                    <a:lnTo>
                      <a:pt x="15339" y="0"/>
                    </a:lnTo>
                    <a:lnTo>
                      <a:pt x="21600" y="116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30" name="Group"/>
              <p:cNvGrpSpPr/>
              <p:nvPr/>
            </p:nvGrpSpPr>
            <p:grpSpPr>
              <a:xfrm>
                <a:off x="6372226" y="1096961"/>
                <a:ext cx="561975" cy="450852"/>
                <a:chOff x="0" y="0"/>
                <a:chExt cx="561974" cy="450850"/>
              </a:xfrm>
            </p:grpSpPr>
            <p:sp>
              <p:nvSpPr>
                <p:cNvPr id="228" name="Line"/>
                <p:cNvSpPr/>
                <p:nvPr/>
              </p:nvSpPr>
              <p:spPr>
                <a:xfrm>
                  <a:off x="0" y="-1"/>
                  <a:ext cx="561975" cy="4508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29" name="Line"/>
                <p:cNvSpPr/>
                <p:nvPr/>
              </p:nvSpPr>
              <p:spPr>
                <a:xfrm flipH="1" flipV="1">
                  <a:off x="-1" y="0"/>
                  <a:ext cx="561976" cy="4508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31" name="Triangle"/>
              <p:cNvSpPr/>
              <p:nvPr/>
            </p:nvSpPr>
            <p:spPr>
              <a:xfrm>
                <a:off x="6831013" y="1455737"/>
                <a:ext cx="103188" cy="92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78" y="0"/>
                    </a:moveTo>
                    <a:lnTo>
                      <a:pt x="21600" y="21600"/>
                    </a:lnTo>
                    <a:lnTo>
                      <a:pt x="0" y="10055"/>
                    </a:lnTo>
                    <a:lnTo>
                      <a:pt x="697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34" name="Group"/>
              <p:cNvGrpSpPr/>
              <p:nvPr/>
            </p:nvGrpSpPr>
            <p:grpSpPr>
              <a:xfrm>
                <a:off x="6259513" y="1096962"/>
                <a:ext cx="1" cy="336551"/>
                <a:chOff x="0" y="0"/>
                <a:chExt cx="0" cy="336550"/>
              </a:xfrm>
            </p:grpSpPr>
            <p:sp>
              <p:nvSpPr>
                <p:cNvPr id="232" name="Line"/>
                <p:cNvSpPr/>
                <p:nvPr/>
              </p:nvSpPr>
              <p:spPr>
                <a:xfrm flipH="1">
                  <a:off x="-1" y="0"/>
                  <a:ext cx="2" cy="3365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33" name="Line"/>
                <p:cNvSpPr/>
                <p:nvPr/>
              </p:nvSpPr>
              <p:spPr>
                <a:xfrm flipV="1">
                  <a:off x="-1" y="0"/>
                  <a:ext cx="2" cy="33655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35" name="Triangle"/>
              <p:cNvSpPr/>
              <p:nvPr/>
            </p:nvSpPr>
            <p:spPr>
              <a:xfrm>
                <a:off x="6230938" y="1320800"/>
                <a:ext cx="57151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38" name="Group"/>
              <p:cNvGrpSpPr/>
              <p:nvPr/>
            </p:nvGrpSpPr>
            <p:grpSpPr>
              <a:xfrm>
                <a:off x="1414462" y="1771650"/>
                <a:ext cx="1" cy="223838"/>
                <a:chOff x="0" y="0"/>
                <a:chExt cx="0" cy="223837"/>
              </a:xfrm>
            </p:grpSpPr>
            <p:sp>
              <p:nvSpPr>
                <p:cNvPr id="236" name="Line"/>
                <p:cNvSpPr/>
                <p:nvPr/>
              </p:nvSpPr>
              <p:spPr>
                <a:xfrm flipH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37" name="Line"/>
                <p:cNvSpPr/>
                <p:nvPr/>
              </p:nvSpPr>
              <p:spPr>
                <a:xfrm flipV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39" name="Triangle"/>
              <p:cNvSpPr/>
              <p:nvPr/>
            </p:nvSpPr>
            <p:spPr>
              <a:xfrm>
                <a:off x="1387475" y="1882775"/>
                <a:ext cx="57151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2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42" name="Group"/>
              <p:cNvGrpSpPr/>
              <p:nvPr/>
            </p:nvGrpSpPr>
            <p:grpSpPr>
              <a:xfrm>
                <a:off x="3330576" y="1771650"/>
                <a:ext cx="1" cy="223838"/>
                <a:chOff x="0" y="0"/>
                <a:chExt cx="0" cy="223837"/>
              </a:xfrm>
            </p:grpSpPr>
            <p:sp>
              <p:nvSpPr>
                <p:cNvPr id="240" name="Line"/>
                <p:cNvSpPr/>
                <p:nvPr/>
              </p:nvSpPr>
              <p:spPr>
                <a:xfrm flipH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41" name="Line"/>
                <p:cNvSpPr/>
                <p:nvPr/>
              </p:nvSpPr>
              <p:spPr>
                <a:xfrm flipV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43" name="Triangle"/>
              <p:cNvSpPr/>
              <p:nvPr/>
            </p:nvSpPr>
            <p:spPr>
              <a:xfrm>
                <a:off x="3302001" y="1882775"/>
                <a:ext cx="57150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46" name="Group"/>
              <p:cNvGrpSpPr/>
              <p:nvPr/>
            </p:nvGrpSpPr>
            <p:grpSpPr>
              <a:xfrm>
                <a:off x="5246687" y="1771650"/>
                <a:ext cx="1" cy="223838"/>
                <a:chOff x="0" y="0"/>
                <a:chExt cx="0" cy="223837"/>
              </a:xfrm>
            </p:grpSpPr>
            <p:sp>
              <p:nvSpPr>
                <p:cNvPr id="244" name="Line"/>
                <p:cNvSpPr/>
                <p:nvPr/>
              </p:nvSpPr>
              <p:spPr>
                <a:xfrm flipH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45" name="Line"/>
                <p:cNvSpPr/>
                <p:nvPr/>
              </p:nvSpPr>
              <p:spPr>
                <a:xfrm flipV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47" name="Triangle"/>
              <p:cNvSpPr/>
              <p:nvPr/>
            </p:nvSpPr>
            <p:spPr>
              <a:xfrm>
                <a:off x="5216526" y="1882775"/>
                <a:ext cx="57150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14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50" name="Group"/>
              <p:cNvGrpSpPr/>
              <p:nvPr/>
            </p:nvGrpSpPr>
            <p:grpSpPr>
              <a:xfrm>
                <a:off x="7161213" y="1771650"/>
                <a:ext cx="1" cy="223838"/>
                <a:chOff x="0" y="0"/>
                <a:chExt cx="0" cy="223837"/>
              </a:xfrm>
            </p:grpSpPr>
            <p:sp>
              <p:nvSpPr>
                <p:cNvPr id="248" name="Line"/>
                <p:cNvSpPr/>
                <p:nvPr/>
              </p:nvSpPr>
              <p:spPr>
                <a:xfrm flipH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49" name="Line"/>
                <p:cNvSpPr/>
                <p:nvPr/>
              </p:nvSpPr>
              <p:spPr>
                <a:xfrm flipV="1">
                  <a:off x="-1" y="0"/>
                  <a:ext cx="2" cy="22383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51" name="Triangle"/>
              <p:cNvSpPr/>
              <p:nvPr/>
            </p:nvSpPr>
            <p:spPr>
              <a:xfrm>
                <a:off x="7131050" y="1882775"/>
                <a:ext cx="57151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1400" y="21600"/>
                    </a:lnTo>
                    <a:lnTo>
                      <a:pt x="0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2" name="Shape"/>
              <p:cNvSpPr/>
              <p:nvPr/>
            </p:nvSpPr>
            <p:spPr>
              <a:xfrm>
                <a:off x="6089651" y="1658937"/>
                <a:ext cx="57150" cy="28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10800" y="0"/>
                    </a:ln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3" name="Shape"/>
              <p:cNvSpPr/>
              <p:nvPr/>
            </p:nvSpPr>
            <p:spPr>
              <a:xfrm>
                <a:off x="6216651" y="1658937"/>
                <a:ext cx="55563" cy="28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11109" y="0"/>
                    </a:lnTo>
                    <a:lnTo>
                      <a:pt x="0" y="10800"/>
                    </a:lnTo>
                    <a:lnTo>
                      <a:pt x="11109" y="21600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4" name="Shape"/>
              <p:cNvSpPr/>
              <p:nvPr/>
            </p:nvSpPr>
            <p:spPr>
              <a:xfrm>
                <a:off x="6343651" y="1658937"/>
                <a:ext cx="57150" cy="28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10800" y="0"/>
                    </a:ln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5" name="Shape"/>
              <p:cNvSpPr/>
              <p:nvPr/>
            </p:nvSpPr>
            <p:spPr>
              <a:xfrm>
                <a:off x="4078287" y="1000125"/>
                <a:ext cx="53977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0800" y="0"/>
                    </a:lnTo>
                    <a:lnTo>
                      <a:pt x="0" y="10165"/>
                    </a:lnTo>
                    <a:lnTo>
                      <a:pt x="10800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6" name="Shape"/>
              <p:cNvSpPr/>
              <p:nvPr/>
            </p:nvSpPr>
            <p:spPr>
              <a:xfrm>
                <a:off x="4202112" y="1000125"/>
                <a:ext cx="58739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1092" y="0"/>
                    </a:lnTo>
                    <a:lnTo>
                      <a:pt x="0" y="10165"/>
                    </a:lnTo>
                    <a:lnTo>
                      <a:pt x="11092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7" name="Shape"/>
              <p:cNvSpPr/>
              <p:nvPr/>
            </p:nvSpPr>
            <p:spPr>
              <a:xfrm>
                <a:off x="4330701" y="1000125"/>
                <a:ext cx="55563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0491" y="0"/>
                    </a:lnTo>
                    <a:lnTo>
                      <a:pt x="0" y="10165"/>
                    </a:lnTo>
                    <a:lnTo>
                      <a:pt x="10491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8" name="Shape"/>
              <p:cNvSpPr/>
              <p:nvPr/>
            </p:nvSpPr>
            <p:spPr>
              <a:xfrm>
                <a:off x="2232025" y="1646237"/>
                <a:ext cx="57151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0800" y="0"/>
                    </a:lnTo>
                    <a:lnTo>
                      <a:pt x="0" y="10165"/>
                    </a:lnTo>
                    <a:lnTo>
                      <a:pt x="10800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9" name="Shape"/>
              <p:cNvSpPr/>
              <p:nvPr/>
            </p:nvSpPr>
            <p:spPr>
              <a:xfrm>
                <a:off x="2360613" y="1646237"/>
                <a:ext cx="55563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0491" y="0"/>
                    </a:lnTo>
                    <a:lnTo>
                      <a:pt x="0" y="10165"/>
                    </a:lnTo>
                    <a:lnTo>
                      <a:pt x="10491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60" name="Shape"/>
              <p:cNvSpPr/>
              <p:nvPr/>
            </p:nvSpPr>
            <p:spPr>
              <a:xfrm>
                <a:off x="2486025" y="1646237"/>
                <a:ext cx="57151" cy="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165"/>
                    </a:moveTo>
                    <a:lnTo>
                      <a:pt x="10800" y="0"/>
                    </a:lnTo>
                    <a:lnTo>
                      <a:pt x="0" y="10165"/>
                    </a:lnTo>
                    <a:lnTo>
                      <a:pt x="10800" y="21600"/>
                    </a:lnTo>
                    <a:lnTo>
                      <a:pt x="21600" y="101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grpSp>
            <p:nvGrpSpPr>
              <p:cNvPr id="263" name="Group"/>
              <p:cNvGrpSpPr/>
              <p:nvPr/>
            </p:nvGrpSpPr>
            <p:grpSpPr>
              <a:xfrm>
                <a:off x="993775" y="1855787"/>
                <a:ext cx="112714" cy="1"/>
                <a:chOff x="0" y="0"/>
                <a:chExt cx="112712" cy="0"/>
              </a:xfrm>
            </p:grpSpPr>
            <p:sp>
              <p:nvSpPr>
                <p:cNvPr id="261" name="Line"/>
                <p:cNvSpPr/>
                <p:nvPr/>
              </p:nvSpPr>
              <p:spPr>
                <a:xfrm>
                  <a:off x="0" y="0"/>
                  <a:ext cx="112713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62" name="Line"/>
                <p:cNvSpPr/>
                <p:nvPr/>
              </p:nvSpPr>
              <p:spPr>
                <a:xfrm flipH="1" flipV="1">
                  <a:off x="0" y="0"/>
                  <a:ext cx="112713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grpSp>
            <p:nvGrpSpPr>
              <p:cNvPr id="266" name="Group"/>
              <p:cNvGrpSpPr/>
              <p:nvPr/>
            </p:nvGrpSpPr>
            <p:grpSpPr>
              <a:xfrm>
                <a:off x="979487" y="-1"/>
                <a:ext cx="141289" cy="1"/>
                <a:chOff x="0" y="0"/>
                <a:chExt cx="141287" cy="0"/>
              </a:xfrm>
            </p:grpSpPr>
            <p:sp>
              <p:nvSpPr>
                <p:cNvPr id="264" name="Line"/>
                <p:cNvSpPr/>
                <p:nvPr/>
              </p:nvSpPr>
              <p:spPr>
                <a:xfrm>
                  <a:off x="0" y="0"/>
                  <a:ext cx="141288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65" name="Line"/>
                <p:cNvSpPr/>
                <p:nvPr/>
              </p:nvSpPr>
              <p:spPr>
                <a:xfrm flipH="1" flipV="1">
                  <a:off x="0" y="0"/>
                  <a:ext cx="141288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grpSp>
            <p:nvGrpSpPr>
              <p:cNvPr id="269" name="Group"/>
              <p:cNvGrpSpPr/>
              <p:nvPr/>
            </p:nvGrpSpPr>
            <p:grpSpPr>
              <a:xfrm>
                <a:off x="65088" y="1938337"/>
                <a:ext cx="7799388" cy="1"/>
                <a:chOff x="0" y="0"/>
                <a:chExt cx="7799387" cy="0"/>
              </a:xfrm>
            </p:grpSpPr>
            <p:sp>
              <p:nvSpPr>
                <p:cNvPr id="267" name="Line"/>
                <p:cNvSpPr/>
                <p:nvPr/>
              </p:nvSpPr>
              <p:spPr>
                <a:xfrm>
                  <a:off x="0" y="0"/>
                  <a:ext cx="7799388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68" name="Line"/>
                <p:cNvSpPr/>
                <p:nvPr/>
              </p:nvSpPr>
              <p:spPr>
                <a:xfrm flipH="1" flipV="1">
                  <a:off x="0" y="0"/>
                  <a:ext cx="7799388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270" name="Non-leaf"/>
              <p:cNvSpPr txBox="1"/>
              <p:nvPr/>
            </p:nvSpPr>
            <p:spPr>
              <a:xfrm>
                <a:off x="0" y="608012"/>
                <a:ext cx="815976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Non-leaf</a:t>
                </a:r>
              </a:p>
            </p:txBody>
          </p:sp>
          <p:sp>
            <p:nvSpPr>
              <p:cNvPr id="271" name="Pages"/>
              <p:cNvSpPr txBox="1"/>
              <p:nvPr/>
            </p:nvSpPr>
            <p:spPr>
              <a:xfrm>
                <a:off x="33337" y="862012"/>
                <a:ext cx="628628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Pages</a:t>
                </a:r>
              </a:p>
            </p:txBody>
          </p:sp>
        </p:grpSp>
        <p:sp>
          <p:nvSpPr>
            <p:cNvPr id="273" name="Pages"/>
            <p:cNvSpPr txBox="1"/>
            <p:nvPr/>
          </p:nvSpPr>
          <p:spPr>
            <a:xfrm>
              <a:off x="4762" y="2279650"/>
              <a:ext cx="628628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Pages</a:t>
              </a: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1927225" y="2555875"/>
              <a:ext cx="914947" cy="473610"/>
              <a:chOff x="0" y="0"/>
              <a:chExt cx="914946" cy="473609"/>
            </a:xfrm>
          </p:grpSpPr>
          <p:sp>
            <p:nvSpPr>
              <p:cNvPr id="274" name="Overflow"/>
              <p:cNvSpPr txBox="1"/>
              <p:nvPr/>
            </p:nvSpPr>
            <p:spPr>
              <a:xfrm>
                <a:off x="0" y="0"/>
                <a:ext cx="914947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Overflow </a:t>
                </a:r>
              </a:p>
            </p:txBody>
          </p:sp>
          <p:sp>
            <p:nvSpPr>
              <p:cNvPr id="275" name="page"/>
              <p:cNvSpPr txBox="1"/>
              <p:nvPr/>
            </p:nvSpPr>
            <p:spPr>
              <a:xfrm>
                <a:off x="195262" y="184150"/>
                <a:ext cx="519759" cy="28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</a:lstStyle>
              <a:p>
                <a:r>
                  <a:t>page</a:t>
                </a:r>
              </a:p>
            </p:txBody>
          </p:sp>
        </p:grpSp>
        <p:sp>
          <p:nvSpPr>
            <p:cNvPr id="277" name="Primary pages"/>
            <p:cNvSpPr txBox="1"/>
            <p:nvPr/>
          </p:nvSpPr>
          <p:spPr>
            <a:xfrm>
              <a:off x="5657850" y="2870200"/>
              <a:ext cx="1330277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Primary pages</a:t>
              </a:r>
            </a:p>
          </p:txBody>
        </p:sp>
        <p:sp>
          <p:nvSpPr>
            <p:cNvPr id="278" name="Leaf"/>
            <p:cNvSpPr txBox="1"/>
            <p:nvPr/>
          </p:nvSpPr>
          <p:spPr>
            <a:xfrm>
              <a:off x="33337" y="2014537"/>
              <a:ext cx="470361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Leaf</a:t>
              </a:r>
            </a:p>
          </p:txBody>
        </p:sp>
        <p:sp>
          <p:nvSpPr>
            <p:cNvPr id="279" name="Line"/>
            <p:cNvSpPr/>
            <p:nvPr/>
          </p:nvSpPr>
          <p:spPr>
            <a:xfrm>
              <a:off x="1217612" y="2327268"/>
              <a:ext cx="152401" cy="15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280" name="Line"/>
            <p:cNvSpPr/>
            <p:nvPr/>
          </p:nvSpPr>
          <p:spPr>
            <a:xfrm>
              <a:off x="1217612" y="2478087"/>
              <a:ext cx="152401" cy="15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30"/>
                    <a:pt x="11929" y="21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grpSp>
          <p:nvGrpSpPr>
            <p:cNvPr id="283" name="Group"/>
            <p:cNvGrpSpPr/>
            <p:nvPr/>
          </p:nvGrpSpPr>
          <p:grpSpPr>
            <a:xfrm>
              <a:off x="4037012" y="2327268"/>
              <a:ext cx="152401" cy="303213"/>
              <a:chOff x="0" y="0"/>
              <a:chExt cx="152400" cy="303212"/>
            </a:xfrm>
          </p:grpSpPr>
          <p:sp>
            <p:nvSpPr>
              <p:cNvPr id="281" name="Line"/>
              <p:cNvSpPr/>
              <p:nvPr/>
            </p:nvSpPr>
            <p:spPr>
              <a:xfrm>
                <a:off x="0" y="0"/>
                <a:ext cx="152400" cy="152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282" name="Line"/>
              <p:cNvSpPr/>
              <p:nvPr/>
            </p:nvSpPr>
            <p:spPr>
              <a:xfrm>
                <a:off x="0" y="150819"/>
                <a:ext cx="152400" cy="152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0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  <p:sp>
          <p:nvSpPr>
            <p:cNvPr id="284" name="Line"/>
            <p:cNvSpPr/>
            <p:nvPr/>
          </p:nvSpPr>
          <p:spPr>
            <a:xfrm>
              <a:off x="2817813" y="2706687"/>
              <a:ext cx="6858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5" name="Line"/>
            <p:cNvSpPr/>
            <p:nvPr/>
          </p:nvSpPr>
          <p:spPr>
            <a:xfrm flipH="1" flipV="1">
              <a:off x="5561013" y="2401887"/>
              <a:ext cx="3810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6" name="Line"/>
            <p:cNvSpPr/>
            <p:nvPr/>
          </p:nvSpPr>
          <p:spPr>
            <a:xfrm flipV="1">
              <a:off x="6170613" y="2401887"/>
              <a:ext cx="3810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7" name="Line"/>
            <p:cNvSpPr/>
            <p:nvPr/>
          </p:nvSpPr>
          <p:spPr>
            <a:xfrm flipV="1">
              <a:off x="6399213" y="2401887"/>
              <a:ext cx="914401" cy="457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2612571" y="1033333"/>
              <a:ext cx="76431" cy="973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2612571" y="1033333"/>
                <a:ext cx="76431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Ink 9"/>
              <p14:cNvContentPartPr/>
              <p14:nvPr/>
            </p14:nvContentPartPr>
            <p14:xfrm>
              <a:off x="2695951" y="1065770"/>
              <a:ext cx="62535" cy="556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4"/>
            </p:blipFill>
            <p:spPr>
              <a:xfrm>
                <a:off x="2695951" y="1065770"/>
                <a:ext cx="62535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797860" y="986995"/>
              <a:ext cx="6948" cy="122796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6"/>
            </p:blipFill>
            <p:spPr>
              <a:xfrm>
                <a:off x="2797860" y="986995"/>
                <a:ext cx="6948" cy="122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Ink 11"/>
              <p14:cNvContentPartPr/>
              <p14:nvPr/>
            </p14:nvContentPartPr>
            <p14:xfrm>
              <a:off x="2839550" y="1065770"/>
              <a:ext cx="57902" cy="370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8"/>
            </p:blipFill>
            <p:spPr>
              <a:xfrm>
                <a:off x="2839550" y="1065770"/>
                <a:ext cx="57902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2913665" y="1033333"/>
              <a:ext cx="83380" cy="69507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2913665" y="1033333"/>
                <a:ext cx="83380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3237921" y="940658"/>
              <a:ext cx="78747" cy="176083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3237921" y="940658"/>
                <a:ext cx="78747" cy="176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Ink 15"/>
              <p14:cNvContentPartPr/>
              <p14:nvPr/>
            </p14:nvContentPartPr>
            <p14:xfrm>
              <a:off x="3302772" y="1070404"/>
              <a:ext cx="32425" cy="5560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4"/>
            </p:blipFill>
            <p:spPr>
              <a:xfrm>
                <a:off x="3302772" y="1070404"/>
                <a:ext cx="32425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Ink 16"/>
              <p14:cNvContentPartPr/>
              <p14:nvPr/>
            </p14:nvContentPartPr>
            <p14:xfrm>
              <a:off x="3372255" y="1070404"/>
              <a:ext cx="9264" cy="50971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6"/>
            </p:blipFill>
            <p:spPr>
              <a:xfrm>
                <a:off x="3372255" y="1070404"/>
                <a:ext cx="9264" cy="50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Ink 17"/>
              <p14:cNvContentPartPr/>
              <p14:nvPr/>
            </p14:nvContentPartPr>
            <p14:xfrm>
              <a:off x="3395416" y="1014798"/>
              <a:ext cx="6948" cy="16218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8"/>
            </p:blipFill>
            <p:spPr>
              <a:xfrm>
                <a:off x="3395416" y="1014798"/>
                <a:ext cx="6948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Ink 18"/>
              <p14:cNvContentPartPr/>
              <p14:nvPr/>
            </p14:nvContentPartPr>
            <p14:xfrm>
              <a:off x="3427841" y="1075037"/>
              <a:ext cx="67167" cy="46338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0"/>
            </p:blipFill>
            <p:spPr>
              <a:xfrm>
                <a:off x="3427841" y="1075037"/>
                <a:ext cx="67167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Ink 19"/>
              <p14:cNvContentPartPr/>
              <p14:nvPr/>
            </p14:nvContentPartPr>
            <p14:xfrm>
              <a:off x="3488060" y="996263"/>
              <a:ext cx="60219" cy="9731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2"/>
            </p:blipFill>
            <p:spPr>
              <a:xfrm>
                <a:off x="3488060" y="996263"/>
                <a:ext cx="60219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Ink 20"/>
              <p14:cNvContentPartPr/>
              <p14:nvPr/>
            </p14:nvContentPartPr>
            <p14:xfrm>
              <a:off x="3562176" y="1035650"/>
              <a:ext cx="81064" cy="94993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4"/>
            </p:blipFill>
            <p:spPr>
              <a:xfrm>
                <a:off x="3562176" y="1035650"/>
                <a:ext cx="81064" cy="94993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1" name="Example ISAM Tre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Example ISAM Tree</a:t>
            </a:r>
          </a:p>
        </p:txBody>
      </p:sp>
      <p:sp>
        <p:nvSpPr>
          <p:cNvPr id="292" name="Index entries:&lt;search key value, page id&gt;  they direct search to data entries in leaves.…"/>
          <p:cNvSpPr txBox="1"/>
          <p:nvPr>
            <p:ph type="body" sz="half" idx="4294967295"/>
          </p:nvPr>
        </p:nvSpPr>
        <p:spPr>
          <a:xfrm>
            <a:off x="685800" y="1143000"/>
            <a:ext cx="77724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 i="1">
                <a:solidFill>
                  <a:srgbClr val="800000"/>
                </a:solidFill>
              </a:defRPr>
            </a:pPr>
            <a:r>
              <a:t>Index entries</a:t>
            </a:r>
            <a:r>
              <a:rPr i="0"/>
              <a:t>:&lt;search key value,</a:t>
            </a:r>
            <a:r>
              <a:rPr i="0">
                <a:solidFill>
                  <a:schemeClr val="accent2"/>
                </a:solidFill>
              </a:rPr>
              <a:t> </a:t>
            </a:r>
            <a:r>
              <a:rPr i="0"/>
              <a:t>page id&gt; </a:t>
            </a:r>
            <a:r>
              <a:rPr i="0">
                <a:solidFill>
                  <a:srgbClr val="000000"/>
                </a:solidFill>
              </a:rPr>
              <a:t> they</a:t>
            </a:r>
            <a:r>
              <a:rPr i="0">
                <a:solidFill>
                  <a:schemeClr val="accent2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direct search to data entries </a:t>
            </a:r>
            <a:r>
              <a:t>in leaves</a:t>
            </a:r>
            <a:r>
              <a:rPr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Example where each node can hold 2 entries;</a:t>
            </a:r>
          </a:p>
        </p:txBody>
      </p:sp>
      <p:grpSp>
        <p:nvGrpSpPr>
          <p:cNvPr id="410" name="Group"/>
          <p:cNvGrpSpPr/>
          <p:nvPr/>
        </p:nvGrpSpPr>
        <p:grpSpPr>
          <a:xfrm>
            <a:off x="557212" y="3452812"/>
            <a:ext cx="7891463" cy="3098801"/>
            <a:chOff x="0" y="0"/>
            <a:chExt cx="7891462" cy="3098799"/>
          </a:xfrm>
        </p:grpSpPr>
        <p:sp>
          <p:nvSpPr>
            <p:cNvPr id="293" name="Rectangle"/>
            <p:cNvSpPr/>
            <p:nvPr/>
          </p:nvSpPr>
          <p:spPr>
            <a:xfrm>
              <a:off x="0" y="2605087"/>
              <a:ext cx="1108075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4" name="Rectangle"/>
            <p:cNvSpPr/>
            <p:nvPr/>
          </p:nvSpPr>
          <p:spPr>
            <a:xfrm>
              <a:off x="1354137" y="2605087"/>
              <a:ext cx="1109663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" name="Rectangle"/>
            <p:cNvSpPr/>
            <p:nvPr/>
          </p:nvSpPr>
          <p:spPr>
            <a:xfrm>
              <a:off x="2711450" y="2605087"/>
              <a:ext cx="1109663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6" name="Rectangle"/>
            <p:cNvSpPr/>
            <p:nvPr/>
          </p:nvSpPr>
          <p:spPr>
            <a:xfrm>
              <a:off x="4068762" y="2605087"/>
              <a:ext cx="1108076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" name="Rectangle"/>
            <p:cNvSpPr/>
            <p:nvPr/>
          </p:nvSpPr>
          <p:spPr>
            <a:xfrm>
              <a:off x="5422900" y="2605087"/>
              <a:ext cx="1111250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8" name="Rectangle"/>
            <p:cNvSpPr/>
            <p:nvPr/>
          </p:nvSpPr>
          <p:spPr>
            <a:xfrm>
              <a:off x="6778625" y="2605087"/>
              <a:ext cx="1112838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" name="Rectangle"/>
            <p:cNvSpPr/>
            <p:nvPr/>
          </p:nvSpPr>
          <p:spPr>
            <a:xfrm>
              <a:off x="1354137" y="1376362"/>
              <a:ext cx="1109663" cy="4921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02" name="Group"/>
            <p:cNvGrpSpPr/>
            <p:nvPr/>
          </p:nvGrpSpPr>
          <p:grpSpPr>
            <a:xfrm>
              <a:off x="1481137" y="1376362"/>
              <a:ext cx="1" cy="492126"/>
              <a:chOff x="0" y="0"/>
              <a:chExt cx="0" cy="492125"/>
            </a:xfrm>
          </p:grpSpPr>
          <p:sp>
            <p:nvSpPr>
              <p:cNvPr id="300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1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05" name="Group"/>
            <p:cNvGrpSpPr/>
            <p:nvPr/>
          </p:nvGrpSpPr>
          <p:grpSpPr>
            <a:xfrm>
              <a:off x="1847850" y="1376362"/>
              <a:ext cx="0" cy="492126"/>
              <a:chOff x="0" y="0"/>
              <a:chExt cx="0" cy="492125"/>
            </a:xfrm>
          </p:grpSpPr>
          <p:sp>
            <p:nvSpPr>
              <p:cNvPr id="303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4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08" name="Group"/>
            <p:cNvGrpSpPr/>
            <p:nvPr/>
          </p:nvGrpSpPr>
          <p:grpSpPr>
            <a:xfrm>
              <a:off x="1971675" y="1376362"/>
              <a:ext cx="0" cy="492126"/>
              <a:chOff x="0" y="0"/>
              <a:chExt cx="0" cy="492125"/>
            </a:xfrm>
          </p:grpSpPr>
          <p:sp>
            <p:nvSpPr>
              <p:cNvPr id="306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7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2343150" y="1376362"/>
              <a:ext cx="0" cy="492126"/>
              <a:chOff x="0" y="0"/>
              <a:chExt cx="0" cy="492125"/>
            </a:xfrm>
          </p:grpSpPr>
          <p:sp>
            <p:nvSpPr>
              <p:cNvPr id="309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10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12" name="Rectangle"/>
            <p:cNvSpPr/>
            <p:nvPr/>
          </p:nvSpPr>
          <p:spPr>
            <a:xfrm>
              <a:off x="5422900" y="1376362"/>
              <a:ext cx="1111250" cy="4921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15" name="Group"/>
            <p:cNvGrpSpPr/>
            <p:nvPr/>
          </p:nvGrpSpPr>
          <p:grpSpPr>
            <a:xfrm>
              <a:off x="5548312" y="1376362"/>
              <a:ext cx="1" cy="492126"/>
              <a:chOff x="0" y="0"/>
              <a:chExt cx="0" cy="492125"/>
            </a:xfrm>
          </p:grpSpPr>
          <p:sp>
            <p:nvSpPr>
              <p:cNvPr id="313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18" name="Group"/>
            <p:cNvGrpSpPr/>
            <p:nvPr/>
          </p:nvGrpSpPr>
          <p:grpSpPr>
            <a:xfrm>
              <a:off x="5916612" y="1376362"/>
              <a:ext cx="1" cy="492126"/>
              <a:chOff x="0" y="0"/>
              <a:chExt cx="0" cy="492125"/>
            </a:xfrm>
          </p:grpSpPr>
          <p:sp>
            <p:nvSpPr>
              <p:cNvPr id="316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17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6040437" y="1376362"/>
              <a:ext cx="1" cy="492126"/>
              <a:chOff x="0" y="0"/>
              <a:chExt cx="0" cy="492125"/>
            </a:xfrm>
          </p:grpSpPr>
          <p:sp>
            <p:nvSpPr>
              <p:cNvPr id="319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20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24" name="Group"/>
            <p:cNvGrpSpPr/>
            <p:nvPr/>
          </p:nvGrpSpPr>
          <p:grpSpPr>
            <a:xfrm>
              <a:off x="6410325" y="1376362"/>
              <a:ext cx="0" cy="492126"/>
              <a:chOff x="0" y="0"/>
              <a:chExt cx="0" cy="492125"/>
            </a:xfrm>
          </p:grpSpPr>
          <p:sp>
            <p:nvSpPr>
              <p:cNvPr id="322" name="Line"/>
              <p:cNvSpPr/>
              <p:nvPr/>
            </p:nvSpPr>
            <p:spPr>
              <a:xfrm flipH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23" name="Line"/>
              <p:cNvSpPr/>
              <p:nvPr/>
            </p:nvSpPr>
            <p:spPr>
              <a:xfrm flipV="1">
                <a:off x="-1" y="0"/>
                <a:ext cx="2" cy="4921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25" name="Rectangle"/>
            <p:cNvSpPr/>
            <p:nvPr/>
          </p:nvSpPr>
          <p:spPr>
            <a:xfrm>
              <a:off x="3327400" y="268287"/>
              <a:ext cx="1109663" cy="49371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28" name="Group"/>
            <p:cNvGrpSpPr/>
            <p:nvPr/>
          </p:nvGrpSpPr>
          <p:grpSpPr>
            <a:xfrm>
              <a:off x="3451225" y="268287"/>
              <a:ext cx="0" cy="493713"/>
              <a:chOff x="0" y="0"/>
              <a:chExt cx="0" cy="493712"/>
            </a:xfrm>
          </p:grpSpPr>
          <p:sp>
            <p:nvSpPr>
              <p:cNvPr id="326" name="Line"/>
              <p:cNvSpPr/>
              <p:nvPr/>
            </p:nvSpPr>
            <p:spPr>
              <a:xfrm flipH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27" name="Line"/>
              <p:cNvSpPr/>
              <p:nvPr/>
            </p:nvSpPr>
            <p:spPr>
              <a:xfrm flipV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31" name="Group"/>
            <p:cNvGrpSpPr/>
            <p:nvPr/>
          </p:nvGrpSpPr>
          <p:grpSpPr>
            <a:xfrm>
              <a:off x="3821112" y="268287"/>
              <a:ext cx="1" cy="493713"/>
              <a:chOff x="0" y="0"/>
              <a:chExt cx="0" cy="493712"/>
            </a:xfrm>
          </p:grpSpPr>
          <p:sp>
            <p:nvSpPr>
              <p:cNvPr id="329" name="Line"/>
              <p:cNvSpPr/>
              <p:nvPr/>
            </p:nvSpPr>
            <p:spPr>
              <a:xfrm flipH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30" name="Line"/>
              <p:cNvSpPr/>
              <p:nvPr/>
            </p:nvSpPr>
            <p:spPr>
              <a:xfrm flipV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34" name="Group"/>
            <p:cNvGrpSpPr/>
            <p:nvPr/>
          </p:nvGrpSpPr>
          <p:grpSpPr>
            <a:xfrm>
              <a:off x="3944937" y="268287"/>
              <a:ext cx="1" cy="493713"/>
              <a:chOff x="0" y="0"/>
              <a:chExt cx="0" cy="493712"/>
            </a:xfrm>
          </p:grpSpPr>
          <p:sp>
            <p:nvSpPr>
              <p:cNvPr id="332" name="Line"/>
              <p:cNvSpPr/>
              <p:nvPr/>
            </p:nvSpPr>
            <p:spPr>
              <a:xfrm flipH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33" name="Line"/>
              <p:cNvSpPr/>
              <p:nvPr/>
            </p:nvSpPr>
            <p:spPr>
              <a:xfrm flipV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37" name="Group"/>
            <p:cNvGrpSpPr/>
            <p:nvPr/>
          </p:nvGrpSpPr>
          <p:grpSpPr>
            <a:xfrm>
              <a:off x="4314825" y="268287"/>
              <a:ext cx="0" cy="493713"/>
              <a:chOff x="0" y="0"/>
              <a:chExt cx="0" cy="493712"/>
            </a:xfrm>
          </p:grpSpPr>
          <p:sp>
            <p:nvSpPr>
              <p:cNvPr id="335" name="Line"/>
              <p:cNvSpPr/>
              <p:nvPr/>
            </p:nvSpPr>
            <p:spPr>
              <a:xfrm flipH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36" name="Line"/>
              <p:cNvSpPr/>
              <p:nvPr/>
            </p:nvSpPr>
            <p:spPr>
              <a:xfrm flipV="1">
                <a:off x="-1" y="0"/>
                <a:ext cx="2" cy="4937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40" name="Group"/>
            <p:cNvGrpSpPr/>
            <p:nvPr/>
          </p:nvGrpSpPr>
          <p:grpSpPr>
            <a:xfrm>
              <a:off x="2463799" y="654050"/>
              <a:ext cx="911226" cy="661988"/>
              <a:chOff x="0" y="0"/>
              <a:chExt cx="911225" cy="661987"/>
            </a:xfrm>
          </p:grpSpPr>
          <p:sp>
            <p:nvSpPr>
              <p:cNvPr id="338" name="Line"/>
              <p:cNvSpPr/>
              <p:nvPr/>
            </p:nvSpPr>
            <p:spPr>
              <a:xfrm flipH="1">
                <a:off x="-1" y="0"/>
                <a:ext cx="911226" cy="661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0" y="-1"/>
                <a:ext cx="911225" cy="6619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41" name="Triangle"/>
            <p:cNvSpPr/>
            <p:nvPr/>
          </p:nvSpPr>
          <p:spPr>
            <a:xfrm>
              <a:off x="2463800" y="1193800"/>
              <a:ext cx="147638" cy="12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40"/>
                  </a:moveTo>
                  <a:lnTo>
                    <a:pt x="0" y="21600"/>
                  </a:lnTo>
                  <a:lnTo>
                    <a:pt x="15097" y="0"/>
                  </a:lnTo>
                  <a:lnTo>
                    <a:pt x="21600" y="109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44" name="Group"/>
            <p:cNvGrpSpPr/>
            <p:nvPr/>
          </p:nvGrpSpPr>
          <p:grpSpPr>
            <a:xfrm>
              <a:off x="3868737" y="622299"/>
              <a:ext cx="1539876" cy="708027"/>
              <a:chOff x="0" y="0"/>
              <a:chExt cx="1539875" cy="708025"/>
            </a:xfrm>
          </p:grpSpPr>
          <p:sp>
            <p:nvSpPr>
              <p:cNvPr id="342" name="Line"/>
              <p:cNvSpPr/>
              <p:nvPr/>
            </p:nvSpPr>
            <p:spPr>
              <a:xfrm>
                <a:off x="0" y="-1"/>
                <a:ext cx="1539876" cy="708027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43" name="Line"/>
              <p:cNvSpPr/>
              <p:nvPr/>
            </p:nvSpPr>
            <p:spPr>
              <a:xfrm flipH="1" flipV="1">
                <a:off x="-1" y="0"/>
                <a:ext cx="1539877" cy="70802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45" name="Triangle"/>
            <p:cNvSpPr/>
            <p:nvPr/>
          </p:nvSpPr>
          <p:spPr>
            <a:xfrm>
              <a:off x="5251450" y="1231900"/>
              <a:ext cx="157163" cy="9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2" y="0"/>
                  </a:moveTo>
                  <a:lnTo>
                    <a:pt x="21600" y="21600"/>
                  </a:lnTo>
                  <a:lnTo>
                    <a:pt x="0" y="15329"/>
                  </a:lnTo>
                  <a:lnTo>
                    <a:pt x="458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48" name="Group"/>
            <p:cNvGrpSpPr/>
            <p:nvPr/>
          </p:nvGrpSpPr>
          <p:grpSpPr>
            <a:xfrm>
              <a:off x="985837" y="1790700"/>
              <a:ext cx="430213" cy="769938"/>
              <a:chOff x="0" y="0"/>
              <a:chExt cx="430212" cy="769937"/>
            </a:xfrm>
          </p:grpSpPr>
          <p:sp>
            <p:nvSpPr>
              <p:cNvPr id="346" name="Line"/>
              <p:cNvSpPr/>
              <p:nvPr/>
            </p:nvSpPr>
            <p:spPr>
              <a:xfrm flipH="1">
                <a:off x="-1" y="0"/>
                <a:ext cx="430214" cy="7699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47" name="Line"/>
              <p:cNvSpPr/>
              <p:nvPr/>
            </p:nvSpPr>
            <p:spPr>
              <a:xfrm flipV="1">
                <a:off x="-1" y="0"/>
                <a:ext cx="430214" cy="7699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49" name="Triangle"/>
            <p:cNvSpPr/>
            <p:nvPr/>
          </p:nvSpPr>
          <p:spPr>
            <a:xfrm>
              <a:off x="985837" y="2406650"/>
              <a:ext cx="107951" cy="15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67"/>
                  </a:moveTo>
                  <a:lnTo>
                    <a:pt x="0" y="21600"/>
                  </a:lnTo>
                  <a:lnTo>
                    <a:pt x="8259" y="0"/>
                  </a:lnTo>
                  <a:lnTo>
                    <a:pt x="21600" y="55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52" name="Group"/>
            <p:cNvGrpSpPr/>
            <p:nvPr/>
          </p:nvGrpSpPr>
          <p:grpSpPr>
            <a:xfrm>
              <a:off x="1909762" y="1760537"/>
              <a:ext cx="1" cy="800101"/>
              <a:chOff x="0" y="0"/>
              <a:chExt cx="0" cy="800100"/>
            </a:xfrm>
          </p:grpSpPr>
          <p:sp>
            <p:nvSpPr>
              <p:cNvPr id="350" name="Line"/>
              <p:cNvSpPr/>
              <p:nvPr/>
            </p:nvSpPr>
            <p:spPr>
              <a:xfrm flipH="1">
                <a:off x="-1" y="0"/>
                <a:ext cx="2" cy="8001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-1" y="0"/>
                <a:ext cx="2" cy="8001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53" name="Triangle"/>
            <p:cNvSpPr/>
            <p:nvPr/>
          </p:nvSpPr>
          <p:spPr>
            <a:xfrm>
              <a:off x="1871662" y="2406650"/>
              <a:ext cx="77788" cy="15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58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56" name="Group"/>
            <p:cNvGrpSpPr/>
            <p:nvPr/>
          </p:nvGrpSpPr>
          <p:grpSpPr>
            <a:xfrm>
              <a:off x="2403474" y="1730375"/>
              <a:ext cx="338139" cy="814388"/>
              <a:chOff x="0" y="0"/>
              <a:chExt cx="338137" cy="814387"/>
            </a:xfrm>
          </p:grpSpPr>
          <p:sp>
            <p:nvSpPr>
              <p:cNvPr id="354" name="Line"/>
              <p:cNvSpPr/>
              <p:nvPr/>
            </p:nvSpPr>
            <p:spPr>
              <a:xfrm>
                <a:off x="-1" y="0"/>
                <a:ext cx="338139" cy="8143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55" name="Line"/>
              <p:cNvSpPr/>
              <p:nvPr/>
            </p:nvSpPr>
            <p:spPr>
              <a:xfrm flipH="1" flipV="1">
                <a:off x="-1" y="-1"/>
                <a:ext cx="338139" cy="81438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57" name="Triangle"/>
            <p:cNvSpPr/>
            <p:nvPr/>
          </p:nvSpPr>
          <p:spPr>
            <a:xfrm>
              <a:off x="2647950" y="2387600"/>
              <a:ext cx="93663" cy="15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lnTo>
                    <a:pt x="21600" y="21600"/>
                  </a:lnTo>
                  <a:lnTo>
                    <a:pt x="0" y="3927"/>
                  </a:lnTo>
                  <a:lnTo>
                    <a:pt x="1647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60" name="Group"/>
            <p:cNvGrpSpPr/>
            <p:nvPr/>
          </p:nvGrpSpPr>
          <p:grpSpPr>
            <a:xfrm>
              <a:off x="5084762" y="1744662"/>
              <a:ext cx="401639" cy="785813"/>
              <a:chOff x="0" y="0"/>
              <a:chExt cx="401637" cy="785812"/>
            </a:xfrm>
          </p:grpSpPr>
          <p:sp>
            <p:nvSpPr>
              <p:cNvPr id="358" name="Line"/>
              <p:cNvSpPr/>
              <p:nvPr/>
            </p:nvSpPr>
            <p:spPr>
              <a:xfrm flipH="1">
                <a:off x="-1" y="0"/>
                <a:ext cx="401639" cy="7858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59" name="Line"/>
              <p:cNvSpPr/>
              <p:nvPr/>
            </p:nvSpPr>
            <p:spPr>
              <a:xfrm flipV="1">
                <a:off x="0" y="-1"/>
                <a:ext cx="401638" cy="78581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61" name="Triangle"/>
            <p:cNvSpPr/>
            <p:nvPr/>
          </p:nvSpPr>
          <p:spPr>
            <a:xfrm>
              <a:off x="5084762" y="2376487"/>
              <a:ext cx="104776" cy="15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676"/>
                  </a:moveTo>
                  <a:lnTo>
                    <a:pt x="0" y="21600"/>
                  </a:lnTo>
                  <a:lnTo>
                    <a:pt x="7527" y="0"/>
                  </a:lnTo>
                  <a:lnTo>
                    <a:pt x="21600" y="46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64" name="Group"/>
            <p:cNvGrpSpPr/>
            <p:nvPr/>
          </p:nvGrpSpPr>
          <p:grpSpPr>
            <a:xfrm>
              <a:off x="5978525" y="1760537"/>
              <a:ext cx="0" cy="754063"/>
              <a:chOff x="0" y="0"/>
              <a:chExt cx="0" cy="754062"/>
            </a:xfrm>
          </p:grpSpPr>
          <p:sp>
            <p:nvSpPr>
              <p:cNvPr id="362" name="Line"/>
              <p:cNvSpPr/>
              <p:nvPr/>
            </p:nvSpPr>
            <p:spPr>
              <a:xfrm flipH="1">
                <a:off x="-1" y="0"/>
                <a:ext cx="2" cy="7540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-1" y="0"/>
                <a:ext cx="2" cy="7540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65" name="Triangle"/>
            <p:cNvSpPr/>
            <p:nvPr/>
          </p:nvSpPr>
          <p:spPr>
            <a:xfrm>
              <a:off x="5940425" y="2360612"/>
              <a:ext cx="76200" cy="15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80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68" name="Group"/>
            <p:cNvGrpSpPr/>
            <p:nvPr/>
          </p:nvGrpSpPr>
          <p:grpSpPr>
            <a:xfrm>
              <a:off x="6472237" y="1774825"/>
              <a:ext cx="400051" cy="755650"/>
              <a:chOff x="0" y="0"/>
              <a:chExt cx="400050" cy="755650"/>
            </a:xfrm>
          </p:grpSpPr>
          <p:sp>
            <p:nvSpPr>
              <p:cNvPr id="366" name="Line"/>
              <p:cNvSpPr/>
              <p:nvPr/>
            </p:nvSpPr>
            <p:spPr>
              <a:xfrm>
                <a:off x="-1" y="0"/>
                <a:ext cx="400052" cy="7556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67" name="Line"/>
              <p:cNvSpPr/>
              <p:nvPr/>
            </p:nvSpPr>
            <p:spPr>
              <a:xfrm flipH="1" flipV="1">
                <a:off x="0" y="-1"/>
                <a:ext cx="400050" cy="75565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69" name="Triangle"/>
            <p:cNvSpPr/>
            <p:nvPr/>
          </p:nvSpPr>
          <p:spPr>
            <a:xfrm>
              <a:off x="6767512" y="2376487"/>
              <a:ext cx="104776" cy="15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5" y="0"/>
                  </a:moveTo>
                  <a:lnTo>
                    <a:pt x="21600" y="21600"/>
                  </a:lnTo>
                  <a:lnTo>
                    <a:pt x="0" y="4899"/>
                  </a:lnTo>
                  <a:lnTo>
                    <a:pt x="1374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372" name="Group"/>
            <p:cNvGrpSpPr/>
            <p:nvPr/>
          </p:nvGrpSpPr>
          <p:grpSpPr>
            <a:xfrm>
              <a:off x="554037" y="2620962"/>
              <a:ext cx="1" cy="447676"/>
              <a:chOff x="0" y="0"/>
              <a:chExt cx="0" cy="447675"/>
            </a:xfrm>
          </p:grpSpPr>
          <p:sp>
            <p:nvSpPr>
              <p:cNvPr id="370" name="Line"/>
              <p:cNvSpPr/>
              <p:nvPr/>
            </p:nvSpPr>
            <p:spPr>
              <a:xfrm flipH="1">
                <a:off x="-1" y="0"/>
                <a:ext cx="2" cy="4476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-1" y="0"/>
                <a:ext cx="2" cy="44767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75" name="Group"/>
            <p:cNvGrpSpPr/>
            <p:nvPr/>
          </p:nvGrpSpPr>
          <p:grpSpPr>
            <a:xfrm>
              <a:off x="1927225" y="2605087"/>
              <a:ext cx="0" cy="463551"/>
              <a:chOff x="0" y="0"/>
              <a:chExt cx="0" cy="463550"/>
            </a:xfrm>
          </p:grpSpPr>
          <p:sp>
            <p:nvSpPr>
              <p:cNvPr id="373" name="Line"/>
              <p:cNvSpPr/>
              <p:nvPr/>
            </p:nvSpPr>
            <p:spPr>
              <a:xfrm flipH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-1" y="0"/>
                <a:ext cx="2" cy="4635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78" name="Group"/>
            <p:cNvGrpSpPr/>
            <p:nvPr/>
          </p:nvGrpSpPr>
          <p:grpSpPr>
            <a:xfrm>
              <a:off x="3267075" y="2605087"/>
              <a:ext cx="0" cy="477838"/>
              <a:chOff x="0" y="0"/>
              <a:chExt cx="0" cy="477837"/>
            </a:xfrm>
          </p:grpSpPr>
          <p:sp>
            <p:nvSpPr>
              <p:cNvPr id="376" name="Line"/>
              <p:cNvSpPr/>
              <p:nvPr/>
            </p:nvSpPr>
            <p:spPr>
              <a:xfrm flipH="1">
                <a:off x="-1" y="0"/>
                <a:ext cx="2" cy="4778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-1" y="0"/>
                <a:ext cx="2" cy="4778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81" name="Group"/>
            <p:cNvGrpSpPr/>
            <p:nvPr/>
          </p:nvGrpSpPr>
          <p:grpSpPr>
            <a:xfrm>
              <a:off x="4605337" y="2620962"/>
              <a:ext cx="1" cy="431801"/>
              <a:chOff x="0" y="0"/>
              <a:chExt cx="0" cy="431800"/>
            </a:xfrm>
          </p:grpSpPr>
          <p:sp>
            <p:nvSpPr>
              <p:cNvPr id="379" name="Line"/>
              <p:cNvSpPr/>
              <p:nvPr/>
            </p:nvSpPr>
            <p:spPr>
              <a:xfrm flipH="1">
                <a:off x="-1" y="0"/>
                <a:ext cx="2" cy="4318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-1" y="0"/>
                <a:ext cx="2" cy="4318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84" name="Group"/>
            <p:cNvGrpSpPr/>
            <p:nvPr/>
          </p:nvGrpSpPr>
          <p:grpSpPr>
            <a:xfrm>
              <a:off x="5964237" y="2620962"/>
              <a:ext cx="1" cy="461963"/>
              <a:chOff x="0" y="0"/>
              <a:chExt cx="0" cy="461962"/>
            </a:xfrm>
          </p:grpSpPr>
          <p:sp>
            <p:nvSpPr>
              <p:cNvPr id="382" name="Line"/>
              <p:cNvSpPr/>
              <p:nvPr/>
            </p:nvSpPr>
            <p:spPr>
              <a:xfrm flipH="1">
                <a:off x="-1" y="0"/>
                <a:ext cx="2" cy="461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-1" y="0"/>
                <a:ext cx="2" cy="461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87" name="Group"/>
            <p:cNvGrpSpPr/>
            <p:nvPr/>
          </p:nvGrpSpPr>
          <p:grpSpPr>
            <a:xfrm>
              <a:off x="7304087" y="2620962"/>
              <a:ext cx="1" cy="461963"/>
              <a:chOff x="0" y="0"/>
              <a:chExt cx="0" cy="461962"/>
            </a:xfrm>
          </p:grpSpPr>
          <p:sp>
            <p:nvSpPr>
              <p:cNvPr id="385" name="Line"/>
              <p:cNvSpPr/>
              <p:nvPr/>
            </p:nvSpPr>
            <p:spPr>
              <a:xfrm flipH="1">
                <a:off x="-1" y="0"/>
                <a:ext cx="2" cy="461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-1" y="0"/>
                <a:ext cx="2" cy="4619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90" name="Group"/>
            <p:cNvGrpSpPr/>
            <p:nvPr/>
          </p:nvGrpSpPr>
          <p:grpSpPr>
            <a:xfrm>
              <a:off x="2849562" y="114299"/>
              <a:ext cx="401639" cy="122239"/>
              <a:chOff x="0" y="0"/>
              <a:chExt cx="401637" cy="122237"/>
            </a:xfrm>
          </p:grpSpPr>
          <p:sp>
            <p:nvSpPr>
              <p:cNvPr id="388" name="Line"/>
              <p:cNvSpPr/>
              <p:nvPr/>
            </p:nvSpPr>
            <p:spPr>
              <a:xfrm>
                <a:off x="0" y="-1"/>
                <a:ext cx="401638" cy="122239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89" name="Line"/>
              <p:cNvSpPr/>
              <p:nvPr/>
            </p:nvSpPr>
            <p:spPr>
              <a:xfrm flipH="1" flipV="1">
                <a:off x="-1" y="0"/>
                <a:ext cx="401639" cy="1222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91" name="Triangle"/>
            <p:cNvSpPr/>
            <p:nvPr/>
          </p:nvSpPr>
          <p:spPr>
            <a:xfrm>
              <a:off x="3092450" y="157162"/>
              <a:ext cx="158750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0"/>
                  </a:moveTo>
                  <a:lnTo>
                    <a:pt x="21600" y="21600"/>
                  </a:lnTo>
                  <a:lnTo>
                    <a:pt x="0" y="19440"/>
                  </a:lnTo>
                  <a:lnTo>
                    <a:pt x="324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2" name="10*"/>
            <p:cNvSpPr txBox="1"/>
            <p:nvPr/>
          </p:nvSpPr>
          <p:spPr>
            <a:xfrm>
              <a:off x="92074" y="26908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393" name="15*"/>
            <p:cNvSpPr txBox="1"/>
            <p:nvPr/>
          </p:nvSpPr>
          <p:spPr>
            <a:xfrm>
              <a:off x="631824" y="26908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15*</a:t>
              </a:r>
            </a:p>
          </p:txBody>
        </p:sp>
        <p:sp>
          <p:nvSpPr>
            <p:cNvPr id="394" name="20*"/>
            <p:cNvSpPr txBox="1"/>
            <p:nvPr/>
          </p:nvSpPr>
          <p:spPr>
            <a:xfrm>
              <a:off x="1449387" y="2690812"/>
              <a:ext cx="352668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20*</a:t>
              </a:r>
            </a:p>
          </p:txBody>
        </p:sp>
        <p:sp>
          <p:nvSpPr>
            <p:cNvPr id="395" name="27*"/>
            <p:cNvSpPr txBox="1"/>
            <p:nvPr/>
          </p:nvSpPr>
          <p:spPr>
            <a:xfrm>
              <a:off x="2017711" y="26908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27*</a:t>
              </a:r>
            </a:p>
          </p:txBody>
        </p:sp>
        <p:sp>
          <p:nvSpPr>
            <p:cNvPr id="396" name="33*"/>
            <p:cNvSpPr txBox="1"/>
            <p:nvPr/>
          </p:nvSpPr>
          <p:spPr>
            <a:xfrm>
              <a:off x="2819399" y="26908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33*</a:t>
              </a:r>
            </a:p>
          </p:txBody>
        </p:sp>
        <p:sp>
          <p:nvSpPr>
            <p:cNvPr id="397" name="37*"/>
            <p:cNvSpPr txBox="1"/>
            <p:nvPr/>
          </p:nvSpPr>
          <p:spPr>
            <a:xfrm>
              <a:off x="3343274" y="2690812"/>
              <a:ext cx="35266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37*</a:t>
              </a:r>
            </a:p>
          </p:txBody>
        </p:sp>
        <p:sp>
          <p:nvSpPr>
            <p:cNvPr id="398" name="40*"/>
            <p:cNvSpPr txBox="1"/>
            <p:nvPr/>
          </p:nvSpPr>
          <p:spPr>
            <a:xfrm>
              <a:off x="4175124" y="2689225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40*</a:t>
              </a:r>
            </a:p>
          </p:txBody>
        </p:sp>
        <p:sp>
          <p:nvSpPr>
            <p:cNvPr id="399" name="46*"/>
            <p:cNvSpPr txBox="1"/>
            <p:nvPr/>
          </p:nvSpPr>
          <p:spPr>
            <a:xfrm>
              <a:off x="4700587" y="267335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46*</a:t>
              </a:r>
            </a:p>
          </p:txBody>
        </p:sp>
        <p:sp>
          <p:nvSpPr>
            <p:cNvPr id="400" name="51*"/>
            <p:cNvSpPr txBox="1"/>
            <p:nvPr/>
          </p:nvSpPr>
          <p:spPr>
            <a:xfrm>
              <a:off x="5502274" y="2689225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51*</a:t>
              </a:r>
            </a:p>
          </p:txBody>
        </p:sp>
        <p:sp>
          <p:nvSpPr>
            <p:cNvPr id="401" name="55*"/>
            <p:cNvSpPr txBox="1"/>
            <p:nvPr/>
          </p:nvSpPr>
          <p:spPr>
            <a:xfrm>
              <a:off x="6088062" y="2673350"/>
              <a:ext cx="352668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55*</a:t>
              </a:r>
            </a:p>
          </p:txBody>
        </p:sp>
        <p:sp>
          <p:nvSpPr>
            <p:cNvPr id="402" name="63*"/>
            <p:cNvSpPr txBox="1"/>
            <p:nvPr/>
          </p:nvSpPr>
          <p:spPr>
            <a:xfrm>
              <a:off x="6857999" y="2705100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63*</a:t>
              </a:r>
            </a:p>
          </p:txBody>
        </p:sp>
        <p:sp>
          <p:nvSpPr>
            <p:cNvPr id="403" name="97*"/>
            <p:cNvSpPr txBox="1"/>
            <p:nvPr/>
          </p:nvSpPr>
          <p:spPr>
            <a:xfrm>
              <a:off x="7413624" y="2689225"/>
              <a:ext cx="35266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97*</a:t>
              </a:r>
            </a:p>
          </p:txBody>
        </p:sp>
        <p:sp>
          <p:nvSpPr>
            <p:cNvPr id="404" name="20"/>
            <p:cNvSpPr txBox="1"/>
            <p:nvPr/>
          </p:nvSpPr>
          <p:spPr>
            <a:xfrm>
              <a:off x="1523999" y="1444625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405" name="33"/>
            <p:cNvSpPr txBox="1"/>
            <p:nvPr/>
          </p:nvSpPr>
          <p:spPr>
            <a:xfrm>
              <a:off x="2017711" y="1444625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33</a:t>
              </a:r>
            </a:p>
          </p:txBody>
        </p:sp>
        <p:sp>
          <p:nvSpPr>
            <p:cNvPr id="406" name="51"/>
            <p:cNvSpPr txBox="1"/>
            <p:nvPr/>
          </p:nvSpPr>
          <p:spPr>
            <a:xfrm>
              <a:off x="5594349" y="1443037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51</a:t>
              </a:r>
            </a:p>
          </p:txBody>
        </p:sp>
        <p:sp>
          <p:nvSpPr>
            <p:cNvPr id="407" name="63"/>
            <p:cNvSpPr txBox="1"/>
            <p:nvPr/>
          </p:nvSpPr>
          <p:spPr>
            <a:xfrm>
              <a:off x="6070599" y="1443037"/>
              <a:ext cx="288419" cy="277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63</a:t>
              </a:r>
            </a:p>
          </p:txBody>
        </p:sp>
        <p:sp>
          <p:nvSpPr>
            <p:cNvPr id="408" name="40"/>
            <p:cNvSpPr txBox="1"/>
            <p:nvPr/>
          </p:nvSpPr>
          <p:spPr>
            <a:xfrm>
              <a:off x="3482974" y="336550"/>
              <a:ext cx="288419" cy="27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409" name="Root"/>
            <p:cNvSpPr txBox="1"/>
            <p:nvPr/>
          </p:nvSpPr>
          <p:spPr>
            <a:xfrm>
              <a:off x="2138361" y="0"/>
              <a:ext cx="509602" cy="28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Root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728936" y="5514202"/>
              <a:ext cx="138966" cy="315098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728936" y="5514202"/>
                <a:ext cx="138966" cy="3150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770626" y="5618462"/>
              <a:ext cx="164444" cy="81092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770626" y="5618462"/>
                <a:ext cx="164444" cy="81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895696" y="5467864"/>
              <a:ext cx="67167" cy="240957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895696" y="5467864"/>
                <a:ext cx="67167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3965179" y="5493350"/>
              <a:ext cx="85696" cy="81092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3965179" y="5493350"/>
                <a:ext cx="85696" cy="81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4016133" y="5440062"/>
              <a:ext cx="236244" cy="199253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4016133" y="5440062"/>
                <a:ext cx="236244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4303331" y="5453963"/>
              <a:ext cx="94960" cy="97309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4303331" y="5453963"/>
                <a:ext cx="94960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4437665" y="5426160"/>
              <a:ext cx="67167" cy="83408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4437665" y="5426160"/>
                <a:ext cx="67167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Ink 8"/>
              <p14:cNvContentPartPr/>
              <p14:nvPr/>
            </p14:nvContentPartPr>
            <p14:xfrm>
              <a:off x="4483987" y="5310316"/>
              <a:ext cx="76432" cy="157549"/>
            </p14:xfrm>
          </p:contentPart>
        </mc:Choice>
        <mc:Fallback xmlns="">
          <p:pic>
            <p:nvPicPr>
              <p:cNvPr id="9" name="Ink 8"/>
            </p:nvPicPr>
            <p:blipFill>
              <a:blip r:embed="rId16"/>
            </p:blipFill>
            <p:spPr>
              <a:xfrm>
                <a:off x="4483987" y="5310316"/>
                <a:ext cx="76432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Ink 9"/>
              <p14:cNvContentPartPr/>
              <p14:nvPr/>
            </p14:nvContentPartPr>
            <p14:xfrm>
              <a:off x="4590528" y="5416893"/>
              <a:ext cx="4633" cy="370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8"/>
            </p:blipFill>
            <p:spPr>
              <a:xfrm>
                <a:off x="4590528" y="5416893"/>
                <a:ext cx="4633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Ink 10"/>
              <p14:cNvContentPartPr/>
              <p14:nvPr/>
            </p14:nvContentPartPr>
            <p14:xfrm>
              <a:off x="4581264" y="5305682"/>
              <a:ext cx="18529" cy="41704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0"/>
            </p:blipFill>
            <p:spPr>
              <a:xfrm>
                <a:off x="4581264" y="5305682"/>
                <a:ext cx="18529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Ink 11"/>
              <p14:cNvContentPartPr/>
              <p14:nvPr/>
            </p14:nvContentPartPr>
            <p14:xfrm>
              <a:off x="4632218" y="5370555"/>
              <a:ext cx="44006" cy="88042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2"/>
            </p:blipFill>
            <p:spPr>
              <a:xfrm>
                <a:off x="4632218" y="5370555"/>
                <a:ext cx="44006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Ink 12"/>
              <p14:cNvContentPartPr/>
              <p14:nvPr/>
            </p14:nvContentPartPr>
            <p14:xfrm>
              <a:off x="4715598" y="5361287"/>
              <a:ext cx="92644" cy="97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4"/>
            </p:blipFill>
            <p:spPr>
              <a:xfrm>
                <a:off x="4715598" y="5361287"/>
                <a:ext cx="92644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Ink 13"/>
              <p14:cNvContentPartPr/>
              <p14:nvPr/>
            </p14:nvContentPartPr>
            <p14:xfrm>
              <a:off x="4294066" y="5685652"/>
              <a:ext cx="48639" cy="196936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6"/>
            </p:blipFill>
            <p:spPr>
              <a:xfrm>
                <a:off x="4294066" y="5685652"/>
                <a:ext cx="48639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Ink 14"/>
              <p14:cNvContentPartPr/>
              <p14:nvPr/>
            </p14:nvContentPartPr>
            <p14:xfrm>
              <a:off x="5762480" y="2794171"/>
              <a:ext cx="143599" cy="41704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8"/>
            </p:blipFill>
            <p:spPr>
              <a:xfrm>
                <a:off x="5762480" y="2794171"/>
                <a:ext cx="143599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Ink 15"/>
              <p14:cNvContentPartPr/>
              <p14:nvPr/>
            </p14:nvContentPartPr>
            <p14:xfrm>
              <a:off x="5827331" y="2840509"/>
              <a:ext cx="23161" cy="1343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0"/>
            </p:blipFill>
            <p:spPr>
              <a:xfrm>
                <a:off x="5827331" y="2840509"/>
                <a:ext cx="23161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Ink 16"/>
              <p14:cNvContentPartPr/>
              <p14:nvPr/>
            </p14:nvContentPartPr>
            <p14:xfrm>
              <a:off x="5776376" y="2981840"/>
              <a:ext cx="46322" cy="11584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2"/>
            </p:blipFill>
            <p:spPr>
              <a:xfrm>
                <a:off x="5776376" y="2981840"/>
                <a:ext cx="46322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Ink 17"/>
              <p14:cNvContentPartPr/>
              <p14:nvPr/>
            </p14:nvContentPartPr>
            <p14:xfrm>
              <a:off x="5906079" y="2771002"/>
              <a:ext cx="60219" cy="217788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4"/>
            </p:blipFill>
            <p:spPr>
              <a:xfrm>
                <a:off x="5906079" y="2771002"/>
                <a:ext cx="60219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Ink 18"/>
              <p14:cNvContentPartPr/>
              <p14:nvPr/>
            </p14:nvContentPartPr>
            <p14:xfrm>
              <a:off x="5906079" y="2923917"/>
              <a:ext cx="48638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6"/>
            </p:blipFill>
            <p:spPr>
              <a:xfrm>
                <a:off x="5906079" y="2923917"/>
                <a:ext cx="4863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Ink 19"/>
              <p14:cNvContentPartPr/>
              <p14:nvPr/>
            </p14:nvContentPartPr>
            <p14:xfrm>
              <a:off x="6137689" y="2794171"/>
              <a:ext cx="69484" cy="1899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8"/>
            </p:blipFill>
            <p:spPr>
              <a:xfrm>
                <a:off x="6137689" y="2794171"/>
                <a:ext cx="69484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Ink 20"/>
              <p14:cNvContentPartPr/>
              <p14:nvPr/>
            </p14:nvContentPartPr>
            <p14:xfrm>
              <a:off x="6119161" y="2914650"/>
              <a:ext cx="37057" cy="69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0"/>
            </p:blipFill>
            <p:spPr>
              <a:xfrm>
                <a:off x="6119161" y="2914650"/>
                <a:ext cx="37057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Ink 21"/>
              <p14:cNvContentPartPr/>
              <p14:nvPr/>
            </p14:nvContentPartPr>
            <p14:xfrm>
              <a:off x="6262760" y="2821974"/>
              <a:ext cx="9264" cy="1529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2"/>
            </p:blipFill>
            <p:spPr>
              <a:xfrm>
                <a:off x="6262760" y="2821974"/>
                <a:ext cx="9264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Ink 22"/>
              <p14:cNvContentPartPr/>
              <p14:nvPr/>
            </p14:nvContentPartPr>
            <p14:xfrm>
              <a:off x="6304449" y="2838192"/>
              <a:ext cx="78748" cy="34753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4"/>
            </p:blipFill>
            <p:spPr>
              <a:xfrm>
                <a:off x="6304449" y="2838192"/>
                <a:ext cx="78748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Ink 23"/>
              <p14:cNvContentPartPr/>
              <p14:nvPr/>
            </p14:nvContentPartPr>
            <p14:xfrm>
              <a:off x="6346139" y="2803439"/>
              <a:ext cx="37058" cy="166816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6"/>
            </p:blipFill>
            <p:spPr>
              <a:xfrm>
                <a:off x="6346139" y="2803439"/>
                <a:ext cx="37058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Ink 24"/>
              <p14:cNvContentPartPr/>
              <p14:nvPr/>
            </p14:nvContentPartPr>
            <p14:xfrm>
              <a:off x="6397094" y="2882213"/>
              <a:ext cx="90328" cy="1158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8"/>
            </p:blipFill>
            <p:spPr>
              <a:xfrm>
                <a:off x="6397094" y="2882213"/>
                <a:ext cx="90328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Ink 25"/>
              <p14:cNvContentPartPr/>
              <p14:nvPr/>
            </p14:nvContentPartPr>
            <p14:xfrm>
              <a:off x="6503635" y="2891481"/>
              <a:ext cx="78747" cy="69506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50"/>
            </p:blipFill>
            <p:spPr>
              <a:xfrm>
                <a:off x="6503635" y="2891481"/>
                <a:ext cx="78747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Ink 26"/>
              <p14:cNvContentPartPr/>
              <p14:nvPr/>
            </p14:nvContentPartPr>
            <p14:xfrm>
              <a:off x="6605544" y="2877579"/>
              <a:ext cx="97276" cy="60239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2"/>
            </p:blipFill>
            <p:spPr>
              <a:xfrm>
                <a:off x="6605544" y="2877579"/>
                <a:ext cx="97276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Ink 27"/>
              <p14:cNvContentPartPr/>
              <p14:nvPr/>
            </p14:nvContentPartPr>
            <p14:xfrm>
              <a:off x="6665763" y="2766368"/>
              <a:ext cx="97276" cy="166816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4"/>
            </p:blipFill>
            <p:spPr>
              <a:xfrm>
                <a:off x="6665763" y="2766368"/>
                <a:ext cx="97276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Ink 28"/>
              <p14:cNvContentPartPr/>
              <p14:nvPr/>
            </p14:nvContentPartPr>
            <p14:xfrm>
              <a:off x="6776936" y="2882213"/>
              <a:ext cx="13897" cy="556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6"/>
            </p:blipFill>
            <p:spPr>
              <a:xfrm>
                <a:off x="6776936" y="2882213"/>
                <a:ext cx="13897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Ink 29"/>
              <p14:cNvContentPartPr/>
              <p14:nvPr/>
            </p14:nvContentPartPr>
            <p14:xfrm>
              <a:off x="6804729" y="2808072"/>
              <a:ext cx="18529" cy="46338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8"/>
            </p:blipFill>
            <p:spPr>
              <a:xfrm>
                <a:off x="6804729" y="2808072"/>
                <a:ext cx="1852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Ink 30"/>
              <p14:cNvContentPartPr/>
              <p14:nvPr/>
            </p14:nvContentPartPr>
            <p14:xfrm>
              <a:off x="6832523" y="2868312"/>
              <a:ext cx="88012" cy="78774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60"/>
            </p:blipFill>
            <p:spPr>
              <a:xfrm>
                <a:off x="6832523" y="2868312"/>
                <a:ext cx="88012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Ink 31"/>
              <p14:cNvContentPartPr/>
              <p14:nvPr/>
            </p14:nvContentPartPr>
            <p14:xfrm>
              <a:off x="6929799" y="2859044"/>
              <a:ext cx="88012" cy="88042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2"/>
            </p:blipFill>
            <p:spPr>
              <a:xfrm>
                <a:off x="6929799" y="2859044"/>
                <a:ext cx="88012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Ink 37"/>
              <p14:cNvContentPartPr/>
              <p14:nvPr/>
            </p14:nvContentPartPr>
            <p14:xfrm>
              <a:off x="7254054" y="2824291"/>
              <a:ext cx="118122" cy="57922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4"/>
            </p:blipFill>
            <p:spPr>
              <a:xfrm>
                <a:off x="7254054" y="2824291"/>
                <a:ext cx="118122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9" name="Ink 38"/>
              <p14:cNvContentPartPr/>
              <p14:nvPr/>
            </p14:nvContentPartPr>
            <p14:xfrm>
              <a:off x="7272583" y="2798805"/>
              <a:ext cx="152863" cy="129746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6"/>
            </p:blipFill>
            <p:spPr>
              <a:xfrm>
                <a:off x="7272583" y="2798805"/>
                <a:ext cx="152863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0" name="Ink 39"/>
              <p14:cNvContentPartPr/>
              <p14:nvPr/>
            </p14:nvContentPartPr>
            <p14:xfrm>
              <a:off x="7508826" y="2937818"/>
              <a:ext cx="23162" cy="53289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8"/>
            </p:blipFill>
            <p:spPr>
              <a:xfrm>
                <a:off x="7508826" y="2937818"/>
                <a:ext cx="23162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" name="Ink 40"/>
              <p14:cNvContentPartPr/>
              <p14:nvPr/>
            </p14:nvContentPartPr>
            <p14:xfrm>
              <a:off x="7620000" y="2752467"/>
              <a:ext cx="398370" cy="143648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0"/>
            </p:blipFill>
            <p:spPr>
              <a:xfrm>
                <a:off x="7620000" y="2752467"/>
                <a:ext cx="398370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2" name="Ink 41"/>
              <p14:cNvContentPartPr/>
              <p14:nvPr/>
            </p14:nvContentPartPr>
            <p14:xfrm>
              <a:off x="5915343" y="3229747"/>
              <a:ext cx="94961" cy="83408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2"/>
            </p:blipFill>
            <p:spPr>
              <a:xfrm>
                <a:off x="5915343" y="3229747"/>
                <a:ext cx="94961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3" name="Ink 42"/>
              <p14:cNvContentPartPr/>
              <p14:nvPr/>
            </p14:nvContentPartPr>
            <p14:xfrm>
              <a:off x="6054310" y="3234381"/>
              <a:ext cx="46322" cy="741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4"/>
            </p:blipFill>
            <p:spPr>
              <a:xfrm>
                <a:off x="6054310" y="3234381"/>
                <a:ext cx="46322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4" name="Ink 43"/>
              <p14:cNvContentPartPr/>
              <p14:nvPr/>
            </p14:nvContentPartPr>
            <p14:xfrm>
              <a:off x="6151586" y="3234381"/>
              <a:ext cx="46322" cy="69506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6"/>
            </p:blipFill>
            <p:spPr>
              <a:xfrm>
                <a:off x="6151586" y="3234381"/>
                <a:ext cx="46322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5" name="Ink 44"/>
              <p14:cNvContentPartPr/>
              <p14:nvPr/>
            </p14:nvContentPartPr>
            <p14:xfrm>
              <a:off x="6221070" y="3150972"/>
              <a:ext cx="122754" cy="139014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8"/>
            </p:blipFill>
            <p:spPr>
              <a:xfrm>
                <a:off x="6221070" y="3150972"/>
                <a:ext cx="122754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6" name="Ink 45"/>
              <p14:cNvContentPartPr/>
              <p14:nvPr/>
            </p14:nvContentPartPr>
            <p14:xfrm>
              <a:off x="6508267" y="3239015"/>
              <a:ext cx="53271" cy="556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0"/>
            </p:blipFill>
            <p:spPr>
              <a:xfrm>
                <a:off x="6508267" y="3239015"/>
                <a:ext cx="53271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7" name="Ink 46"/>
              <p14:cNvContentPartPr/>
              <p14:nvPr/>
            </p14:nvContentPartPr>
            <p14:xfrm>
              <a:off x="6600911" y="3229747"/>
              <a:ext cx="101909" cy="5560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2"/>
            </p:blipFill>
            <p:spPr>
              <a:xfrm>
                <a:off x="6600911" y="3229747"/>
                <a:ext cx="101909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8" name="Ink 47"/>
              <p14:cNvContentPartPr/>
              <p14:nvPr/>
            </p14:nvContentPartPr>
            <p14:xfrm>
              <a:off x="6730614" y="3201944"/>
              <a:ext cx="92644" cy="99627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4"/>
            </p:blipFill>
            <p:spPr>
              <a:xfrm>
                <a:off x="6730614" y="3201944"/>
                <a:ext cx="92644" cy="99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9" name="Ink 48"/>
              <p14:cNvContentPartPr/>
              <p14:nvPr/>
            </p14:nvContentPartPr>
            <p14:xfrm>
              <a:off x="6957592" y="3215845"/>
              <a:ext cx="192237" cy="787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6"/>
            </p:blipFill>
            <p:spPr>
              <a:xfrm>
                <a:off x="6957592" y="3215845"/>
                <a:ext cx="192237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0" name="Ink 49"/>
              <p14:cNvContentPartPr/>
              <p14:nvPr/>
            </p14:nvContentPartPr>
            <p14:xfrm>
              <a:off x="7147513" y="3188043"/>
              <a:ext cx="113489" cy="926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8"/>
            </p:blipFill>
            <p:spPr>
              <a:xfrm>
                <a:off x="7147513" y="3188043"/>
                <a:ext cx="113489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Ink 50"/>
              <p14:cNvContentPartPr/>
              <p14:nvPr/>
            </p14:nvContentPartPr>
            <p14:xfrm>
              <a:off x="7267951" y="3208895"/>
              <a:ext cx="83380" cy="57922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0"/>
            </p:blipFill>
            <p:spPr>
              <a:xfrm>
                <a:off x="7267951" y="3208895"/>
                <a:ext cx="83380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2" name="Ink 51"/>
              <p14:cNvContentPartPr/>
              <p14:nvPr/>
            </p14:nvContentPartPr>
            <p14:xfrm>
              <a:off x="7295744" y="3201944"/>
              <a:ext cx="92644" cy="7877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2"/>
            </p:blipFill>
            <p:spPr>
              <a:xfrm>
                <a:off x="7295744" y="3201944"/>
                <a:ext cx="92644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3" name="Ink 52"/>
              <p14:cNvContentPartPr/>
              <p14:nvPr/>
            </p14:nvContentPartPr>
            <p14:xfrm>
              <a:off x="7624632" y="3090733"/>
              <a:ext cx="13897" cy="187669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4"/>
            </p:blipFill>
            <p:spPr>
              <a:xfrm>
                <a:off x="7624632" y="3090733"/>
                <a:ext cx="13897" cy="187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4" name="Ink 53"/>
              <p14:cNvContentPartPr/>
              <p14:nvPr/>
            </p14:nvContentPartPr>
            <p14:xfrm>
              <a:off x="7647793" y="3174141"/>
              <a:ext cx="78747" cy="55606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6"/>
            </p:blipFill>
            <p:spPr>
              <a:xfrm>
                <a:off x="7647793" y="3174141"/>
                <a:ext cx="78747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5" name="Ink 54"/>
              <p14:cNvContentPartPr/>
              <p14:nvPr/>
            </p14:nvContentPartPr>
            <p14:xfrm>
              <a:off x="7740437" y="3160240"/>
              <a:ext cx="50955" cy="60239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8"/>
            </p:blipFill>
            <p:spPr>
              <a:xfrm>
                <a:off x="7740437" y="3160240"/>
                <a:ext cx="5095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6" name="Ink 55"/>
              <p14:cNvContentPartPr/>
              <p14:nvPr/>
            </p14:nvContentPartPr>
            <p14:xfrm>
              <a:off x="7846979" y="3067565"/>
              <a:ext cx="120437" cy="180717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0"/>
            </p:blipFill>
            <p:spPr>
              <a:xfrm>
                <a:off x="7846979" y="3067565"/>
                <a:ext cx="120437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7" name="Ink 56"/>
              <p14:cNvContentPartPr/>
              <p14:nvPr/>
            </p14:nvContentPartPr>
            <p14:xfrm>
              <a:off x="8050796" y="3123170"/>
              <a:ext cx="217715" cy="231689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2"/>
            </p:blipFill>
            <p:spPr>
              <a:xfrm>
                <a:off x="8050796" y="3123170"/>
                <a:ext cx="217715" cy="231689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413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525" y="2273300"/>
            <a:ext cx="1871663" cy="13176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4" name="ISAM has a STATIC Index Structure"/>
          <p:cNvSpPr txBox="1"/>
          <p:nvPr>
            <p:ph type="title" idx="4294967295"/>
          </p:nvPr>
        </p:nvSpPr>
        <p:spPr>
          <a:xfrm>
            <a:off x="457200" y="0"/>
            <a:ext cx="7770813" cy="1065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ISAM has a STATIC Index Structure</a:t>
            </a:r>
          </a:p>
        </p:txBody>
      </p:sp>
      <p:sp>
        <p:nvSpPr>
          <p:cNvPr id="415" name="File creation:…"/>
          <p:cNvSpPr txBox="1"/>
          <p:nvPr>
            <p:ph type="body" idx="4294967295"/>
          </p:nvPr>
        </p:nvSpPr>
        <p:spPr>
          <a:xfrm>
            <a:off x="152400" y="1295400"/>
            <a:ext cx="6096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100"/>
              </a:spcBef>
              <a:buSzTx/>
              <a:buFont typeface="Monotype Sorts"/>
              <a:buNone/>
              <a:defRPr sz="2800" i="1"/>
            </a:pPr>
            <a:r>
              <a:t>	File creation</a:t>
            </a:r>
            <a:r>
              <a:rPr i="0"/>
              <a:t>:  </a:t>
            </a:r>
            <a:endParaRPr i="0"/>
          </a:p>
          <a:p>
            <a:pPr marL="91440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2800"/>
            </a:pPr>
            <a:r>
              <a:t>Allocate leaf (data) pages sequentially</a:t>
            </a:r>
          </a:p>
          <a:p>
            <a:pPr marL="91440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2800"/>
            </a:pPr>
            <a:r>
              <a:t>Sort records by search key </a:t>
            </a:r>
          </a:p>
          <a:p>
            <a:pPr marL="91440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2800"/>
            </a:pPr>
            <a:r>
              <a:t>Allocate and fill index pages</a:t>
            </a:r>
          </a:p>
          <a:p>
            <a:pPr marL="514350" lvl="1" indent="-114300">
              <a:spcBef>
                <a:spcPts val="0"/>
              </a:spcBef>
              <a:buSzTx/>
              <a:buFont typeface="Monotype Sorts"/>
              <a:buNone/>
              <a:defRPr sz="1800"/>
            </a:pPr>
            <a:r>
              <a:t>(now the structure is ready for use)</a:t>
            </a:r>
            <a:endParaRPr sz="2800"/>
          </a:p>
          <a:p>
            <a:pPr marL="914400" lvl="1" indent="-514350">
              <a:spcBef>
                <a:spcPts val="0"/>
              </a:spcBef>
              <a:buClr>
                <a:srgbClr val="CC6600"/>
              </a:buClr>
              <a:buAutoNum type="arabicPeriod" startAt="4"/>
              <a:defRPr sz="2800"/>
            </a:pPr>
            <a:r>
              <a:t>Allocate and overflow pages as needed</a:t>
            </a:r>
          </a:p>
          <a:p>
            <a:pPr>
              <a:spcBef>
                <a:spcPts val="1100"/>
              </a:spcBef>
              <a:buSzTx/>
              <a:buFont typeface="Monotype Sorts"/>
              <a:buNone/>
              <a:defRPr sz="2800"/>
            </a:pPr>
            <a:r>
              <a:t> </a:t>
            </a:r>
          </a:p>
        </p:txBody>
      </p:sp>
      <p:sp>
        <p:nvSpPr>
          <p:cNvPr id="416" name="Static tree structure:  inserts/deletes affect only…"/>
          <p:cNvSpPr txBox="1"/>
          <p:nvPr/>
        </p:nvSpPr>
        <p:spPr>
          <a:xfrm>
            <a:off x="198437" y="5715000"/>
            <a:ext cx="8017510" cy="90678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spcBef>
                <a:spcPts val="600"/>
              </a:spcBef>
              <a:defRPr sz="24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/>
              <a:t> </a:t>
            </a:r>
            <a:r>
              <a:rPr b="1" u="sng"/>
              <a:t>Static tree structure</a:t>
            </a:r>
            <a:r>
              <a:t>:  </a:t>
            </a:r>
            <a:r>
              <a:rPr i="1"/>
              <a:t>inserts/deletes affect only</a:t>
            </a:r>
            <a:endParaRPr i="1"/>
          </a:p>
          <a:p>
            <a:pPr defTabSz="457200">
              <a:spcBef>
                <a:spcPts val="600"/>
              </a:spcBef>
              <a:defRPr sz="2800" i="1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400"/>
              <a:t> leaf pages</a:t>
            </a:r>
            <a:r>
              <a:rPr sz="2400" i="0"/>
              <a:t>.</a:t>
            </a:r>
            <a:endParaRPr sz="2400" i="0"/>
          </a:p>
        </p:txBody>
      </p:sp>
      <p:sp>
        <p:nvSpPr>
          <p:cNvPr id="417" name="ISAM File Layout"/>
          <p:cNvSpPr txBox="1"/>
          <p:nvPr/>
        </p:nvSpPr>
        <p:spPr>
          <a:xfrm>
            <a:off x="6286182" y="5024437"/>
            <a:ext cx="2413001" cy="4512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4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ISAM File Layout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6621462" y="3581400"/>
            <a:ext cx="1854201" cy="685800"/>
            <a:chOff x="0" y="0"/>
            <a:chExt cx="1854200" cy="685800"/>
          </a:xfrm>
        </p:grpSpPr>
        <p:sp>
          <p:nvSpPr>
            <p:cNvPr id="418" name="Index Pages"/>
            <p:cNvSpPr txBox="1"/>
            <p:nvPr/>
          </p:nvSpPr>
          <p:spPr>
            <a:xfrm>
              <a:off x="305060" y="152400"/>
              <a:ext cx="1364756" cy="339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Index Pages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0" y="0"/>
              <a:ext cx="1854200" cy="685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6621462" y="4267200"/>
            <a:ext cx="1854201" cy="685800"/>
            <a:chOff x="0" y="0"/>
            <a:chExt cx="1854200" cy="685800"/>
          </a:xfrm>
        </p:grpSpPr>
        <p:sp>
          <p:nvSpPr>
            <p:cNvPr id="421" name="Overflow pages"/>
            <p:cNvSpPr txBox="1"/>
            <p:nvPr/>
          </p:nvSpPr>
          <p:spPr>
            <a:xfrm>
              <a:off x="82294" y="152400"/>
              <a:ext cx="1712537" cy="339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Overflow pages</a:t>
              </a:r>
            </a:p>
          </p:txBody>
        </p:sp>
        <p:sp>
          <p:nvSpPr>
            <p:cNvPr id="422" name="Rectangle"/>
            <p:cNvSpPr/>
            <p:nvPr/>
          </p:nvSpPr>
          <p:spPr>
            <a:xfrm>
              <a:off x="0" y="0"/>
              <a:ext cx="1854200" cy="685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3" animBg="1" advAuto="0"/>
      <p:bldP spid="420" grpId="4" animBg="1" advAuto="0"/>
      <p:bldP spid="415" grpId="1" animBg="1" advAuto="0" build="p"/>
      <p:bldP spid="417" grpId="2" animBg="1" advAuto="0"/>
      <p:bldP spid="423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6" name="ISAM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ISAM (continued)</a:t>
            </a:r>
          </a:p>
        </p:txBody>
      </p:sp>
      <p:sp>
        <p:nvSpPr>
          <p:cNvPr id="427" name="Search:  Start at root; use key                 comparisons to navigate to leaf.…"/>
          <p:cNvSpPr txBox="1"/>
          <p:nvPr>
            <p:ph type="body" idx="4294967295"/>
          </p:nvPr>
        </p:nvSpPr>
        <p:spPr>
          <a:xfrm>
            <a:off x="0" y="1295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 i="1">
                <a:solidFill>
                  <a:srgbClr val="FF0000"/>
                </a:solidFill>
              </a:defRPr>
            </a:pPr>
            <a:r>
              <a:t>	</a:t>
            </a:r>
            <a:r>
              <a:rPr u="sng"/>
              <a:t>Search</a:t>
            </a:r>
            <a:r>
              <a:rPr i="0"/>
              <a:t>:</a:t>
            </a:r>
            <a:r>
              <a:rPr i="0">
                <a:solidFill>
                  <a:srgbClr val="000000"/>
                </a:solidFill>
              </a:rPr>
              <a:t>  Start at root; use key                 comparisons to navigate to leaf.  </a:t>
            </a:r>
            <a:endParaRPr i="0">
              <a:solidFill>
                <a:srgbClr val="000000"/>
              </a:solidFill>
            </a:endParaRPr>
          </a:p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/>
            </a:pPr>
            <a:r>
              <a:t>			Cost = log </a:t>
            </a:r>
            <a:r>
              <a:rPr baseline="-25000"/>
              <a:t>F </a:t>
            </a:r>
            <a:r>
              <a:t>N           </a:t>
            </a:r>
          </a:p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/>
            </a:pPr>
            <a:r>
              <a:t>			F = # entries/pg (i.e., fanout)</a:t>
            </a:r>
          </a:p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/>
            </a:pPr>
            <a:r>
              <a:t>			N = # leaf pgs</a:t>
            </a:r>
          </a:p>
          <a:p>
            <a:pPr marL="728345" lvl="1" indent="-280035" defTabSz="895985">
              <a:spcBef>
                <a:spcPts val="0"/>
              </a:spcBef>
              <a:buClr>
                <a:srgbClr val="CC6600"/>
              </a:buClr>
              <a:defRPr sz="1765"/>
            </a:pPr>
            <a:r>
              <a:t> no need for `next-leaf-page’ pointers.  (Why?)</a:t>
            </a:r>
          </a:p>
          <a:p>
            <a:pPr marL="728345" lvl="1" indent="-280035" defTabSz="895985">
              <a:spcBef>
                <a:spcPts val="0"/>
              </a:spcBef>
              <a:buClr>
                <a:srgbClr val="CC6600"/>
              </a:buClr>
              <a:defRPr sz="1765"/>
            </a:pPr>
          </a:p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 i="1"/>
            </a:pPr>
            <a:r>
              <a:t>  </a:t>
            </a:r>
            <a:r>
              <a:rPr u="sng">
                <a:solidFill>
                  <a:srgbClr val="FF0000"/>
                </a:solidFill>
              </a:rPr>
              <a:t>Insert</a:t>
            </a:r>
            <a:r>
              <a:rPr i="0">
                <a:solidFill>
                  <a:srgbClr val="FF0000"/>
                </a:solidFill>
              </a:rPr>
              <a:t>:</a:t>
            </a:r>
            <a:r>
              <a:rPr i="0"/>
              <a:t>  Find leaf that data entry belongs to, and put it there.  Overflow page if necessary.</a:t>
            </a:r>
            <a:endParaRPr i="0"/>
          </a:p>
          <a:p>
            <a:pPr marL="335915" indent="-335915" defTabSz="895985">
              <a:spcBef>
                <a:spcPts val="1100"/>
              </a:spcBef>
              <a:buSzTx/>
              <a:buFont typeface="Monotype Sorts"/>
              <a:buNone/>
              <a:defRPr sz="2745" i="1">
                <a:solidFill>
                  <a:srgbClr val="FF0000"/>
                </a:solidFill>
              </a:defRPr>
            </a:pPr>
            <a:r>
              <a:t> </a:t>
            </a:r>
            <a:r>
              <a:rPr u="sng"/>
              <a:t>Delete</a:t>
            </a:r>
            <a:r>
              <a:rPr i="0"/>
              <a:t>:</a:t>
            </a:r>
            <a:r>
              <a:rPr i="0">
                <a:solidFill>
                  <a:srgbClr val="000000"/>
                </a:solidFill>
              </a:rPr>
              <a:t>  Find; remove from leaf; if empty de-allocate. </a:t>
            </a:r>
            <a:endParaRPr i="0">
              <a:solidFill>
                <a:srgbClr val="000000"/>
              </a:solidFill>
            </a:endParaRPr>
          </a:p>
        </p:txBody>
      </p:sp>
      <p:grpSp>
        <p:nvGrpSpPr>
          <p:cNvPr id="438" name="Group"/>
          <p:cNvGrpSpPr/>
          <p:nvPr/>
        </p:nvGrpSpPr>
        <p:grpSpPr>
          <a:xfrm>
            <a:off x="7162800" y="1217612"/>
            <a:ext cx="1851974" cy="2819654"/>
            <a:chOff x="0" y="0"/>
            <a:chExt cx="1851973" cy="2819652"/>
          </a:xfrm>
        </p:grpSpPr>
        <p:sp>
          <p:nvSpPr>
            <p:cNvPr id="428" name="Rectangle"/>
            <p:cNvSpPr/>
            <p:nvPr/>
          </p:nvSpPr>
          <p:spPr>
            <a:xfrm>
              <a:off x="0" y="0"/>
              <a:ext cx="1851974" cy="281965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431" name="Group"/>
            <p:cNvGrpSpPr/>
            <p:nvPr/>
          </p:nvGrpSpPr>
          <p:grpSpPr>
            <a:xfrm>
              <a:off x="13718" y="1061927"/>
              <a:ext cx="1824538" cy="1"/>
              <a:chOff x="0" y="0"/>
              <a:chExt cx="1824536" cy="0"/>
            </a:xfrm>
          </p:grpSpPr>
          <p:sp>
            <p:nvSpPr>
              <p:cNvPr id="429" name="Line"/>
              <p:cNvSpPr/>
              <p:nvPr/>
            </p:nvSpPr>
            <p:spPr>
              <a:xfrm>
                <a:off x="0" y="0"/>
                <a:ext cx="1824537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30" name="Line"/>
              <p:cNvSpPr/>
              <p:nvPr/>
            </p:nvSpPr>
            <p:spPr>
              <a:xfrm flipH="1" flipV="1">
                <a:off x="0" y="0"/>
                <a:ext cx="1824537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0" y="1861078"/>
              <a:ext cx="1851974" cy="1"/>
              <a:chOff x="0" y="0"/>
              <a:chExt cx="1851973" cy="0"/>
            </a:xfrm>
          </p:grpSpPr>
          <p:sp>
            <p:nvSpPr>
              <p:cNvPr id="432" name="Line"/>
              <p:cNvSpPr/>
              <p:nvPr/>
            </p:nvSpPr>
            <p:spPr>
              <a:xfrm>
                <a:off x="0" y="0"/>
                <a:ext cx="1851974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33" name="Line"/>
              <p:cNvSpPr/>
              <p:nvPr/>
            </p:nvSpPr>
            <p:spPr>
              <a:xfrm flipH="1" flipV="1">
                <a:off x="0" y="0"/>
                <a:ext cx="1851974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435" name="Data Pages"/>
            <p:cNvSpPr txBox="1"/>
            <p:nvPr/>
          </p:nvSpPr>
          <p:spPr>
            <a:xfrm>
              <a:off x="355461" y="134480"/>
              <a:ext cx="1268824" cy="339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Data Pages</a:t>
              </a:r>
            </a:p>
          </p:txBody>
        </p:sp>
        <p:sp>
          <p:nvSpPr>
            <p:cNvPr id="436" name="Index Pages"/>
            <p:cNvSpPr txBox="1"/>
            <p:nvPr/>
          </p:nvSpPr>
          <p:spPr>
            <a:xfrm>
              <a:off x="305160" y="1244325"/>
              <a:ext cx="1364756" cy="339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Index Pages</a:t>
              </a:r>
            </a:p>
          </p:txBody>
        </p:sp>
        <p:sp>
          <p:nvSpPr>
            <p:cNvPr id="437" name="Overflow pages"/>
            <p:cNvSpPr txBox="1"/>
            <p:nvPr/>
          </p:nvSpPr>
          <p:spPr>
            <a:xfrm>
              <a:off x="128346" y="2233603"/>
              <a:ext cx="1712537" cy="339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7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Overflow pages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1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1" name="Example: Insert 23*,48*,41*,42*"/>
          <p:cNvSpPr txBox="1"/>
          <p:nvPr>
            <p:ph type="title" idx="4294967295"/>
          </p:nvPr>
        </p:nvSpPr>
        <p:spPr>
          <a:xfrm>
            <a:off x="0" y="-25401"/>
            <a:ext cx="86106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Example: Insert 23*,48*,41*,42*</a:t>
            </a:r>
          </a:p>
        </p:txBody>
      </p:sp>
      <p:grpSp>
        <p:nvGrpSpPr>
          <p:cNvPr id="450" name="Group"/>
          <p:cNvGrpSpPr/>
          <p:nvPr/>
        </p:nvGrpSpPr>
        <p:grpSpPr>
          <a:xfrm>
            <a:off x="5176837" y="4068741"/>
            <a:ext cx="1022351" cy="889022"/>
            <a:chOff x="0" y="0"/>
            <a:chExt cx="1022350" cy="889021"/>
          </a:xfrm>
        </p:grpSpPr>
        <p:sp>
          <p:nvSpPr>
            <p:cNvPr id="442" name="Rectangle"/>
            <p:cNvSpPr/>
            <p:nvPr/>
          </p:nvSpPr>
          <p:spPr>
            <a:xfrm>
              <a:off x="31750" y="447696"/>
              <a:ext cx="990600" cy="441326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445" name="Group"/>
            <p:cNvGrpSpPr/>
            <p:nvPr/>
          </p:nvGrpSpPr>
          <p:grpSpPr>
            <a:xfrm>
              <a:off x="496887" y="460396"/>
              <a:ext cx="1" cy="414338"/>
              <a:chOff x="0" y="0"/>
              <a:chExt cx="0" cy="414337"/>
            </a:xfrm>
          </p:grpSpPr>
          <p:sp>
            <p:nvSpPr>
              <p:cNvPr id="443" name="Line"/>
              <p:cNvSpPr/>
              <p:nvPr/>
            </p:nvSpPr>
            <p:spPr>
              <a:xfrm flipH="1">
                <a:off x="-1" y="0"/>
                <a:ext cx="2" cy="414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-1" y="0"/>
                <a:ext cx="2" cy="41433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446" name="48*"/>
            <p:cNvSpPr/>
            <p:nvPr/>
          </p:nvSpPr>
          <p:spPr>
            <a:xfrm>
              <a:off x="88900" y="487383"/>
              <a:ext cx="352668" cy="277176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48*</a:t>
              </a:r>
            </a:p>
          </p:txBody>
        </p:sp>
        <p:grpSp>
          <p:nvGrpSpPr>
            <p:cNvPr id="449" name="Group"/>
            <p:cNvGrpSpPr/>
            <p:nvPr/>
          </p:nvGrpSpPr>
          <p:grpSpPr>
            <a:xfrm>
              <a:off x="0" y="0"/>
              <a:ext cx="152400" cy="457222"/>
              <a:chOff x="0" y="-21"/>
              <a:chExt cx="152400" cy="457221"/>
            </a:xfrm>
          </p:grpSpPr>
          <p:sp>
            <p:nvSpPr>
              <p:cNvPr id="447" name="Shape"/>
              <p:cNvSpPr/>
              <p:nvPr/>
            </p:nvSpPr>
            <p:spPr>
              <a:xfrm>
                <a:off x="0" y="-22"/>
                <a:ext cx="152400" cy="457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12700" cap="flat">
                <a:noFill/>
                <a:miter lim="400000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448" name="Line"/>
              <p:cNvSpPr/>
              <p:nvPr/>
            </p:nvSpPr>
            <p:spPr>
              <a:xfrm>
                <a:off x="0" y="-22"/>
                <a:ext cx="152400" cy="457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</p:grpSp>
      <p:sp>
        <p:nvSpPr>
          <p:cNvPr id="451" name="Rectangle"/>
          <p:cNvSpPr/>
          <p:nvPr/>
        </p:nvSpPr>
        <p:spPr>
          <a:xfrm>
            <a:off x="909637" y="5895975"/>
            <a:ext cx="1905001" cy="4572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52" name="Rectangle"/>
          <p:cNvSpPr/>
          <p:nvPr/>
        </p:nvSpPr>
        <p:spPr>
          <a:xfrm>
            <a:off x="3348037" y="5895975"/>
            <a:ext cx="2895601" cy="4572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53" name="Rectangle"/>
          <p:cNvSpPr/>
          <p:nvPr/>
        </p:nvSpPr>
        <p:spPr>
          <a:xfrm>
            <a:off x="1543050" y="3649662"/>
            <a:ext cx="990600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4" name="Rectangle"/>
          <p:cNvSpPr/>
          <p:nvPr/>
        </p:nvSpPr>
        <p:spPr>
          <a:xfrm>
            <a:off x="2754312" y="3649662"/>
            <a:ext cx="992188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5" name="Rectangle"/>
          <p:cNvSpPr/>
          <p:nvPr/>
        </p:nvSpPr>
        <p:spPr>
          <a:xfrm>
            <a:off x="3967162" y="3649662"/>
            <a:ext cx="990601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6" name="Rectangle"/>
          <p:cNvSpPr/>
          <p:nvPr/>
        </p:nvSpPr>
        <p:spPr>
          <a:xfrm>
            <a:off x="5180012" y="3649662"/>
            <a:ext cx="990601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7" name="Rectangle"/>
          <p:cNvSpPr/>
          <p:nvPr/>
        </p:nvSpPr>
        <p:spPr>
          <a:xfrm>
            <a:off x="6391275" y="3649662"/>
            <a:ext cx="993775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8" name="Rectangle"/>
          <p:cNvSpPr/>
          <p:nvPr/>
        </p:nvSpPr>
        <p:spPr>
          <a:xfrm>
            <a:off x="7604125" y="3649662"/>
            <a:ext cx="993775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9" name="Rectangle"/>
          <p:cNvSpPr/>
          <p:nvPr/>
        </p:nvSpPr>
        <p:spPr>
          <a:xfrm>
            <a:off x="2754312" y="2549525"/>
            <a:ext cx="992188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462" name="Group"/>
          <p:cNvGrpSpPr/>
          <p:nvPr/>
        </p:nvGrpSpPr>
        <p:grpSpPr>
          <a:xfrm>
            <a:off x="2867025" y="2549525"/>
            <a:ext cx="0" cy="439738"/>
            <a:chOff x="0" y="0"/>
            <a:chExt cx="0" cy="439737"/>
          </a:xfrm>
        </p:grpSpPr>
        <p:sp>
          <p:nvSpPr>
            <p:cNvPr id="460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1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65" name="Group"/>
          <p:cNvGrpSpPr/>
          <p:nvPr/>
        </p:nvGrpSpPr>
        <p:grpSpPr>
          <a:xfrm>
            <a:off x="3195637" y="2549525"/>
            <a:ext cx="1" cy="439738"/>
            <a:chOff x="0" y="0"/>
            <a:chExt cx="0" cy="439737"/>
          </a:xfrm>
        </p:grpSpPr>
        <p:sp>
          <p:nvSpPr>
            <p:cNvPr id="463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4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68" name="Group"/>
          <p:cNvGrpSpPr/>
          <p:nvPr/>
        </p:nvGrpSpPr>
        <p:grpSpPr>
          <a:xfrm>
            <a:off x="3305175" y="2549525"/>
            <a:ext cx="0" cy="439738"/>
            <a:chOff x="0" y="0"/>
            <a:chExt cx="0" cy="439737"/>
          </a:xfrm>
        </p:grpSpPr>
        <p:sp>
          <p:nvSpPr>
            <p:cNvPr id="466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7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71" name="Group"/>
          <p:cNvGrpSpPr/>
          <p:nvPr/>
        </p:nvGrpSpPr>
        <p:grpSpPr>
          <a:xfrm>
            <a:off x="3636962" y="2549525"/>
            <a:ext cx="1" cy="439738"/>
            <a:chOff x="0" y="0"/>
            <a:chExt cx="0" cy="439737"/>
          </a:xfrm>
        </p:grpSpPr>
        <p:sp>
          <p:nvSpPr>
            <p:cNvPr id="469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0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72" name="Rectangle"/>
          <p:cNvSpPr/>
          <p:nvPr/>
        </p:nvSpPr>
        <p:spPr>
          <a:xfrm>
            <a:off x="6391275" y="2549525"/>
            <a:ext cx="993775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475" name="Group"/>
          <p:cNvGrpSpPr/>
          <p:nvPr/>
        </p:nvGrpSpPr>
        <p:grpSpPr>
          <a:xfrm>
            <a:off x="6502400" y="2549525"/>
            <a:ext cx="0" cy="439738"/>
            <a:chOff x="0" y="0"/>
            <a:chExt cx="0" cy="439737"/>
          </a:xfrm>
        </p:grpSpPr>
        <p:sp>
          <p:nvSpPr>
            <p:cNvPr id="473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4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78" name="Group"/>
          <p:cNvGrpSpPr/>
          <p:nvPr/>
        </p:nvGrpSpPr>
        <p:grpSpPr>
          <a:xfrm>
            <a:off x="6832600" y="2549525"/>
            <a:ext cx="0" cy="439738"/>
            <a:chOff x="0" y="0"/>
            <a:chExt cx="0" cy="439737"/>
          </a:xfrm>
        </p:grpSpPr>
        <p:sp>
          <p:nvSpPr>
            <p:cNvPr id="476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7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81" name="Group"/>
          <p:cNvGrpSpPr/>
          <p:nvPr/>
        </p:nvGrpSpPr>
        <p:grpSpPr>
          <a:xfrm>
            <a:off x="6943725" y="2549525"/>
            <a:ext cx="0" cy="439738"/>
            <a:chOff x="0" y="0"/>
            <a:chExt cx="0" cy="439737"/>
          </a:xfrm>
        </p:grpSpPr>
        <p:sp>
          <p:nvSpPr>
            <p:cNvPr id="479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0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84" name="Group"/>
          <p:cNvGrpSpPr/>
          <p:nvPr/>
        </p:nvGrpSpPr>
        <p:grpSpPr>
          <a:xfrm>
            <a:off x="7273925" y="2549525"/>
            <a:ext cx="0" cy="439738"/>
            <a:chOff x="0" y="0"/>
            <a:chExt cx="0" cy="439737"/>
          </a:xfrm>
        </p:grpSpPr>
        <p:sp>
          <p:nvSpPr>
            <p:cNvPr id="482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3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85" name="Rectangle"/>
          <p:cNvSpPr/>
          <p:nvPr/>
        </p:nvSpPr>
        <p:spPr>
          <a:xfrm>
            <a:off x="4518025" y="1558925"/>
            <a:ext cx="992188" cy="439738"/>
          </a:xfrm>
          <a:prstGeom prst="rect">
            <a:avLst/>
          </a:pr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488" name="Group"/>
          <p:cNvGrpSpPr/>
          <p:nvPr/>
        </p:nvGrpSpPr>
        <p:grpSpPr>
          <a:xfrm>
            <a:off x="4627562" y="1558925"/>
            <a:ext cx="1" cy="439738"/>
            <a:chOff x="0" y="0"/>
            <a:chExt cx="0" cy="439737"/>
          </a:xfrm>
        </p:grpSpPr>
        <p:sp>
          <p:nvSpPr>
            <p:cNvPr id="486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7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91" name="Group"/>
          <p:cNvGrpSpPr/>
          <p:nvPr/>
        </p:nvGrpSpPr>
        <p:grpSpPr>
          <a:xfrm>
            <a:off x="4957762" y="1558925"/>
            <a:ext cx="1" cy="439738"/>
            <a:chOff x="0" y="0"/>
            <a:chExt cx="0" cy="439737"/>
          </a:xfrm>
        </p:grpSpPr>
        <p:sp>
          <p:nvSpPr>
            <p:cNvPr id="489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0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94" name="Group"/>
          <p:cNvGrpSpPr/>
          <p:nvPr/>
        </p:nvGrpSpPr>
        <p:grpSpPr>
          <a:xfrm>
            <a:off x="5070475" y="1558925"/>
            <a:ext cx="0" cy="439738"/>
            <a:chOff x="0" y="0"/>
            <a:chExt cx="0" cy="439737"/>
          </a:xfrm>
        </p:grpSpPr>
        <p:sp>
          <p:nvSpPr>
            <p:cNvPr id="492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3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97" name="Group"/>
          <p:cNvGrpSpPr/>
          <p:nvPr/>
        </p:nvGrpSpPr>
        <p:grpSpPr>
          <a:xfrm>
            <a:off x="5400675" y="1558925"/>
            <a:ext cx="0" cy="439738"/>
            <a:chOff x="0" y="0"/>
            <a:chExt cx="0" cy="439737"/>
          </a:xfrm>
        </p:grpSpPr>
        <p:sp>
          <p:nvSpPr>
            <p:cNvPr id="495" name="Line"/>
            <p:cNvSpPr/>
            <p:nvPr/>
          </p:nvSpPr>
          <p:spPr>
            <a:xfrm flipH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6" name="Line"/>
            <p:cNvSpPr/>
            <p:nvPr/>
          </p:nvSpPr>
          <p:spPr>
            <a:xfrm flipV="1">
              <a:off x="-1" y="0"/>
              <a:ext cx="2" cy="4397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00" name="Group"/>
          <p:cNvGrpSpPr/>
          <p:nvPr/>
        </p:nvGrpSpPr>
        <p:grpSpPr>
          <a:xfrm>
            <a:off x="3746499" y="1903412"/>
            <a:ext cx="812801" cy="592139"/>
            <a:chOff x="0" y="0"/>
            <a:chExt cx="812800" cy="592137"/>
          </a:xfrm>
        </p:grpSpPr>
        <p:sp>
          <p:nvSpPr>
            <p:cNvPr id="498" name="Line"/>
            <p:cNvSpPr/>
            <p:nvPr/>
          </p:nvSpPr>
          <p:spPr>
            <a:xfrm flipH="1">
              <a:off x="0" y="-1"/>
              <a:ext cx="812800" cy="5921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9" name="Line"/>
            <p:cNvSpPr/>
            <p:nvPr/>
          </p:nvSpPr>
          <p:spPr>
            <a:xfrm flipV="1">
              <a:off x="-1" y="0"/>
              <a:ext cx="812801" cy="5921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01" name="Triangle"/>
          <p:cNvSpPr/>
          <p:nvPr/>
        </p:nvSpPr>
        <p:spPr>
          <a:xfrm>
            <a:off x="3746500" y="2386012"/>
            <a:ext cx="131763" cy="10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57"/>
                </a:moveTo>
                <a:lnTo>
                  <a:pt x="0" y="21600"/>
                </a:lnTo>
                <a:lnTo>
                  <a:pt x="14834" y="0"/>
                </a:lnTo>
                <a:lnTo>
                  <a:pt x="21600" y="10957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04" name="Group"/>
          <p:cNvGrpSpPr/>
          <p:nvPr/>
        </p:nvGrpSpPr>
        <p:grpSpPr>
          <a:xfrm>
            <a:off x="5000624" y="1874837"/>
            <a:ext cx="1376364" cy="631826"/>
            <a:chOff x="0" y="0"/>
            <a:chExt cx="1376362" cy="631824"/>
          </a:xfrm>
        </p:grpSpPr>
        <p:sp>
          <p:nvSpPr>
            <p:cNvPr id="502" name="Line"/>
            <p:cNvSpPr/>
            <p:nvPr/>
          </p:nvSpPr>
          <p:spPr>
            <a:xfrm>
              <a:off x="-1" y="0"/>
              <a:ext cx="1376364" cy="6318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3" name="Line"/>
            <p:cNvSpPr/>
            <p:nvPr/>
          </p:nvSpPr>
          <p:spPr>
            <a:xfrm flipH="1" flipV="1">
              <a:off x="-1" y="0"/>
              <a:ext cx="1376364" cy="63182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05" name="Triangle"/>
          <p:cNvSpPr/>
          <p:nvPr/>
        </p:nvSpPr>
        <p:spPr>
          <a:xfrm>
            <a:off x="6238875" y="2420937"/>
            <a:ext cx="138113" cy="85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9" y="0"/>
                </a:moveTo>
                <a:lnTo>
                  <a:pt x="21600" y="21600"/>
                </a:lnTo>
                <a:lnTo>
                  <a:pt x="0" y="15200"/>
                </a:lnTo>
                <a:lnTo>
                  <a:pt x="4469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08" name="Group"/>
          <p:cNvGrpSpPr/>
          <p:nvPr/>
        </p:nvGrpSpPr>
        <p:grpSpPr>
          <a:xfrm>
            <a:off x="2424112" y="2920999"/>
            <a:ext cx="385764" cy="687389"/>
            <a:chOff x="0" y="0"/>
            <a:chExt cx="385762" cy="687387"/>
          </a:xfrm>
        </p:grpSpPr>
        <p:sp>
          <p:nvSpPr>
            <p:cNvPr id="506" name="Line"/>
            <p:cNvSpPr/>
            <p:nvPr/>
          </p:nvSpPr>
          <p:spPr>
            <a:xfrm flipH="1">
              <a:off x="0" y="-1"/>
              <a:ext cx="385763" cy="6873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7" name="Line"/>
            <p:cNvSpPr/>
            <p:nvPr/>
          </p:nvSpPr>
          <p:spPr>
            <a:xfrm flipV="1">
              <a:off x="0" y="-1"/>
              <a:ext cx="385763" cy="68738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09" name="Triangle"/>
          <p:cNvSpPr/>
          <p:nvPr/>
        </p:nvSpPr>
        <p:spPr>
          <a:xfrm>
            <a:off x="2424112" y="3470275"/>
            <a:ext cx="96838" cy="1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462"/>
                </a:moveTo>
                <a:lnTo>
                  <a:pt x="0" y="21600"/>
                </a:lnTo>
                <a:lnTo>
                  <a:pt x="8144" y="0"/>
                </a:lnTo>
                <a:lnTo>
                  <a:pt x="21600" y="5462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12" name="Group"/>
          <p:cNvGrpSpPr/>
          <p:nvPr/>
        </p:nvGrpSpPr>
        <p:grpSpPr>
          <a:xfrm>
            <a:off x="3251200" y="2892425"/>
            <a:ext cx="0" cy="715963"/>
            <a:chOff x="0" y="0"/>
            <a:chExt cx="0" cy="715962"/>
          </a:xfrm>
        </p:grpSpPr>
        <p:sp>
          <p:nvSpPr>
            <p:cNvPr id="510" name="Line"/>
            <p:cNvSpPr/>
            <p:nvPr/>
          </p:nvSpPr>
          <p:spPr>
            <a:xfrm flipH="1">
              <a:off x="-1" y="0"/>
              <a:ext cx="2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1" name="Line"/>
            <p:cNvSpPr/>
            <p:nvPr/>
          </p:nvSpPr>
          <p:spPr>
            <a:xfrm flipV="1">
              <a:off x="-1" y="0"/>
              <a:ext cx="2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13" name="Triangle"/>
          <p:cNvSpPr/>
          <p:nvPr/>
        </p:nvSpPr>
        <p:spPr>
          <a:xfrm>
            <a:off x="3216275" y="3470275"/>
            <a:ext cx="69850" cy="1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16" name="Group"/>
          <p:cNvGrpSpPr/>
          <p:nvPr/>
        </p:nvGrpSpPr>
        <p:grpSpPr>
          <a:xfrm>
            <a:off x="3692524" y="2865437"/>
            <a:ext cx="301627" cy="730251"/>
            <a:chOff x="0" y="0"/>
            <a:chExt cx="301625" cy="730250"/>
          </a:xfrm>
        </p:grpSpPr>
        <p:sp>
          <p:nvSpPr>
            <p:cNvPr id="514" name="Line"/>
            <p:cNvSpPr/>
            <p:nvPr/>
          </p:nvSpPr>
          <p:spPr>
            <a:xfrm>
              <a:off x="0" y="-1"/>
              <a:ext cx="301625" cy="73025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5" name="Line"/>
            <p:cNvSpPr/>
            <p:nvPr/>
          </p:nvSpPr>
          <p:spPr>
            <a:xfrm flipH="1" flipV="1">
              <a:off x="-1" y="0"/>
              <a:ext cx="301627" cy="7302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17" name="Triangle"/>
          <p:cNvSpPr/>
          <p:nvPr/>
        </p:nvSpPr>
        <p:spPr>
          <a:xfrm>
            <a:off x="3910012" y="3454400"/>
            <a:ext cx="84138" cy="141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02" y="0"/>
                </a:moveTo>
                <a:lnTo>
                  <a:pt x="21600" y="21600"/>
                </a:lnTo>
                <a:lnTo>
                  <a:pt x="0" y="3883"/>
                </a:lnTo>
                <a:lnTo>
                  <a:pt x="16302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20" name="Group"/>
          <p:cNvGrpSpPr/>
          <p:nvPr/>
        </p:nvGrpSpPr>
        <p:grpSpPr>
          <a:xfrm>
            <a:off x="6089650" y="2878137"/>
            <a:ext cx="357188" cy="703264"/>
            <a:chOff x="0" y="0"/>
            <a:chExt cx="357187" cy="703262"/>
          </a:xfrm>
        </p:grpSpPr>
        <p:sp>
          <p:nvSpPr>
            <p:cNvPr id="518" name="Line"/>
            <p:cNvSpPr/>
            <p:nvPr/>
          </p:nvSpPr>
          <p:spPr>
            <a:xfrm flipH="1">
              <a:off x="0" y="-1"/>
              <a:ext cx="357188" cy="7032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9" name="Line"/>
            <p:cNvSpPr/>
            <p:nvPr/>
          </p:nvSpPr>
          <p:spPr>
            <a:xfrm flipV="1">
              <a:off x="0" y="-1"/>
              <a:ext cx="357188" cy="70326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21" name="Triangle"/>
          <p:cNvSpPr/>
          <p:nvPr/>
        </p:nvSpPr>
        <p:spPr>
          <a:xfrm>
            <a:off x="6089650" y="3443287"/>
            <a:ext cx="92075" cy="1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717"/>
                </a:moveTo>
                <a:lnTo>
                  <a:pt x="0" y="21600"/>
                </a:lnTo>
                <a:lnTo>
                  <a:pt x="7448" y="0"/>
                </a:lnTo>
                <a:lnTo>
                  <a:pt x="21600" y="4717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24" name="Group"/>
          <p:cNvGrpSpPr/>
          <p:nvPr/>
        </p:nvGrpSpPr>
        <p:grpSpPr>
          <a:xfrm>
            <a:off x="6888162" y="2892425"/>
            <a:ext cx="1" cy="676275"/>
            <a:chOff x="0" y="0"/>
            <a:chExt cx="0" cy="676275"/>
          </a:xfrm>
        </p:grpSpPr>
        <p:sp>
          <p:nvSpPr>
            <p:cNvPr id="522" name="Line"/>
            <p:cNvSpPr/>
            <p:nvPr/>
          </p:nvSpPr>
          <p:spPr>
            <a:xfrm flipH="1">
              <a:off x="-1" y="0"/>
              <a:ext cx="2" cy="6762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3" name="Line"/>
            <p:cNvSpPr/>
            <p:nvPr/>
          </p:nvSpPr>
          <p:spPr>
            <a:xfrm flipV="1">
              <a:off x="-1" y="0"/>
              <a:ext cx="2" cy="6762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25" name="Triangle"/>
          <p:cNvSpPr/>
          <p:nvPr/>
        </p:nvSpPr>
        <p:spPr>
          <a:xfrm>
            <a:off x="6853237" y="3429000"/>
            <a:ext cx="68263" cy="13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051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28" name="Group"/>
          <p:cNvGrpSpPr/>
          <p:nvPr/>
        </p:nvGrpSpPr>
        <p:grpSpPr>
          <a:xfrm>
            <a:off x="7329487" y="2905124"/>
            <a:ext cx="357189" cy="676277"/>
            <a:chOff x="0" y="0"/>
            <a:chExt cx="357187" cy="676275"/>
          </a:xfrm>
        </p:grpSpPr>
        <p:sp>
          <p:nvSpPr>
            <p:cNvPr id="526" name="Line"/>
            <p:cNvSpPr/>
            <p:nvPr/>
          </p:nvSpPr>
          <p:spPr>
            <a:xfrm>
              <a:off x="0" y="-1"/>
              <a:ext cx="357188" cy="6762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7" name="Line"/>
            <p:cNvSpPr/>
            <p:nvPr/>
          </p:nvSpPr>
          <p:spPr>
            <a:xfrm flipH="1" flipV="1">
              <a:off x="-1" y="0"/>
              <a:ext cx="357189" cy="6762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29" name="Triangle"/>
          <p:cNvSpPr/>
          <p:nvPr/>
        </p:nvSpPr>
        <p:spPr>
          <a:xfrm>
            <a:off x="7593012" y="3443287"/>
            <a:ext cx="93663" cy="13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2" y="0"/>
                </a:moveTo>
                <a:lnTo>
                  <a:pt x="21600" y="21600"/>
                </a:lnTo>
                <a:lnTo>
                  <a:pt x="0" y="4966"/>
                </a:lnTo>
                <a:lnTo>
                  <a:pt x="13912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32" name="Group"/>
          <p:cNvGrpSpPr/>
          <p:nvPr/>
        </p:nvGrpSpPr>
        <p:grpSpPr>
          <a:xfrm>
            <a:off x="2039937" y="3663950"/>
            <a:ext cx="1" cy="398463"/>
            <a:chOff x="0" y="0"/>
            <a:chExt cx="0" cy="398462"/>
          </a:xfrm>
        </p:grpSpPr>
        <p:sp>
          <p:nvSpPr>
            <p:cNvPr id="530" name="Line"/>
            <p:cNvSpPr/>
            <p:nvPr/>
          </p:nvSpPr>
          <p:spPr>
            <a:xfrm flipH="1">
              <a:off x="-1" y="0"/>
              <a:ext cx="2" cy="398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1" name="Line"/>
            <p:cNvSpPr/>
            <p:nvPr/>
          </p:nvSpPr>
          <p:spPr>
            <a:xfrm flipV="1">
              <a:off x="-1" y="0"/>
              <a:ext cx="2" cy="398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35" name="Group"/>
          <p:cNvGrpSpPr/>
          <p:nvPr/>
        </p:nvGrpSpPr>
        <p:grpSpPr>
          <a:xfrm>
            <a:off x="3265487" y="3649662"/>
            <a:ext cx="1" cy="412751"/>
            <a:chOff x="0" y="0"/>
            <a:chExt cx="0" cy="412750"/>
          </a:xfrm>
        </p:grpSpPr>
        <p:sp>
          <p:nvSpPr>
            <p:cNvPr id="533" name="Line"/>
            <p:cNvSpPr/>
            <p:nvPr/>
          </p:nvSpPr>
          <p:spPr>
            <a:xfrm flipH="1">
              <a:off x="-1" y="0"/>
              <a:ext cx="2" cy="412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4" name="Line"/>
            <p:cNvSpPr/>
            <p:nvPr/>
          </p:nvSpPr>
          <p:spPr>
            <a:xfrm flipV="1">
              <a:off x="-1" y="0"/>
              <a:ext cx="2" cy="4127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38" name="Group"/>
          <p:cNvGrpSpPr/>
          <p:nvPr/>
        </p:nvGrpSpPr>
        <p:grpSpPr>
          <a:xfrm>
            <a:off x="4462462" y="3649662"/>
            <a:ext cx="1" cy="425451"/>
            <a:chOff x="0" y="0"/>
            <a:chExt cx="0" cy="425450"/>
          </a:xfrm>
        </p:grpSpPr>
        <p:sp>
          <p:nvSpPr>
            <p:cNvPr id="536" name="Line"/>
            <p:cNvSpPr/>
            <p:nvPr/>
          </p:nvSpPr>
          <p:spPr>
            <a:xfrm flipH="1">
              <a:off x="-1" y="0"/>
              <a:ext cx="2" cy="425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7" name="Line"/>
            <p:cNvSpPr/>
            <p:nvPr/>
          </p:nvSpPr>
          <p:spPr>
            <a:xfrm flipV="1">
              <a:off x="-1" y="0"/>
              <a:ext cx="2" cy="4254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41" name="Group"/>
          <p:cNvGrpSpPr/>
          <p:nvPr/>
        </p:nvGrpSpPr>
        <p:grpSpPr>
          <a:xfrm>
            <a:off x="5661025" y="3663950"/>
            <a:ext cx="0" cy="384175"/>
            <a:chOff x="0" y="0"/>
            <a:chExt cx="0" cy="384175"/>
          </a:xfrm>
        </p:grpSpPr>
        <p:sp>
          <p:nvSpPr>
            <p:cNvPr id="539" name="Line"/>
            <p:cNvSpPr/>
            <p:nvPr/>
          </p:nvSpPr>
          <p:spPr>
            <a:xfrm flipH="1">
              <a:off x="-1" y="0"/>
              <a:ext cx="2" cy="3841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0" name="Line"/>
            <p:cNvSpPr/>
            <p:nvPr/>
          </p:nvSpPr>
          <p:spPr>
            <a:xfrm flipV="1">
              <a:off x="-1" y="0"/>
              <a:ext cx="2" cy="38417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44" name="Group"/>
          <p:cNvGrpSpPr/>
          <p:nvPr/>
        </p:nvGrpSpPr>
        <p:grpSpPr>
          <a:xfrm>
            <a:off x="6873875" y="3663950"/>
            <a:ext cx="0" cy="411163"/>
            <a:chOff x="0" y="0"/>
            <a:chExt cx="0" cy="411162"/>
          </a:xfrm>
        </p:grpSpPr>
        <p:sp>
          <p:nvSpPr>
            <p:cNvPr id="542" name="Line"/>
            <p:cNvSpPr/>
            <p:nvPr/>
          </p:nvSpPr>
          <p:spPr>
            <a:xfrm flipH="1">
              <a:off x="-1" y="0"/>
              <a:ext cx="2" cy="411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3" name="Line"/>
            <p:cNvSpPr/>
            <p:nvPr/>
          </p:nvSpPr>
          <p:spPr>
            <a:xfrm flipV="1">
              <a:off x="-1" y="0"/>
              <a:ext cx="2" cy="411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47" name="Group"/>
          <p:cNvGrpSpPr/>
          <p:nvPr/>
        </p:nvGrpSpPr>
        <p:grpSpPr>
          <a:xfrm>
            <a:off x="8074025" y="3663950"/>
            <a:ext cx="0" cy="411163"/>
            <a:chOff x="0" y="0"/>
            <a:chExt cx="0" cy="411162"/>
          </a:xfrm>
        </p:grpSpPr>
        <p:sp>
          <p:nvSpPr>
            <p:cNvPr id="545" name="Line"/>
            <p:cNvSpPr/>
            <p:nvPr/>
          </p:nvSpPr>
          <p:spPr>
            <a:xfrm flipH="1">
              <a:off x="-1" y="0"/>
              <a:ext cx="2" cy="411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6" name="Line"/>
            <p:cNvSpPr/>
            <p:nvPr/>
          </p:nvSpPr>
          <p:spPr>
            <a:xfrm flipV="1">
              <a:off x="-1" y="0"/>
              <a:ext cx="2" cy="4111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50" name="Group"/>
          <p:cNvGrpSpPr/>
          <p:nvPr/>
        </p:nvGrpSpPr>
        <p:grpSpPr>
          <a:xfrm>
            <a:off x="4089399" y="1420812"/>
            <a:ext cx="360364" cy="109539"/>
            <a:chOff x="0" y="0"/>
            <a:chExt cx="360362" cy="109537"/>
          </a:xfrm>
        </p:grpSpPr>
        <p:sp>
          <p:nvSpPr>
            <p:cNvPr id="548" name="Line"/>
            <p:cNvSpPr/>
            <p:nvPr/>
          </p:nvSpPr>
          <p:spPr>
            <a:xfrm>
              <a:off x="-1" y="0"/>
              <a:ext cx="360364" cy="10953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9" name="Line"/>
            <p:cNvSpPr/>
            <p:nvPr/>
          </p:nvSpPr>
          <p:spPr>
            <a:xfrm flipH="1" flipV="1">
              <a:off x="0" y="-1"/>
              <a:ext cx="360363" cy="10953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51" name="Triangle"/>
          <p:cNvSpPr/>
          <p:nvPr/>
        </p:nvSpPr>
        <p:spPr>
          <a:xfrm>
            <a:off x="4306887" y="1458912"/>
            <a:ext cx="142876" cy="71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60" y="0"/>
                </a:moveTo>
                <a:lnTo>
                  <a:pt x="21600" y="21600"/>
                </a:lnTo>
                <a:lnTo>
                  <a:pt x="0" y="19200"/>
                </a:lnTo>
                <a:lnTo>
                  <a:pt x="3360" y="0"/>
                </a:lnTo>
              </a:path>
            </a:pathLst>
          </a:custGeom>
          <a:solidFill>
            <a:srgbClr val="CCECFF"/>
          </a:solid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554" name="Group"/>
          <p:cNvGrpSpPr/>
          <p:nvPr/>
        </p:nvGrpSpPr>
        <p:grpSpPr>
          <a:xfrm>
            <a:off x="646112" y="3209925"/>
            <a:ext cx="8143876" cy="1"/>
            <a:chOff x="0" y="0"/>
            <a:chExt cx="8143875" cy="0"/>
          </a:xfrm>
        </p:grpSpPr>
        <p:sp>
          <p:nvSpPr>
            <p:cNvPr id="552" name="Line"/>
            <p:cNvSpPr/>
            <p:nvPr/>
          </p:nvSpPr>
          <p:spPr>
            <a:xfrm>
              <a:off x="0" y="0"/>
              <a:ext cx="8143875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3" name="Line"/>
            <p:cNvSpPr/>
            <p:nvPr/>
          </p:nvSpPr>
          <p:spPr>
            <a:xfrm flipH="1" flipV="1">
              <a:off x="0" y="0"/>
              <a:ext cx="8143875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557" name="Group"/>
          <p:cNvGrpSpPr/>
          <p:nvPr/>
        </p:nvGrpSpPr>
        <p:grpSpPr>
          <a:xfrm>
            <a:off x="660400" y="4324350"/>
            <a:ext cx="8115300" cy="1"/>
            <a:chOff x="0" y="0"/>
            <a:chExt cx="8115300" cy="0"/>
          </a:xfrm>
        </p:grpSpPr>
        <p:sp>
          <p:nvSpPr>
            <p:cNvPr id="555" name="Line"/>
            <p:cNvSpPr/>
            <p:nvPr/>
          </p:nvSpPr>
          <p:spPr>
            <a:xfrm>
              <a:off x="0" y="0"/>
              <a:ext cx="811530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6" name="Line"/>
            <p:cNvSpPr/>
            <p:nvPr/>
          </p:nvSpPr>
          <p:spPr>
            <a:xfrm flipH="1" flipV="1">
              <a:off x="0" y="0"/>
              <a:ext cx="811530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58" name="10*"/>
          <p:cNvSpPr/>
          <p:nvPr/>
        </p:nvSpPr>
        <p:spPr>
          <a:xfrm>
            <a:off x="1573212" y="3703637"/>
            <a:ext cx="35266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10*</a:t>
            </a:r>
          </a:p>
        </p:txBody>
      </p:sp>
      <p:sp>
        <p:nvSpPr>
          <p:cNvPr id="559" name="15*"/>
          <p:cNvSpPr/>
          <p:nvPr/>
        </p:nvSpPr>
        <p:spPr>
          <a:xfrm>
            <a:off x="2057400" y="3703637"/>
            <a:ext cx="35266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15*</a:t>
            </a:r>
          </a:p>
        </p:txBody>
      </p:sp>
      <p:sp>
        <p:nvSpPr>
          <p:cNvPr id="560" name="20*"/>
          <p:cNvSpPr/>
          <p:nvPr/>
        </p:nvSpPr>
        <p:spPr>
          <a:xfrm>
            <a:off x="2787650" y="3703637"/>
            <a:ext cx="35266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20*</a:t>
            </a:r>
          </a:p>
        </p:txBody>
      </p:sp>
      <p:sp>
        <p:nvSpPr>
          <p:cNvPr id="561" name="27*"/>
          <p:cNvSpPr/>
          <p:nvPr/>
        </p:nvSpPr>
        <p:spPr>
          <a:xfrm>
            <a:off x="3295650" y="3703637"/>
            <a:ext cx="35266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27*</a:t>
            </a:r>
          </a:p>
        </p:txBody>
      </p:sp>
      <p:sp>
        <p:nvSpPr>
          <p:cNvPr id="562" name="33*"/>
          <p:cNvSpPr/>
          <p:nvPr/>
        </p:nvSpPr>
        <p:spPr>
          <a:xfrm>
            <a:off x="4011612" y="3703637"/>
            <a:ext cx="35266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33*</a:t>
            </a:r>
          </a:p>
        </p:txBody>
      </p:sp>
      <p:sp>
        <p:nvSpPr>
          <p:cNvPr id="563" name="37*"/>
          <p:cNvSpPr/>
          <p:nvPr/>
        </p:nvSpPr>
        <p:spPr>
          <a:xfrm>
            <a:off x="4481512" y="3703637"/>
            <a:ext cx="35266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37*</a:t>
            </a:r>
          </a:p>
        </p:txBody>
      </p:sp>
      <p:sp>
        <p:nvSpPr>
          <p:cNvPr id="564" name="40*"/>
          <p:cNvSpPr/>
          <p:nvPr/>
        </p:nvSpPr>
        <p:spPr>
          <a:xfrm>
            <a:off x="5224462" y="3702050"/>
            <a:ext cx="352669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40*</a:t>
            </a:r>
          </a:p>
        </p:txBody>
      </p:sp>
      <p:sp>
        <p:nvSpPr>
          <p:cNvPr id="565" name="46*"/>
          <p:cNvSpPr/>
          <p:nvPr/>
        </p:nvSpPr>
        <p:spPr>
          <a:xfrm>
            <a:off x="5694362" y="3687762"/>
            <a:ext cx="35266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46*</a:t>
            </a:r>
          </a:p>
        </p:txBody>
      </p:sp>
      <p:sp>
        <p:nvSpPr>
          <p:cNvPr id="566" name="51*"/>
          <p:cNvSpPr/>
          <p:nvPr/>
        </p:nvSpPr>
        <p:spPr>
          <a:xfrm>
            <a:off x="6410325" y="3702050"/>
            <a:ext cx="352668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51*</a:t>
            </a:r>
          </a:p>
        </p:txBody>
      </p:sp>
      <p:sp>
        <p:nvSpPr>
          <p:cNvPr id="567" name="55*"/>
          <p:cNvSpPr/>
          <p:nvPr/>
        </p:nvSpPr>
        <p:spPr>
          <a:xfrm>
            <a:off x="6934200" y="3687762"/>
            <a:ext cx="35266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55*</a:t>
            </a:r>
          </a:p>
        </p:txBody>
      </p:sp>
      <p:sp>
        <p:nvSpPr>
          <p:cNvPr id="568" name="63*"/>
          <p:cNvSpPr/>
          <p:nvPr/>
        </p:nvSpPr>
        <p:spPr>
          <a:xfrm>
            <a:off x="7623175" y="3716337"/>
            <a:ext cx="35266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63*</a:t>
            </a:r>
          </a:p>
        </p:txBody>
      </p:sp>
      <p:sp>
        <p:nvSpPr>
          <p:cNvPr id="569" name="97*"/>
          <p:cNvSpPr/>
          <p:nvPr/>
        </p:nvSpPr>
        <p:spPr>
          <a:xfrm>
            <a:off x="8120062" y="3702050"/>
            <a:ext cx="352669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97*</a:t>
            </a:r>
          </a:p>
        </p:txBody>
      </p:sp>
      <p:sp>
        <p:nvSpPr>
          <p:cNvPr id="570" name="20"/>
          <p:cNvSpPr/>
          <p:nvPr/>
        </p:nvSpPr>
        <p:spPr>
          <a:xfrm>
            <a:off x="2852737" y="2589212"/>
            <a:ext cx="28841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20</a:t>
            </a:r>
          </a:p>
        </p:txBody>
      </p:sp>
      <p:sp>
        <p:nvSpPr>
          <p:cNvPr id="571" name="33"/>
          <p:cNvSpPr/>
          <p:nvPr/>
        </p:nvSpPr>
        <p:spPr>
          <a:xfrm>
            <a:off x="3294062" y="2589212"/>
            <a:ext cx="288419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33</a:t>
            </a:r>
          </a:p>
        </p:txBody>
      </p:sp>
      <p:sp>
        <p:nvSpPr>
          <p:cNvPr id="572" name="51"/>
          <p:cNvSpPr/>
          <p:nvPr/>
        </p:nvSpPr>
        <p:spPr>
          <a:xfrm>
            <a:off x="6491287" y="2587625"/>
            <a:ext cx="288419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51</a:t>
            </a:r>
          </a:p>
        </p:txBody>
      </p:sp>
      <p:sp>
        <p:nvSpPr>
          <p:cNvPr id="573" name="63"/>
          <p:cNvSpPr/>
          <p:nvPr/>
        </p:nvSpPr>
        <p:spPr>
          <a:xfrm>
            <a:off x="6918325" y="2587625"/>
            <a:ext cx="288418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63</a:t>
            </a:r>
          </a:p>
        </p:txBody>
      </p:sp>
      <p:sp>
        <p:nvSpPr>
          <p:cNvPr id="574" name="40"/>
          <p:cNvSpPr/>
          <p:nvPr/>
        </p:nvSpPr>
        <p:spPr>
          <a:xfrm>
            <a:off x="4603750" y="1598612"/>
            <a:ext cx="288418" cy="277176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40</a:t>
            </a:r>
          </a:p>
        </p:txBody>
      </p:sp>
      <p:sp>
        <p:nvSpPr>
          <p:cNvPr id="575" name="Root"/>
          <p:cNvSpPr/>
          <p:nvPr/>
        </p:nvSpPr>
        <p:spPr>
          <a:xfrm>
            <a:off x="3405187" y="1295400"/>
            <a:ext cx="509602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Root</a:t>
            </a:r>
          </a:p>
        </p:txBody>
      </p:sp>
      <p:sp>
        <p:nvSpPr>
          <p:cNvPr id="576" name="Overflow"/>
          <p:cNvSpPr/>
          <p:nvPr/>
        </p:nvSpPr>
        <p:spPr>
          <a:xfrm>
            <a:off x="603250" y="4595812"/>
            <a:ext cx="865549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Overflow</a:t>
            </a:r>
          </a:p>
        </p:txBody>
      </p:sp>
      <p:sp>
        <p:nvSpPr>
          <p:cNvPr id="577" name="Pages"/>
          <p:cNvSpPr/>
          <p:nvPr/>
        </p:nvSpPr>
        <p:spPr>
          <a:xfrm>
            <a:off x="603250" y="4906962"/>
            <a:ext cx="628627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Pages</a:t>
            </a:r>
          </a:p>
        </p:txBody>
      </p:sp>
      <p:sp>
        <p:nvSpPr>
          <p:cNvPr id="578" name="Leaf"/>
          <p:cNvSpPr/>
          <p:nvPr/>
        </p:nvSpPr>
        <p:spPr>
          <a:xfrm>
            <a:off x="603250" y="3586162"/>
            <a:ext cx="470360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Leaf</a:t>
            </a:r>
          </a:p>
        </p:txBody>
      </p:sp>
      <p:sp>
        <p:nvSpPr>
          <p:cNvPr id="579" name="Index"/>
          <p:cNvSpPr/>
          <p:nvPr/>
        </p:nvSpPr>
        <p:spPr>
          <a:xfrm>
            <a:off x="601662" y="1644650"/>
            <a:ext cx="569158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Index</a:t>
            </a:r>
          </a:p>
        </p:txBody>
      </p:sp>
      <p:sp>
        <p:nvSpPr>
          <p:cNvPr id="580" name="Pages"/>
          <p:cNvSpPr/>
          <p:nvPr/>
        </p:nvSpPr>
        <p:spPr>
          <a:xfrm>
            <a:off x="601662" y="1954212"/>
            <a:ext cx="628627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Pages</a:t>
            </a:r>
          </a:p>
        </p:txBody>
      </p:sp>
      <p:sp>
        <p:nvSpPr>
          <p:cNvPr id="581" name="Pages"/>
          <p:cNvSpPr/>
          <p:nvPr/>
        </p:nvSpPr>
        <p:spPr>
          <a:xfrm>
            <a:off x="603250" y="3895725"/>
            <a:ext cx="628627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Pages</a:t>
            </a:r>
          </a:p>
        </p:txBody>
      </p:sp>
      <p:sp>
        <p:nvSpPr>
          <p:cNvPr id="582" name="Primary"/>
          <p:cNvSpPr/>
          <p:nvPr/>
        </p:nvSpPr>
        <p:spPr>
          <a:xfrm>
            <a:off x="603250" y="3275012"/>
            <a:ext cx="767012" cy="28946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Primary</a:t>
            </a:r>
          </a:p>
        </p:txBody>
      </p:sp>
      <p:grpSp>
        <p:nvGrpSpPr>
          <p:cNvPr id="591" name="Group"/>
          <p:cNvGrpSpPr/>
          <p:nvPr/>
        </p:nvGrpSpPr>
        <p:grpSpPr>
          <a:xfrm>
            <a:off x="2738437" y="4068741"/>
            <a:ext cx="1035051" cy="901722"/>
            <a:chOff x="0" y="0"/>
            <a:chExt cx="1035050" cy="901721"/>
          </a:xfrm>
        </p:grpSpPr>
        <p:sp>
          <p:nvSpPr>
            <p:cNvPr id="583" name="Rectangle"/>
            <p:cNvSpPr/>
            <p:nvPr/>
          </p:nvSpPr>
          <p:spPr>
            <a:xfrm>
              <a:off x="44450" y="460396"/>
              <a:ext cx="990600" cy="441326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586" name="Group"/>
            <p:cNvGrpSpPr/>
            <p:nvPr/>
          </p:nvGrpSpPr>
          <p:grpSpPr>
            <a:xfrm>
              <a:off x="539750" y="474683"/>
              <a:ext cx="1" cy="400051"/>
              <a:chOff x="0" y="0"/>
              <a:chExt cx="0" cy="400050"/>
            </a:xfrm>
          </p:grpSpPr>
          <p:sp>
            <p:nvSpPr>
              <p:cNvPr id="584" name="Line"/>
              <p:cNvSpPr/>
              <p:nvPr/>
            </p:nvSpPr>
            <p:spPr>
              <a:xfrm flipH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85" name="Line"/>
              <p:cNvSpPr/>
              <p:nvPr/>
            </p:nvSpPr>
            <p:spPr>
              <a:xfrm flipV="1">
                <a:off x="-1" y="0"/>
                <a:ext cx="2" cy="4000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587" name="23*"/>
            <p:cNvSpPr/>
            <p:nvPr/>
          </p:nvSpPr>
          <p:spPr>
            <a:xfrm>
              <a:off x="88900" y="514371"/>
              <a:ext cx="35266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23*</a:t>
              </a:r>
            </a:p>
          </p:txBody>
        </p:sp>
        <p:grpSp>
          <p:nvGrpSpPr>
            <p:cNvPr id="590" name="Group"/>
            <p:cNvGrpSpPr/>
            <p:nvPr/>
          </p:nvGrpSpPr>
          <p:grpSpPr>
            <a:xfrm>
              <a:off x="0" y="0"/>
              <a:ext cx="152400" cy="457222"/>
              <a:chOff x="0" y="-21"/>
              <a:chExt cx="152400" cy="457221"/>
            </a:xfrm>
          </p:grpSpPr>
          <p:sp>
            <p:nvSpPr>
              <p:cNvPr id="588" name="Shape"/>
              <p:cNvSpPr/>
              <p:nvPr/>
            </p:nvSpPr>
            <p:spPr>
              <a:xfrm>
                <a:off x="0" y="-22"/>
                <a:ext cx="152400" cy="457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12700" cap="flat">
                <a:noFill/>
                <a:miter lim="400000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589" name="Line"/>
              <p:cNvSpPr/>
              <p:nvPr/>
            </p:nvSpPr>
            <p:spPr>
              <a:xfrm>
                <a:off x="0" y="-22"/>
                <a:ext cx="152400" cy="457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</p:grpSp>
      <p:sp>
        <p:nvSpPr>
          <p:cNvPr id="592" name="41*"/>
          <p:cNvSpPr/>
          <p:nvPr/>
        </p:nvSpPr>
        <p:spPr>
          <a:xfrm>
            <a:off x="5694362" y="4540250"/>
            <a:ext cx="352669" cy="277175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3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41*</a:t>
            </a:r>
          </a:p>
        </p:txBody>
      </p:sp>
      <p:grpSp>
        <p:nvGrpSpPr>
          <p:cNvPr id="601" name="Group"/>
          <p:cNvGrpSpPr/>
          <p:nvPr/>
        </p:nvGrpSpPr>
        <p:grpSpPr>
          <a:xfrm>
            <a:off x="5194300" y="4906948"/>
            <a:ext cx="990600" cy="738203"/>
            <a:chOff x="0" y="0"/>
            <a:chExt cx="990600" cy="738201"/>
          </a:xfrm>
        </p:grpSpPr>
        <p:sp>
          <p:nvSpPr>
            <p:cNvPr id="593" name="Rectangle"/>
            <p:cNvSpPr/>
            <p:nvPr/>
          </p:nvSpPr>
          <p:spPr>
            <a:xfrm>
              <a:off x="0" y="296876"/>
              <a:ext cx="990600" cy="441326"/>
            </a:xfrm>
            <a:prstGeom prst="rect">
              <a:avLst/>
            </a:prstGeom>
            <a:solidFill>
              <a:srgbClr val="CCEC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596" name="Group"/>
            <p:cNvGrpSpPr/>
            <p:nvPr/>
          </p:nvGrpSpPr>
          <p:grpSpPr>
            <a:xfrm>
              <a:off x="479425" y="311164"/>
              <a:ext cx="1" cy="412751"/>
              <a:chOff x="0" y="0"/>
              <a:chExt cx="0" cy="412750"/>
            </a:xfrm>
          </p:grpSpPr>
          <p:sp>
            <p:nvSpPr>
              <p:cNvPr id="594" name="Line"/>
              <p:cNvSpPr/>
              <p:nvPr/>
            </p:nvSpPr>
            <p:spPr>
              <a:xfrm flipH="1">
                <a:off x="-1" y="0"/>
                <a:ext cx="2" cy="4127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95" name="Line"/>
              <p:cNvSpPr/>
              <p:nvPr/>
            </p:nvSpPr>
            <p:spPr>
              <a:xfrm flipV="1">
                <a:off x="-1" y="0"/>
                <a:ext cx="2" cy="41275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597" name="42*"/>
            <p:cNvSpPr/>
            <p:nvPr/>
          </p:nvSpPr>
          <p:spPr>
            <a:xfrm>
              <a:off x="44450" y="349264"/>
              <a:ext cx="352668" cy="277175"/>
            </a:xfrm>
            <a:prstGeom prst="rect">
              <a:avLst/>
            </a:prstGeom>
            <a:solidFill>
              <a:srgbClr val="CCECFF"/>
            </a:solid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3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</a:lstStyle>
            <a:p>
              <a:r>
                <a:t>42*</a:t>
              </a:r>
            </a:p>
          </p:txBody>
        </p:sp>
        <p:grpSp>
          <p:nvGrpSpPr>
            <p:cNvPr id="600" name="Group"/>
            <p:cNvGrpSpPr/>
            <p:nvPr/>
          </p:nvGrpSpPr>
          <p:grpSpPr>
            <a:xfrm>
              <a:off x="58737" y="0"/>
              <a:ext cx="76201" cy="304815"/>
              <a:chOff x="0" y="-14"/>
              <a:chExt cx="76200" cy="304814"/>
            </a:xfrm>
          </p:grpSpPr>
          <p:sp>
            <p:nvSpPr>
              <p:cNvPr id="598" name="Shape"/>
              <p:cNvSpPr/>
              <p:nvPr/>
            </p:nvSpPr>
            <p:spPr>
              <a:xfrm>
                <a:off x="0" y="-15"/>
                <a:ext cx="76200" cy="30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12700" cap="flat">
                <a:noFill/>
                <a:miter lim="400000"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  <p:sp>
            <p:nvSpPr>
              <p:cNvPr id="599" name="Line"/>
              <p:cNvSpPr/>
              <p:nvPr/>
            </p:nvSpPr>
            <p:spPr>
              <a:xfrm>
                <a:off x="0" y="-15"/>
                <a:ext cx="76200" cy="30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/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2" animBg="1" advAuto="0"/>
      <p:bldP spid="592" grpId="3" animBg="1" advAuto="0"/>
      <p:bldP spid="601" grpId="4" animBg="1" advAuto="0"/>
      <p:bldP spid="591" grpId="1" animBg="1" advAuto="0"/>
    </p:bldLst>
  </p:timing>
</p:sld>
</file>

<file path=ppt/tags/tag1.xml><?xml version="1.0" encoding="utf-8"?>
<p:tagLst xmlns:p="http://schemas.openxmlformats.org/presentationml/2006/main">
  <p:tag name="COMMONDATA" val="eyJoZGlkIjoiYmY5NTJkNTRkMDdkNWM2ODM1NDFhNTZjODA0ODUxZTYifQ=="/>
</p:tagLst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10727</Words>
  <Application>WPS 演示</Application>
  <PresentationFormat/>
  <Paragraphs>1370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Helvetica</vt:lpstr>
      <vt:lpstr>Monotype Sorts</vt:lpstr>
      <vt:lpstr>Wingdings</vt:lpstr>
      <vt:lpstr>Times New Roman</vt:lpstr>
      <vt:lpstr>Helvetica Neue</vt:lpstr>
      <vt:lpstr>Helvetica Neue Light</vt:lpstr>
      <vt:lpstr>Tahoma</vt:lpstr>
      <vt:lpstr>Microsoft YaHei</vt:lpstr>
      <vt:lpstr>Arial Unicode MS</vt:lpstr>
      <vt:lpstr>db-book</vt:lpstr>
      <vt:lpstr>PowerPoint 演示文稿</vt:lpstr>
      <vt:lpstr>How to Build Tree-Structured Indexes</vt:lpstr>
      <vt:lpstr> Indexed Sequential Access Method</vt:lpstr>
      <vt:lpstr>Range Searches</vt:lpstr>
      <vt:lpstr>ISAM</vt:lpstr>
      <vt:lpstr>Example ISAM Tree</vt:lpstr>
      <vt:lpstr>ISAM has a STATIC Index Structure</vt:lpstr>
      <vt:lpstr>ISAM (continued)</vt:lpstr>
      <vt:lpstr>Example: Insert 23*,48*,41*,42*</vt:lpstr>
      <vt:lpstr>PowerPoint 演示文稿</vt:lpstr>
      <vt:lpstr>ISAM ---- Issues?</vt:lpstr>
      <vt:lpstr>B+ Tree:  The Most Widely Used Index</vt:lpstr>
      <vt:lpstr>Example B+ Tree</vt:lpstr>
      <vt:lpstr>A Note on Terminology</vt:lpstr>
      <vt:lpstr>B+Tree Pages</vt:lpstr>
      <vt:lpstr>B+ Trees in Practice</vt:lpstr>
      <vt:lpstr>Inserting a Data Entry into a B+ Tree</vt:lpstr>
      <vt:lpstr>Example B+ Tree – Inserting 23*</vt:lpstr>
      <vt:lpstr>Example B+ Tree - Inserting 8*</vt:lpstr>
      <vt:lpstr>Leaf vs. Index Page Split  (from previous example of inserting “8”)</vt:lpstr>
      <vt:lpstr>Deleting a Data Entry from a B+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of Non-leaf Re-distribution</vt:lpstr>
      <vt:lpstr>After Re-distribution</vt:lpstr>
      <vt:lpstr>A Note on `Order’</vt:lpstr>
      <vt:lpstr>Prefix Key Compression</vt:lpstr>
      <vt:lpstr>Bulk Loading of a B+ Tree</vt:lpstr>
      <vt:lpstr>Bulk Loading (Contd.)</vt:lpstr>
      <vt:lpstr>Summary of Bulk Loading</vt:lpstr>
      <vt:lpstr>Summary</vt:lpstr>
      <vt:lpstr>Summary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8</cp:revision>
  <dcterms:created xsi:type="dcterms:W3CDTF">2022-03-29T20:32:00Z</dcterms:created>
  <dcterms:modified xsi:type="dcterms:W3CDTF">2022-05-04T19:07:42Z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D426F3BDC6B547F982D425A23B0FA7EA</vt:lpwstr>
  </property>
  <property fmtid="{D5CDD505-2E9C-101B-9397-08002B2CF9AE}" pid="3" name="KSOProductBuildVer">
    <vt:lpwstr>2052-11.1.0.11636</vt:lpwstr>
  </property>
</Properties>
</file>