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5:01:19"/>
    </inkml:context>
    <inkml:brush xml:id="br0">
      <inkml:brushProperty name="width" value="0.0386849120259285" units="cm"/>
      <inkml:brushProperty name="height" value="0.0386849120259285" units="cm"/>
      <inkml:brushProperty name="color" value="#F2385B"/>
      <inkml:brushProperty name="ignorePressure" value="0"/>
    </inkml:brush>
  </inkml:definitions>
  <inkml:trace contextRef="#ctx0" brushRef="#br0">78950.000000 28400.000000 943,'-44.000000'510.000000'18,"13.000000"-127.000000"-57 ,12.000000-128.000000 61,13.000000-128.000000-23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60450.000000 10850.000000,'-150.000000'200.000000,"25.000000"25.000000,0.000000 0.000000,-75.000000 125.000000,0.000000 0.000000,-25.000000 125.000000,0.000000 0.000000,0.000000-25.000000,0.000000 0.000000,100.000000-150.000000,0.000000 0.000000,50.000000-125.000000,0.000000 0.000000,50.000000-150.000000,0.000000 0.000000,0.000000 75.000000,0.000000 0.000000,25.000000-75.000000,0.000000 0.000000,50.000000-25.000000,0.000000 0.000000,-25.000000 0.000000,0.000000 0.000000,125.000000-25.000000,0.000000 0.000000,-125.000000-25.000000,0.000000 0.000000,200.000000-75.000000,0.000000 0.000000,-50.000000 0.000000,0.000000 0.000000,0.000000 25.000000,0.000000 0.000000,-25.000000-25.000000,0.000000 0.000000,-50.000000 25.000000,0.000000 0.000000,-75.000000 0.000000,0.000000 0.000000,-50.000000 25.000000,0.000000 0.000000,0.000000 50.000000,0.000000 0.000000,-100.000000-50.000000,0.000000 0.000000,100.000000 50.000000,0.000000 0.000000,-125.000000-50.000000,0.000000 0.000000,100.000000 25.000000,0.000000 0.000000,-125.000000-25.000000,0.000000 0.000000,100.000000 75.000000,0.000000 0.000000,-150.000000-75.000000,0.000000 0.000000,-25.000000 25.000000,0.000000 0.000000,50.000000 25.000000,0.000000 0.000000,125.000000 0.000000,0.000000 0.000000,75.000000 0.000000,0.000000 0.000000,75.000000 0.000000,0.000000 0.000000,-50.000000 25.000000,0.000000 0.000000,100.000000 25.000000,0.000000 0.000000,-50.000000 0.000000,0.000000 0.000000,75.000000 75.000000,0.000000 0.000000,-100.000000-50.000000,0.000000 0.000000,150.000000 175.000000,0.000000 0.000000,-50.000000 75.000000,0.000000 0.000000,-50.000000 0.000000,0.000000 0.000000,-50.000000-50.000000,0.000000 0.000000,-50.000000-150.000000,0.000000 0.000000,-25.000000-75.000000,0.000000 0.000000,0.000000-200.000000,0.000000 0.000000,25.000000-150.000000,0.000000 0.000000,25.000000 0.000000,0.000000 0.000000,-25.000000 200.000000,0.000000 0.000000,75.000000-475.000000,0.000000 0.000000,50.000000 75.000000,0.000000 0.000000,-25.000000 350.000000,0.000000 0.000000,-75.000000 175.000000,0.000000 0.000000,0.000000 0.000000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44000.000000 48750.000000,'0.000000'-50.000000,"-25.000000"25.000000,0.000000 0.000000,25.000000 0.000000,0.000000 0.000000,0.000000 0.000000,0.000000 0.000000,75.000000-25.000000,0.000000 0.000000,-50.000000 25.000000,0.000000 0.000000,75.000000-50.000000,0.000000 0.000000,0.000000 25.000000,0.000000 0.000000,-75.000000 25.000000,0.000000 0.000000,-25.000000 175.000000,0.000000 0.000000,-75.000000 100.000000,0.000000 0.000000,0.000000 25.000000,0.000000 0.000000,75.000000-75.000000,0.000000 0.000000,25.000000-75.000000,0.000000 0.000000,0.000000-125.000000,0.000000 0.000000,50.000000 25.000000,0.000000 0.000000,-25.000000-50.000000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45000.000000 49850.000000,'100.000000'-100.000000,"-50.000000"75.000000,0.000000 0.000000,-25.000000-50.000000,0.000000 0.000000,0.000000 25.000000,0.000000 0.000000,0.000000 25.000000,0.000000 0.000000,0.000000-75.000000,0.000000 0.000000,-25.000000 25.000000,0.000000 0.000000,-100.000000 50.000000,0.000000 0.000000,-50.000000 125.000000,0.000000 0.000000,75.000000 50.000000,0.000000 0.000000,50.000000-50.000000,0.000000 0.000000,150.000000-50.000000,0.000000 0.000000,75.000000-50.000000,0.000000 0.000000,-50.000000 0.000000,0.000000 0.000000,-125.000000 0.000000,0.000000 0.000000,75.000000 25.000000,0.000000 0.000000,-75.000000-25.000000,0.000000 0.000000,0.000000 50.000000,0.000000 0.000000,-25.000000-25.000000,0.000000 0.000000,0.000000 50.000000,0.000000 0.000000,-75.000000-50.000000,0.000000 0.000000,0.000000-25.000000,0.000000 0.000000,50.000000-100.000000,0.000000 0.000000,75.000000-75.000000,0.000000 0.000000,100.000000-50.000000,0.000000 0.000000,-50.000000 125.000000,0.000000 0.000000,-25.000000 50.000000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48500.000000 49800.000000,'50.000000'-150.000000,"-50.000000"100.000000,0.000000 0.000000,0.000000 100.000000,0.000000 0.000000,-25.000000 100.000000,0.000000 0.000000,25.000000 25.000000,0.000000 0.000000,0.000000-75.000000,0.000000 0.000000,0.000000-75.000000,0.000000 0.000000,-25.000000 25.000000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48550.000000 48850.000000,'100.000000'100.000000,"-75.000000"-75.000000,0.000000 0.000000,50.000000 0.000000,0.000000 0.000000,-50.000000-25.000000,0.000000 0.000000,25.000000 25.000000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50000.000000 49200.000000,'-250.000000'50.000000,"150.000000"-25.000000,0.000000 0.000000,0.000000 25.000000,0.000000 0.000000,75.000000-25.000000,0.000000 0.000000,-50.000000 50.000000,0.000000 0.000000,75.000000-50.000000,0.000000 0.000000,-25.000000 50.000000,0.000000 0.000000,50.000000-75.000000,0.000000 0.000000,100.000000 75.000000,0.000000 0.000000,50.000000-50.000000,0.000000 0.000000,-50.000000 0.000000,0.000000 0.000000,-50.000000 25.000000,0.000000 0.000000,-75.000000 0.000000,0.000000 0.000000,-75.000000 0.000000,0.000000 0.000000,-50.000000 0.000000,0.000000 0.000000,100.000000-25.000000,0.000000 0.000000,-100.000000 0.000000,0.000000 0.000000,100.000000 0.000000,0.000000 0.000000,-25.000000-25.000000,0.000000 0.000000,25.000000 25.000000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53550.000000 49650.000000,'-100.000000'50.000000,"75.000000"-25.000000,0.000000 0.000000,50.000000-75.000000,0.000000 0.000000,0.000000-25.000000,0.000000 0.000000,-25.000000 25.000000,0.000000 0.000000,0.000000-25.000000,0.000000 0.000000,0.000000 50.000000,0.000000 0.000000,-75.000000-50.000000,0.000000 0.000000,-50.000000 100.000000,0.000000 0.000000,0.000000 100.000000,0.000000 0.000000,75.000000 50.000000,0.000000 0.000000,75.000000-50.000000,0.000000 0.000000,100.000000-125.000000,0.000000 0.000000,25.000000-50.000000,0.000000 0.000000,-75.000000-25.000000,0.000000 0.000000,-50.000000 50.000000,0.000000 0.000000,25.000000-50.000000,0.000000 0.000000,-25.000000 75.000000,0.000000 0.000000,0.000000-25.000000,0.000000 0.000000,-25.000000 0.000000,0.000000 0.000000,25.000000 50.000000,0.000000 0.000000,0.000000 50.000000,0.000000 0.000000,75.000000 0.000000,0.000000 0.000000,75.000000-50.000000,0.000000 0.000000,-125.000000-25.000000,0.000000 0.000000,0.000000 0.000000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55150.000000 48800.000000,'50.000000'-200.000000,"50.000000"100.000000,0.000000 0.000000,50.000000-50.000000,0.000000 0.000000,-50.000000 50.000000,0.000000 0.000000,-75.000000 100.000000,0.000000 0.000000,25.000000-50.000000,0.000000 0.000000,-100.000000 150.000000,0.000000 0.000000,-50.000000 125.000000,0.000000 0.000000,50.000000 0.000000,0.000000 0.000000,25.000000-150.000000,0.000000 0.000000,-25.000000 150.000000,0.000000 0.000000,50.000000-150.000000,0.000000 0.000000,0.000000 75.000000,0.000000 0.000000,25.000000-100.000000,0.000000 0.000000,0.000000-25.000000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56600.000000 49350.000000,'0.000000'100.000000,"0.000000"-75.000000,0.000000 0.000000,50.000000-150.000000,0.000000 0.000000,0.000000-50.000000,0.000000 0.000000,-50.000000 25.000000,0.000000 0.000000,-50.000000 75.000000,0.000000 0.000000,-50.000000 100.000000,0.000000 0.000000,25.000000 125.000000,0.000000 0.000000,25.000000 0.000000,0.000000 0.000000,50.000000-75.000000,0.000000 0.000000,75.000000-50.000000,0.000000 0.000000,-50.000000-25.000000,0.000000 0.000000,50.000000 0.000000,0.000000 0.000000,-25.000000-25.000000,0.000000 0.000000,50.000000-75.000000,0.000000 0.000000,-50.000000 25.000000,0.000000 0.000000,-25.000000 50.000000,0.000000 0.000000,-25.000000 100.000000,0.000000 0.000000,25.000000-25.000000,0.000000 0.000000,25.000000-25.000000,0.000000 0.000000,-25.000000-50.000000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57800.000000 47350.000000,'0.000000'50.000000,"0.000000"0.000000,0.000000 0.000000,0.000000-25.000000,0.000000 0.000000,-50.000000 175.000000,0.000000 0.000000,0.000000 0.000000,0.000000 0.000000,25.000000-125.000000,0.000000 0.000000,-25.000000 150.000000,0.000000 0.000000,25.000000-150.000000,0.000000 0.000000,25.000000 25.000000,0.000000 0.000000,0.000000-75.000000,0.000000 0.000000,50.000000-25.000000,0.000000 0.000000,100.000000-150.000000,0.000000 0.000000,0.000000 25.000000,0.000000 0.000000,0.000000 75.000000,0.000000 0.000000,-50.000000 100.000000,0.000000 0.000000,-50.000000 100.000000,0.000000 0.000000,-25.000000-25.000000,0.000000 0.000000,-100.000000-25.000000,0.000000 0.000000,50.000000-75.000000,0.000000 0.000000,-100.000000 75.000000,0.000000 0.000000,0.000000-100.000000,0.000000 0.000000,0.000000-50.000000,0.000000 0.000000,100.000000-25.000000,0.000000 0.000000,0.000000 0.000000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59150.000000 46950.000000,'50.000000'0.000000,"-50.000000"50.000000,0.000000 0.000000,25.000000 100.000000,0.000000 0.000000,-25.000000 175.000000,0.000000 0.000000,-100.000000 50.000000,0.000000 0.000000,50.000000-75.000000,0.000000 0.000000,0.000000-125.000000,0.000000 0.000000,50.000000-125.000000,0.000000 0.000000,0.000000-25.000000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33200.000000 30100.000000,'50.000000'-50.000000,"-50.000000"0.000000,0.000000 0.000000,25.000000 25.000000,0.000000 0.000000,-25.000000-75.000000,0.000000 0.000000,25.000000 50.000000,0.000000 0.000000,-50.000000 0.000000,0.000000 0.000000,-50.000000 50.000000,0.000000 0.000000,-50.000000 75.000000,0.000000 0.000000,75.000000-25.000000,0.000000 0.000000,-125.000000 125.000000,0.000000 0.000000,75.000000 0.000000,0.000000 0.000000,125.000000-75.000000,0.000000 0.000000,150.000000-75.000000,0.000000 0.000000,0.000000-25.000000,0.000000 0.000000,-75.000000 25.000000,0.000000 0.000000,-50.000000 25.000000,0.000000 0.000000,-50.000000 0.000000,0.000000 0.000000,-75.000000 25.000000,0.000000 0.000000,50.000000-50.000000,0.000000 0.000000,-75.000000 75.000000,0.000000 0.000000,50.000000-75.000000,0.000000 0.000000,25.000000 0.000000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59450.000000 48850.000000,'0.000000'100.000000,"0.000000"-50.000000,0.000000 0.000000,50.000000-50.000000,0.000000 0.000000,-25.000000 25.000000,0.000000 0.000000,75.000000-25.000000,0.000000 0.000000,-50.000000 0.000000,0.000000 0.000000,75.000000-25.000000,0.000000 0.000000,-100.000000 0.000000,0.000000 0.000000,100.000000-50.000000,0.000000 0.000000,-75.000000-25.000000,0.000000 0.000000,-75.000000 0.000000,0.000000 0.000000,-125.000000 100.000000,0.000000 0.000000,-25.000000 125.000000,0.000000 0.000000,75.000000 25.000000,0.000000 0.000000,75.000000-25.000000,0.000000 0.000000,25.000000-75.000000,0.000000 0.000000,75.000000 50.000000,0.000000 0.000000,-50.000000-75.000000,0.000000 0.000000,175.000000 0.000000,0.000000 0.000000,-150.000000-25.000000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61650.000000 49600.000000,'0.000000'100.000000,"0.000000"-25.000000,0.000000 0.000000,0.000000 25.000000,0.000000 0.000000,-50.000000 0.000000,0.000000 0.000000,-50.000000 75.000000,0.000000 0.000000,50.000000-75.000000,0.000000 0.000000,0.000000-25.000000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63450.000000 48700.000000,'-100.000000'0.000000,"25.000000"0.000000,0.000000 0.000000,50.000000 25.000000,0.000000 0.000000,25.000000 100.000000,0.000000 0.000000,75.000000 25.000000,0.000000 0.000000,-50.000000-50.000000,0.000000 0.000000,0.000000-75.000000,0.000000 0.000000,25.000000 25.000000,0.000000 0.000000,25.000000-50.000000,0.000000 0.000000,-25.000000-100.000000,0.000000 0.000000,25.000000-50.000000,0.000000 0.000000,-25.000000 75.000000,0.000000 0.000000,-50.000000 50.000000,0.000000 0.000000,25.000000 75.000000,0.000000 0.000000,25.000000 50.000000,0.000000 0.000000,-25.000000-75.000000,0.000000 0.000000,0.000000 0.000000,0.000000 0.000000,50.000000-25.000000,0.000000 0.000000,-50.000000 0.000000,0.000000 0.000000,50.000000-125.000000,0.000000 0.000000,-50.000000 75.000000,0.000000 0.000000,100.000000-225.000000,0.000000 0.000000,-25.000000-50.000000,0.000000 0.000000,-75.000000 150.000000,0.000000 0.000000,-25.000000 125.000000,0.000000 0.000000,0.000000 150.000000,0.000000 0.000000,0.000000 50.000000,0.000000 0.000000,0.000000-100.000000,0.000000 0.000000,-25.000000 100.000000,0.000000 0.000000,25.000000-75.000000,0.000000 0.000000,0.000000 100.000000,0.000000 0.000000,0.000000-125.000000,0.000000 0.000000,-25.000000 100.000000,0.000000 0.000000,25.000000-100.000000,0.000000 0.000000,0.000000 100.000000,0.000000 0.000000,25.000000-125.000000,0.000000 0.000000,50.000000-75.000000,0.000000 0.000000,-25.000000-75.000000,0.000000 0.000000,25.000000 25.000000,0.000000 0.000000,-25.000000 50.000000,0.000000 0.000000,-25.000000 25.000000,0.000000 0.000000,25.000000 25.000000,0.000000 0.000000,-50.000000 25.000000,0.000000 0.000000,25.000000 0.000000,0.000000 0.000000,-25.000000 25.000000,0.000000 0.000000,25.000000-25.000000,0.000000 0.000000,25.000000-25.000000,0.000000 0.000000,25.000000-50.000000,0.000000 0.000000,-75.000000 25.000000,0.000000 0.000000,25.000000 0.000000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66250.000000 48750.000000,'100.000000'0.000000,"-75.000000"-25.000000,0.000000 0.000000,0.000000 25.000000,0.000000 0.000000,0.000000 0.000000,0.000000 0.000000,-25.000000 25.000000,0.000000 0.000000,0.000000 75.000000,0.000000 0.000000,0.000000 0.000000,0.000000 0.000000,-25.000000 0.000000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66850.000000 47750.000000,'-250.000000'50.000000,"225.000000"-25.000000,0.000000 0.000000,0.000000 0.000000,0.000000 0.000000,0.000000-25.000000,0.000000 0.000000,25.000000 50.000000,0.000000 0.000000,75.000000 25.000000,0.000000 0.000000,-25.000000-50.000000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67500.000000 48600.000000,'0.000000'-50.000000,"-25.000000"25.000000,0.000000 0.000000,-25.000000 0.000000,0.000000 0.000000,-25.000000 50.000000,0.000000 0.000000,50.000000 0.000000,0.000000 0.000000,-50.000000 75.000000,0.000000 0.000000,50.000000-50.000000,0.000000 0.000000,0.000000 75.000000,0.000000 0.000000,0.000000-75.000000,0.000000 0.000000,50.000000 75.000000,0.000000 0.000000,100.000000-75.000000,0.000000 0.000000,75.000000-150.000000,0.000000 0.000000,-25.000000-150.000000,0.000000 0.000000,-50.000000 0.000000,0.000000 0.000000,-75.000000 0.000000,0.000000 0.000000,-25.000000 150.000000,0.000000 0.000000,-25.000000 75.000000,0.000000 0.000000,0.000000 0.000000,0.000000 0.000000,0.000000 50.000000,0.000000 0.000000,0.000000 50.000000,0.000000 0.000000,0.000000-50.000000,0.000000 0.000000,0.000000 100.000000,0.000000 0.000000,0.000000-75.000000,0.000000 0.000000,0.000000 100.000000,0.000000 0.000000,25.000000-25.000000,0.000000 0.000000,0.000000-25.000000,0.000000 0.000000,25.000000-50.000000,0.000000 0.000000,0.000000-50.000000,0.000000 0.000000,0.000000-50.000000,0.000000 0.000000,0.000000-50.000000,0.000000 0.000000,0.000000 0.000000,0.000000 0.000000,-25.000000 25.000000,0.000000 0.000000,-25.000000 50.000000,0.000000 0.000000,25.000000 150.000000,0.000000 0.000000,-25.000000 25.000000,0.000000 0.000000,0.000000-50.000000,0.000000 0.000000,75.000000-50.000000,0.000000 0.000000,-50.000000-75.000000,0.000000 0.000000,25.000000 0.000000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72250.000000 48150.000000,'0.000000'-100.000000,"0.000000"25.000000,0.000000 0.000000,0.000000 50.000000,0.000000 0.000000,0.000000-25.000000,0.000000 0.000000,-25.000000 25.000000,0.000000 0.000000,-75.000000 75.000000,0.000000 0.000000,-50.000000 125.000000,0.000000 0.000000,50.000000 75.000000,0.000000 0.000000,50.000000-25.000000,0.000000 0.000000,125.000000-75.000000,0.000000 0.000000,100.000000-150.000000,0.000000 0.000000,-125.000000 0.000000,0.000000 0.000000,100.000000-75.000000,0.000000 0.000000,-75.000000 25.000000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73100.000000 48750.000000,'50.000000'-100.000000,"-25.000000"75.000000,0.000000 0.000000,-25.000000 0.000000,0.000000 0.000000,25.000000-50.000000,0.000000 0.000000,-25.000000 50.000000,0.000000 0.000000,-50.000000-50.000000,0.000000 0.000000,-50.000000 75.000000,0.000000 0.000000,0.000000 50.000000,0.000000 0.000000,50.000000 75.000000,0.000000 0.000000,50.000000 25.000000,0.000000 0.000000,50.000000-75.000000,0.000000 0.000000,75.000000-50.000000,0.000000 0.000000,0.000000-100.000000,0.000000 0.000000,-25.000000 0.000000,0.000000 0.000000,-75.000000 25.000000,0.000000 0.000000,50.000000-25.000000,0.000000 0.000000,-25.000000 25.000000,0.000000 0.000000,-50.000000 75.000000,0.000000 0.000000,-25.000000 50.000000,0.000000 0.000000,25.000000 0.000000,0.000000 0.000000,25.000000-25.000000,0.000000 0.000000,25.000000-50.000000,0.000000 0.000000,-25.000000 0.000000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74300.000000 48200.000000,'0.000000'50.000000,"-25.000000"-25.000000,0.000000 0.000000,25.000000 50.000000,0.000000 0.000000,0.000000 0.000000,0.000000 0.000000,0.000000-50.000000,0.000000 0.000000,0.000000 25.000000,0.000000 0.000000,0.000000-25.000000,0.000000 0.000000,25.000000 0.000000,0.000000 0.000000,0.000000-25.000000,0.000000 0.000000,25.000000 0.000000,0.000000 0.000000,-25.000000-25.000000,0.000000 0.000000,50.000000-100.000000,0.000000 0.000000,25.000000-25.000000,0.000000 0.000000,-50.000000 75.000000,0.000000 0.000000,-25.000000 50.000000,0.000000 0.000000,-25.000000 75.000000,0.000000 0.000000,0.000000 50.000000,0.000000 0.000000,0.000000-75.000000,0.000000 0.000000,0.000000 50.000000,0.000000 0.000000,0.000000-50.000000,0.000000 0.000000,0.000000 25.000000,0.000000 0.000000,0.000000-25.000000,0.000000 0.000000,25.000000-25.000000,0.000000 0.000000,0.000000 0.000000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75600.000000 47150.000000,'-100.000000'100.000000,"75.000000"0.000000,0.000000 0.000000,0.000000-75.000000,0.000000 0.000000,25.000000 150.000000,0.000000 0.000000,-25.000000-125.000000,0.000000 0.000000,25.000000 150.000000,0.000000 0.000000,0.000000-125.000000,0.000000 0.000000,0.000000 125.000000,0.000000 0.000000,25.000000-150.000000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33300.000000 30200.000000,'50.000000'-50.000000,"-25.000000"25.000000,0.000000 0.000000,0.000000-25.000000,0.000000 0.000000,0.000000 25.000000,0.000000 0.000000,50.000000-25.000000,0.000000 0.000000,0.000000-25.000000,0.000000 0.000000,0.000000-25.000000,0.000000 0.000000,-50.000000 75.000000,0.000000 0.000000,0.000000 0.000000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76350.000000 48850.000000,'50.000000'-200.000000,"-25.000000"175.000000,0.000000 0.000000,-25.000000-75.000000,0.000000 0.000000,0.000000 50.000000,0.000000 0.000000,-25.000000-75.000000,0.000000 0.000000,-100.000000 100.000000,0.000000 0.000000,-25.000000 150.000000,0.000000 0.000000,75.000000 50.000000,0.000000 0.000000,75.000000-75.000000,0.000000 0.000000,100.000000-50.000000,0.000000 0.000000,75.000000-175.000000,0.000000 0.000000,25.000000-125.000000,0.000000 0.000000,-75.000000 25.000000,0.000000 0.000000,-100.000000 150.000000,0.000000 0.000000,50.000000-200.000000,0.000000 0.000000,-50.000000 200.000000,0.000000 0.000000,-75.000000 175.000000,0.000000 0.000000,0.000000 150.000000,0.000000 0.000000,25.000000 0.000000,0.000000 0.000000,25.000000-50.000000,0.000000 0.000000,100.000000-100.000000,0.000000 0.000000,-75.000000-100.000000,0.000000 0.000000,25.000000 0.000000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79800.000000 47000.000000,'0.000000'-150.000000,"0.000000"125.000000,0.000000 0.000000,0.000000 0.000000,0.000000 0.000000,0.000000 100.000000,0.000000 0.000000,0.000000-25.000000,0.000000 0.000000,25.000000 150.000000,0.000000 0.000000,-25.000000-100.000000,0.000000 0.000000,-25.000000 275.000000,0.000000 0.000000,-25.000000-75.000000,0.000000 0.000000,0.000000-200.000000,0.000000 0.000000,50.000000-225.000000,0.000000 0.000000,75.000000-50.000000,0.000000 0.000000,25.000000 50.000000,0.000000 0.000000,0.000000 100.000000,0.000000 0.000000,0.000000 25.000000,0.000000 0.000000,-75.000000 0.000000,0.000000 0.000000,100.000000 75.000000,0.000000 0.000000,-50.000000 25.000000,0.000000 0.000000,-50.000000-25.000000,0.000000 0.000000,-125.000000 25.000000,0.000000 0.000000,-50.000000-25.000000,0.000000 0.000000,0.000000-50.000000,0.000000 0.000000,75.000000-25.000000,0.000000 0.000000,150.000000-50.000000,0.000000 0.000000,50.000000-25.000000,0.000000 0.000000,-75.000000 50.000000,0.000000 0.000000,100.000000-50.000000,0.000000 0.000000,-100.000000 75.000000,0.000000 0.000000,50.000000-50.000000,0.000000 0.000000,-25.000000 0.000000,0.000000 0.000000,-75.000000 0.000000,0.000000 0.000000,0.000000 0.000000,0.000000 0.000000,-50.000000 25.000000,0.000000 0.000000,-75.000000 125.000000,0.000000 0.000000,75.000000 25.000000,0.000000 0.000000,25.000000-25.000000,0.000000 0.000000,25.000000-75.000000,0.000000 0.000000,75.000000 50.000000,0.000000 0.000000,150.000000-75.000000,0.000000 0.000000,-175.000000-50.000000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83350.000000 48100.000000,'50.000000'-100.000000,"-50.000000"75.000000,0.000000 0.000000,-25.000000 25.000000,0.000000 0.000000,-25.000000 125.000000,0.000000 0.000000,25.000000 50.000000,0.000000 0.000000,25.000000-50.000000,0.000000 0.000000,0.000000-50.000000,0.000000 0.000000,100.000000-125.000000,0.000000 0.000000,25.000000-50.000000,0.000000 0.000000,-100.000000 50.000000,0.000000 0.000000,75.000000-75.000000,0.000000 0.000000,-75.000000 75.000000,0.000000 0.000000,25.000000-25.000000,0.000000 0.000000,-50.000000 50.000000,0.000000 0.000000,0.000000 100.000000,0.000000 0.000000,0.000000 0.000000,0.000000 0.000000,50.000000 0.000000,0.000000 0.000000,25.000000-50.000000,0.000000 0.000000,0.000000-50.000000,0.000000 0.000000,0.000000-25.000000,0.000000 0.000000,-50.000000 25.000000,0.000000 0.000000,25.000000-75.000000,0.000000 0.000000,-50.000000 75.000000,0.000000 0.000000,25.000000-50.000000,0.000000 0.000000,-25.000000 50.000000,0.000000 0.000000,-50.000000 0.000000,0.000000 0.000000,-75.000000 50.000000,0.000000 0.000000,50.000000 75.000000,0.000000 0.000000,75.000000 0.000000,0.000000 0.000000,25.000000-25.000000,0.000000 0.000000,75.000000 25.000000,0.000000 0.000000,-50.000000-50.000000,0.000000 0.000000,-25.000000-25.000000,0.000000 0.000000,0.000000 50.000000,0.000000 0.000000,-25.000000-50.000000,0.000000 0.000000,0.000000 75.000000,0.000000 0.000000,-75.000000-50.000000,0.000000 0.000000,50.000000-50.000000,0.000000 0.000000,75.000000-150.000000,0.000000 0.000000,100.000000-50.000000,0.000000 0.000000,0.000000 50.000000,0.000000 0.000000,-25.000000 50.000000,0.000000 0.000000,-50.000000 25.000000,0.000000 0.000000,-50.000000 75.000000,0.000000 0.000000,25.000000-50.000000,0.000000 0.000000,-50.000000 25.000000,0.000000 0.000000,25.000000 0.000000,0.000000 0.000000,-75.000000 25.000000,0.000000 0.000000,-50.000000 125.000000,0.000000 0.000000,25.000000 0.000000,0.000000 0.000000,75.000000 0.000000,0.000000 0.000000,25.000000-50.000000,0.000000 0.000000,100.000000-50.000000,0.000000 0.000000,-75.000000-25.000000,0.000000 0.000000,0.000000 0.000000,0.000000 0.000000,25.000000-25.000000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86650.000000 48300.000000,'-50.000000'0.000000,"50.000000"-25.000000,0.000000 0.000000,0.000000-50.000000,0.000000 0.000000,25.000000-25.000000,0.000000 0.000000,-25.000000 75.000000,0.000000 0.000000,25.000000-75.000000,0.000000 0.000000,-125.000000 50.000000,0.000000 0.000000,-50.000000 150.000000,0.000000 0.000000,25.000000 100.000000,0.000000 0.000000,75.000000 0.000000,0.000000 0.000000,100.000000-75.000000,0.000000 0.000000,125.000000-125.000000,0.000000 0.000000,25.000000-200.000000,0.000000 0.000000,-50.000000-25.000000,0.000000 0.000000,-100.000000 150.000000,0.000000 0.000000,50.000000-150.000000,0.000000 0.000000,-75.000000 150.000000,0.000000 0.000000,75.000000-150.000000,0.000000 0.000000,-100.000000 175.000000,0.000000 0.000000,0.000000-25.000000,0.000000 0.000000,-75.000000 150.000000,0.000000 0.000000,0.000000 150.000000,0.000000 0.000000,75.000000-50.000000,0.000000 0.000000,0.000000 0.000000,0.000000 0.000000,0.000000-25.000000,0.000000 0.000000,25.000000-75.000000,0.000000 0.000000,0.000000-25.000000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89800.000000 48000.000000,'0.000000'-50.000000,"0.000000"150.000000,0.000000 0.000000,-25.000000 75.000000,0.000000 0.000000,25.000000 0.000000,0.000000 0.000000,-25.000000-75.000000,0.000000 0.000000,0.000000-75.000000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89950.000000 47500.000000,'0.000000'-50.000000,"-25.000000"25.000000,0.000000 0.000000,50.000000 25.000000,0.000000 0.000000,0.000000 25.000000,0.000000 0.000000,0.000000 0.000000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90600.000000 48450.000000,'0.000000'50.000000,"0.000000"-25.000000,0.000000 0.000000,0.000000 0.000000,0.000000 0.000000,25.000000 25.000000,0.000000 0.000000,0.000000-25.000000,0.000000 0.000000,0.000000 25.000000,0.000000 0.000000,0.000000-25.000000,0.000000 0.000000,25.000000 25.000000,0.000000 0.000000,0.000000-25.000000,0.000000 0.000000,-25.000000-25.000000,0.000000 0.000000,50.000000-50.000000,0.000000 0.000000,25.000000-100.000000,0.000000 0.000000,0.000000 0.000000,0.000000 0.000000,-50.000000 100.000000,0.000000 0.000000,-25.000000 50.000000,0.000000 0.000000,-25.000000 100.000000,0.000000 0.000000,0.000000-75.000000,0.000000 0.000000,25.000000 50.000000,0.000000 0.000000,-25.000000-25.000000,0.000000 0.000000,50.000000 0.000000,0.000000 0.000000,-50.000000-25.000000,0.000000 0.000000,50.000000-25.000000,0.000000 0.000000,-25.000000 25.000000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94550.000000 48550.000000,'0.000000'50.000000,"25.000000"-50.000000,0.000000 0.000000,0.000000 0.000000,0.000000 0.000000,0.000000-25.000000,0.000000 0.000000,25.000000-50.000000,0.000000 0.000000,0.000000-25.000000,0.000000 0.000000,-25.000000-50.000000,0.000000 0.000000,-75.000000 50.000000,0.000000 0.000000,-75.000000 75.000000,0.000000 0.000000,75.000000 25.000000,0.000000 0.000000,-125.000000 100.000000,0.000000 0.000000,100.000000 0.000000,0.000000 0.000000,75.000000-50.000000,0.000000 0.000000,-25.000000 75.000000,0.000000 0.000000,150.000000-75.000000,0.000000 0.000000,50.000000-75.000000,0.000000 0.000000,-25.000000-50.000000,0.000000 0.000000,-75.000000 0.000000,0.000000 0.000000,-75.000000 100.000000,0.000000 0.000000,0.000000 50.000000,0.000000 0.000000,0.000000-50.000000,0.000000 0.000000,25.000000 25.000000,0.000000 0.000000,75.000000-50.000000,0.000000 0.000000,-25.000000-50.000000,0.000000 0.000000,-50.000000 25.000000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95800.000000 47750.000000,'0.000000'50.000000,"0.000000"-25.000000,0.000000 0.000000,-25.000000 75.000000,0.000000 0.000000,0.000000-50.000000,0.000000 0.000000,0.000000 125.000000,0.000000 0.000000,0.000000-75.000000,0.000000 0.000000,75.000000-125.000000,0.000000 0.000000,150.000000-175.000000,0.000000 0.000000,-75.000000 0.000000,0.000000 0.000000,-50.000000 100.000000,0.000000 0.000000,-75.000000 150.000000,0.000000 0.000000,0.000000-25.000000,0.000000 0.000000,0.000000 50.000000,0.000000 0.000000,-25.000000-50.000000,0.000000 0.000000,25.000000 50.000000,0.000000 0.000000,0.000000 0.000000,0.000000 0.000000,0.000000-50.000000,0.000000 0.000000,0.000000 0.000000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97200.000000 48300.000000,'50.000000'-50.000000,"-25.000000"-25.000000,0.000000 0.000000,0.000000-25.000000,0.000000 0.000000,-25.000000 25.000000,0.000000 0.000000,-50.000000 50.000000,0.000000 0.000000,25.000000 25.000000,0.000000 0.000000,-50.000000 25.000000,0.000000 0.000000,50.000000 0.000000,0.000000 0.000000,-50.000000 75.000000,0.000000 0.000000,50.000000-75.000000,0.000000 0.000000,0.000000 125.000000,0.000000 0.000000,25.000000-50.000000,0.000000 0.000000,175.000000-75.000000,0.000000 0.000000,-75.000000-75.000000,0.000000 0.000000,-25.000000 0.000000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33950.000000 29400.000000,'0.000000'50.000000,"-25.000000"50.000000,0.000000 0.000000,-25.000000 100.000000,0.000000 0.000000,0.000000 75.000000,0.000000 0.000000,50.000000-100.000000,0.000000 0.000000,0.000000-125.000000,0.000000 0.000000,25.000000 75.000000,0.000000 0.000000,25.000000-125.000000,0.000000 0.000000,-25.000000 25.000000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97750.000000 47150.000000,'-50.000000'0.000000,"25.000000"0.000000,0.000000 0.000000,125.000000-50.000000,0.000000 0.000000,75.000000-75.000000,0.000000 0.000000,-25.000000 25.000000,0.000000 0.000000,-125.000000 75.000000,0.000000 0.000000,50.000000-50.000000,0.000000 0.000000,-50.000000 50.000000,0.000000 0.000000,0.000000 0.000000,0.000000 0.000000,-50.000000 50.000000,0.000000 0.000000,0.000000 0.000000,0.000000 0.000000,-75.000000 125.000000,0.000000 0.000000,-25.000000 50.000000,0.000000 0.000000,50.000000 25.000000,0.000000 0.000000,25.000000 0.000000,0.000000 0.000000,50.000000-75.000000,0.000000 0.000000,50.000000-125.000000,0.000000 0.000000,25.000000-75.000000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99050.000000 47000.000000,'50.000000'0.000000,"-50.000000"25.000000,0.000000 0.000000,0.000000 50.000000,0.000000 0.000000,-25.000000 50.000000,0.000000 0.000000,-25.000000 25.000000,0.000000 0.000000,50.000000-75.000000,0.000000 0.000000,0.000000-50.000000,0.000000 0.000000,0.000000 0.000000,0.000000 0.000000,75.000000-50.000000,0.000000 0.000000,75.000000-100.000000,0.000000 0.000000,-50.000000 25.000000,0.000000 0.000000,-25.000000 50.000000,0.000000 0.000000,-50.000000 50.000000,0.000000 0.000000,-25.000000 25.000000,0.000000 0.000000,0.000000 0.000000,0.000000 0.000000,0.000000 0.000000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99650.000000 46550.000000,'-50.000000'-100.000000,"25.000000"100.000000,0.000000 0.000000,25.000000-25.000000,0.000000 0.000000,-25.000000 0.000000,0.000000 0.000000,25.000000 50.000000,0.000000 0.000000,-75.000000 150.000000,0.000000 0.000000,-25.000000 125.000000,0.000000 0.000000,0.000000 0.000000,0.000000 0.000000,25.000000-75.000000,0.000000 0.000000,75.000000-175.000000,0.000000 0.000000,100.000000-125.000000,0.000000 0.000000,50.000000-75.000000,0.000000 0.000000,-75.000000 100.000000,0.000000 0.000000,50.000000-125.000000,0.000000 0.000000,-75.000000 125.000000,0.000000 0.000000,25.000000-25.000000,0.000000 0.000000,-50.000000 50.000000,0.000000 0.000000,0.000000 25.000000,0.000000 0.000000,-25.000000 75.000000,0.000000 0.000000,-25.000000 25.000000,0.000000 0.000000,0.000000 25.000000,0.000000 0.000000,25.000000-25.000000,0.000000 0.000000,0.000000-50.000000,0.000000 0.000000,25.000000-25.000000,0.000000 0.000000,50.000000-75.000000,0.000000 0.000000,-50.000000 25.000000,0.000000 0.000000,50.000000-75.000000,0.000000 0.000000,-50.000000 50.000000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100550.000000 47550.000000,'0.000000'100.000000,"25.000000"-100.000000,0.000000 0.000000,0.000000 25.000000,0.000000 0.000000,0.000000-25.000000,0.000000 0.000000,0.000000-25.000000,0.000000 0.000000,25.000000 0.000000,0.000000 0.000000,-25.000000 0.000000,0.000000 0.000000,25.000000-50.000000,0.000000 0.000000,-25.000000 75.000000,0.000000 0.000000,0.000000-50.000000,0.000000 0.000000,-25.000000 25.000000,0.000000 0.000000,0.000000 0.000000,0.000000 0.000000,-100.000000 50.000000,0.000000 0.000000,0.000000 75.000000,0.000000 0.000000,50.000000 0.000000,0.000000 0.000000,50.000000 0.000000,0.000000 0.000000,75.000000-50.000000,0.000000 0.000000,-25.000000-25.000000,0.000000 0.000000,50.000000 0.000000,0.000000 0.000000,-50.000000 0.000000,0.000000 0.000000,75.000000 50.000000,0.000000 0.000000,-25.000000-25.000000,0.000000 0.000000,0.000000 0.000000,0.000000 0.000000,-75.000000-50.000000,0.000000 0.000000,-50.000000 0.000000,0.000000 0.000000,0.000000-25.000000,0.000000 0.000000,100.000000-75.000000,0.000000 0.000000,25.000000-25.000000,0.000000 0.000000,-50.000000 75.000000,0.000000 0.000000,150.000000-125.000000,0.000000 0.000000,-150.000000 125.000000,0.000000 0.000000,75.000000-100.000000,0.000000 0.000000,-75.000000 75.000000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34750.000000 56050.000000,'150.000000'-250.000000,"-50.000000"75.000000,0.000000 0.000000,-75.000000-75.000000,0.000000 0.000000,-100.000000 100.000000,0.000000 0.000000,-100.000000 175.000000,0.000000 0.000000,25.000000 325.000000,0.000000 0.000000,125.000000 0.000000,0.000000 0.000000,25.000000-175.000000,0.000000 0.000000,25.000000-125.000000,0.000000 0.000000,100.000000 0.000000,0.000000 0.000000,50.000000-125.000000,0.000000 0.000000,0.000000-150.000000,0.000000 0.000000,-50.000000 25.000000,0.000000 0.000000,-75.000000 100.000000,0.000000 0.000000,-25.000000 125.000000,0.000000 0.000000,-25.000000 100.000000,0.000000 0.000000,0.000000-75.000000,0.000000 0.000000,0.000000 250.000000,0.000000 0.000000,50.000000-25.000000,0.000000 0.000000,-50.000000-175.000000,0.000000 0.000000,50.000000 175.000000,0.000000 0.000000,-50.000000-175.000000,0.000000 0.000000,25.000000 150.000000,0.000000 0.000000,-25.000000-200.000000,0.000000 0.000000,0.000000 75.000000,0.000000 0.000000,0.000000-150.000000,0.000000 0.000000,0.000000-225.000000,0.000000 0.000000,0.000000-150.000000,0.000000 0.000000,0.000000 0.000000,0.000000 0.000000,0.000000 175.000000,0.000000 0.000000,0.000000 150.000000,0.000000 0.000000,125.000000-125.000000,0.000000 0.000000,50.000000 125.000000,0.000000 0.000000,-50.000000 50.000000,0.000000 0.000000,-25.000000 75.000000,0.000000 0.000000,-50.000000 50.000000,0.000000 0.000000,-50.000000 25.000000,0.000000 0.000000,-25.000000-25.000000,0.000000 0.000000,-100.000000 25.000000,0.000000 0.000000,0.000000-50.000000,0.000000 0.000000,25.000000-50.000000,0.000000 0.000000,75.000000-25.000000,0.000000 0.000000,-25.000000-25.000000,0.000000 0.000000,50.000000 0.000000,0.000000 0.000000,50.000000-100.000000,0.000000 0.000000,150.000000-25.000000,0.000000 0.000000,50.000000 25.000000,0.000000 0.000000,-25.000000 75.000000,0.000000 0.000000,-75.000000 50.000000,0.000000 0.000000,-50.000000 0.000000,0.000000 0.000000,-50.000000-25.000000,0.000000 0.000000,-50.000000-25.000000,0.000000 0.000000,0.000000 25.000000,0.000000 0.000000,-25.000000-25.000000,0.000000 0.000000,25.000000 25.000000,0.000000 0.000000,-100.000000-25.000000,0.000000 0.000000,-25.000000 75.000000,0.000000 0.000000,25.000000 50.000000,0.000000 0.000000,50.000000 50.000000,0.000000 0.000000,50.000000 0.000000,0.000000 0.000000,175.000000-25.000000,0.000000 0.000000,0.000000-75.000000,0.000000 0.000000,-125.000000-25.000000,0.000000 0.000000,125.000000-25.000000,0.000000 0.000000,-125.000000 0.000000,0.000000 0.000000,75.000000-50.000000,0.000000 0.000000,-100.000000 25.000000,0.000000 0.000000,25.000000 0.000000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39300.000000 55500.000000,'0.000000'50.000000,"25.000000"75.000000,0.000000 0.000000,-25.000000 25.000000,0.000000 0.000000,0.000000-100.000000,0.000000 0.000000,-25.000000 50.000000,0.000000 0.000000,25.000000-75.000000,0.000000 0.000000,-25.000000 0.000000,0.000000 0.000000,25.000000-50.000000,0.000000 0.000000,25.000000-225.000000,0.000000 0.000000,50.000000-50.000000,0.000000 0.000000,50.000000 75.000000,0.000000 0.000000,-50.000000 150.000000,0.000000 0.000000,-50.000000 50.000000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40900.000000 55750.000000,'-50.000000'0.000000,"25.000000"25.000000,0.000000 0.000000,50.000000-75.000000,0.000000 0.000000,0.000000-75.000000,0.000000 0.000000,-25.000000 25.000000,0.000000 0.000000,0.000000 75.000000,0.000000 0.000000,-100.000000-50.000000,0.000000 0.000000,-50.000000 100.000000,0.000000 0.000000,0.000000 150.000000,0.000000 0.000000,75.000000 0.000000,0.000000 0.000000,100.000000-75.000000,0.000000 0.000000,125.000000-100.000000,0.000000 0.000000,25.000000-100.000000,0.000000 0.000000,-75.000000-25.000000,0.000000 0.000000,-75.000000 100.000000,0.000000 0.000000,50.000000-125.000000,0.000000 0.000000,-50.000000 100.000000,0.000000 0.000000,-50.000000 75.000000,0.000000 0.000000,25.000000 0.000000,0.000000 0.000000,-25.000000 100.000000,0.000000 0.000000,25.000000-25.000000,0.000000 0.000000,75.000000-25.000000,0.000000 0.000000,50.000000-100.000000,0.000000 0.000000,-25.000000-25.000000,0.000000 0.000000,-75.000000 0.000000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41100.000000 54700.000000,'-150.000000'0.000000,"175.000000"0.000000,0.000000 0.000000,175.000000-125.000000,0.000000 0.000000,75.000000-75.000000,0.000000 0.000000,-50.000000-75.000000,0.000000 0.000000,-150.000000 125.000000,0.000000 0.000000,-50.000000 125.000000,0.000000 0.000000,-25.000000-25.000000,0.000000 0.000000,-50.000000 125.000000,0.000000 0.000000,25.000000-50.000000,0.000000 0.000000,-100.000000 225.000000,0.000000 0.000000,25.000000 50.000000,0.000000 0.000000,25.000000 50.000000,0.000000 0.000000,50.000000-25.000000,0.000000 0.000000,25.000000-50.000000,0.000000 0.000000,-25.000000-100.000000,0.000000 0.000000,25.000000-150.000000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42650.000000 55800.000000,'50.000000'0.000000,"-25.000000"-75.000000,0.000000 0.000000,25.000000-25.000000,0.000000 0.000000,-50.000000-25.000000,0.000000 0.000000,0.000000 100.000000,0.000000 0.000000,0.000000-50.000000,0.000000 0.000000,0.000000 50.000000,0.000000 0.000000,-75.000000 0.000000,0.000000 0.000000,50.000000 25.000000,0.000000 0.000000,-75.000000 150.000000,0.000000 0.000000,50.000000 25.000000,0.000000 0.000000,50.000000-75.000000,0.000000 0.000000,75.000000-50.000000,0.000000 0.000000,50.000000-100.000000,0.000000 0.000000,25.000000-75.000000,0.000000 0.000000,-50.000000 0.000000,0.000000 0.000000,-50.000000 25.000000,0.000000 0.000000,-25.000000 50.000000,0.000000 0.000000,0.000000 50.000000,0.000000 0.000000,0.000000 50.000000,0.000000 0.000000,-25.000000 75.000000,0.000000 0.000000,0.000000 50.000000,0.000000 0.000000,0.000000-25.000000,0.000000 0.000000,-25.000000-75.000000,0.000000 0.000000,25.000000-175.000000,0.000000 0.000000,0.000000 50.000000,0.000000 0.000000,50.000000-150.000000,0.000000 0.000000,-25.000000 150.000000,0.000000 0.000000,100.000000-200.000000,0.000000 0.000000,25.000000 100.000000,0.000000 0.000000,-125.000000 125.000000,0.000000 0.000000,25.000000 0.000000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45600.000000 56550.000000,'-100.000000'0.000000,"25.000000"0.000000,0.000000 0.000000,25.000000 0.000000,0.000000 0.000000,50.000000-25.000000,0.000000 0.000000,0.000000 0.000000,0.000000 0.000000,50.000000 0.000000,0.000000 0.000000,-50.000000 0.000000,0.000000 0.000000,50.000000 0.000000,0.000000 0.000000,-25.000000-25.000000,0.000000 0.000000,0.000000-25.000000,0.000000 0.000000,-25.000000 25.000000,0.000000 0.000000,-50.000000 50.000000,0.000000 0.000000,0.000000 75.000000,0.000000 0.000000,50.000000-25.000000,0.000000 0.000000,-25.000000 25.000000,0.000000 0.000000,25.000000-50.000000,0.000000 0.000000,-25.000000 75.000000,0.000000 0.000000,50.000000-75.000000,0.000000 0.000000,25.000000-25.000000,0.000000 0.000000,0.000000-50.000000,0.000000 0.000000,-25.000000 25.000000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34150.000000 30600.000000,'0.000000'100.000000,"-25.000000"-75.000000,0.000000 0.000000,25.000000 0.000000,0.000000 0.000000,25.000000 0.000000,0.000000 0.000000,75.000000-25.000000,0.000000 0.000000,0.000000-100.000000,0.000000 0.000000,-25.000000 0.000000,0.000000 0.000000,-50.000000 25.000000,0.000000 0.000000,-25.000000 25.000000,0.000000 0.000000,-75.000000 75.000000,0.000000 0.000000,50.000000 0.000000,0.000000 0.000000,-75.000000 75.000000,0.000000 0.000000,75.000000-50.000000,0.000000 0.000000,-50.000000 125.000000,0.000000 0.000000,100.000000-50.000000,0.000000 0.000000,150.000000-125.000000,0.000000 0.000000,50.000000-150.000000,0.000000 0.000000,-75.000000 0.000000,0.000000 0.000000,-100.000000 75.000000,0.000000 0.000000,-75.000000 200.000000,0.000000 0.000000,25.000000-75.000000,0.000000 0.000000,-25.000000 100.000000,0.000000 0.000000,25.000000-100.000000,0.000000 0.000000,0.000000 125.000000,0.000000 0.000000,0.000000-125.000000,0.000000 0.000000,0.000000 75.000000,0.000000 0.000000,0.000000-100.000000,0.000000 0.000000,0.000000 25.000000,0.000000 0.000000,0.000000-75.000000,0.000000 0.000000,25.000000-200.000000,0.000000 0.000000,0.000000-75.000000,0.000000 0.000000,-25.000000-25.000000,0.000000 0.000000,25.000000 125.000000,0.000000 0.000000,0.000000 125.000000,0.000000 0.000000,0.000000 75.000000,0.000000 0.000000,25.000000 0.000000,0.000000 0.000000,-25.000000 25.000000,0.000000 0.000000,50.000000 75.000000,0.000000 0.000000,0.000000 25.000000,0.000000 0.000000,-25.000000-25.000000,0.000000 0.000000,-50.000000 0.000000,0.000000 0.000000,-100.000000-50.000000,0.000000 0.000000,-50.000000 25.000000,0.000000 0.000000,25.000000-50.000000,0.000000 0.000000,75.000000-25.000000,0.000000 0.000000,-50.000000 25.000000,0.000000 0.000000,75.000000-75.000000,0.000000 0.000000,25.000000 25.000000,0.000000 0.000000,25.000000-25.000000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49050.000000 54000.000000,'100.000000'-100.000000,"-50.000000"25.000000,0.000000 0.000000,0.000000 25.000000,0.000000 0.000000,0.000000 50.000000,0.000000 0.000000,75.000000-75.000000,0.000000 0.000000,-100.000000 75.000000,0.000000 0.000000,100.000000-50.000000,0.000000 0.000000,-75.000000 25.000000,0.000000 0.000000,50.000000 0.000000,0.000000 0.000000,-200.000000 175.000000,0.000000 0.000000,-25.000000 50.000000,0.000000 0.000000,25.000000 25.000000,0.000000 0.000000,25.000000-25.000000,0.000000 0.000000,50.000000-75.000000,0.000000 0.000000,0.000000-75.000000,0.000000 0.000000,0.000000 75.000000,0.000000 0.000000,25.000000-75.000000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49000.000000 55750.000000,'50.000000'0.000000,"0.000000"0.000000,0.000000 0.000000,75.000000-25.000000,0.000000 0.000000,75.000000-75.000000,0.000000 0.000000,25.000000 0.000000,0.000000 0.000000,-175.000000 75.000000,0.000000 0.000000,0.000000 0.000000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50900.000000 54700.000000,'50.000000'-50.000000,"0.000000"50.000000,0.000000 0.000000,-50.000000 75.000000,0.000000 0.000000,0.000000-50.000000,0.000000 0.000000,0.000000 100.000000,0.000000 0.000000,0.000000 0.000000,0.000000 0.000000,0.000000-50.000000,0.000000 0.000000,50.000000-175.000000,0.000000 0.000000,50.000000-100.000000,0.000000 0.000000,-25.000000 75.000000,0.000000 0.000000,-50.000000 100.000000,0.000000 0.000000,25.000000-50.000000,0.000000 0.000000,-25.000000 75.000000,0.000000 0.000000,0.000000 0.000000,0.000000 0.000000,25.000000 50.000000,0.000000 0.000000,-25.000000 75.000000,0.000000 0.000000,-25.000000 0.000000,0.000000 0.000000,25.000000-25.000000,0.000000 0.000000,-25.000000-75.000000,0.000000 0.000000,25.000000-25.000000,0.000000 0.000000,0.000000 0.000000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52600.000000 54450.000000,'0.000000'50.000000,"0.000000"-25.000000,0.000000 0.000000,0.000000 0.000000,0.000000 0.000000,0.000000 0.000000,0.000000 0.000000,0.000000 0.000000,0.000000 0.000000,0.000000 50.000000,0.000000 0.000000,0.000000-25.000000,0.000000 0.000000,0.000000 200.000000,0.000000 0.000000,0.000000 150.000000,0.000000 0.000000,0.000000-100.000000,0.000000 0.000000,25.000000-200.000000,0.000000 0.000000,-25.000000-200.000000,0.000000 0.000000,0.000000-200.000000,0.000000 0.000000,0.000000-25.000000,0.000000 0.000000,0.000000 125.000000,0.000000 0.000000,25.000000 125.000000,0.000000 0.000000,0.000000-125.000000,0.000000 0.000000,0.000000 150.000000,0.000000 0.000000,75.000000-125.000000,0.000000 0.000000,25.000000 100.000000,0.000000 0.000000,-50.000000 75.000000,0.000000 0.000000,-25.000000 100.000000,0.000000 0.000000,-50.000000 25.000000,0.000000 0.000000,-25.000000 25.000000,0.000000 0.000000,-50.000000-25.000000,0.000000 0.000000,50.000000-100.000000,0.000000 0.000000,-50.000000 75.000000,0.000000 0.000000,25.000000-75.000000,0.000000 0.000000,-50.000000 50.000000,0.000000 0.000000,50.000000-50.000000,0.000000 0.000000,-25.000000-25.000000,0.000000 0.000000,50.000000-50.000000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54000.000000 54300.000000,'0.000000'150.000000,"0.000000"-125.000000,0.000000 0.000000,0.000000 25.000000,0.000000 0.000000,0.000000-25.000000,0.000000 0.000000,0.000000 25.000000,0.000000 0.000000,0.000000-25.000000,0.000000 0.000000,0.000000 75.000000,0.000000 0.000000,0.000000-25.000000,0.000000 0.000000,0.000000-25.000000,0.000000 0.000000,75.000000-100.000000,0.000000 0.000000,25.000000-75.000000,0.000000 0.000000,0.000000-50.000000,0.000000 0.000000,-50.000000 75.000000,0.000000 0.000000,-25.000000 75.000000,0.000000 0.000000,0.000000-25.000000,0.000000 0.000000,-25.000000 75.000000,0.000000 0.000000,0.000000 75.000000,0.000000 0.000000,0.000000-50.000000,0.000000 0.000000,50.000000-25.000000,0.000000 0.000000,-25.000000 0.000000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54800.000000 54200.000000,'50.000000'-100.000000,"-50.000000"75.000000,0.000000 0.000000,50.000000 25.000000,0.000000 0.000000,25.000000-25.000000,0.000000 0.000000,25.000000-25.000000,0.000000 0.000000,-75.000000 0.000000,0.000000 0.000000,25.000000 0.000000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55650.000000 53100.000000,'-50.000000'150.000000,"0.000000"0.000000,0.000000 0.000000,0.000000 75.000000,0.000000 0.000000,25.000000 50.000000,0.000000 0.000000,25.000000-50.000000,0.000000 0.000000,25.000000-200.000000,0.000000 0.000000,25.000000 25.000000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57900.000000 53350.000000,'0.000000'50.000000,"-25.000000"0.000000,0.000000 0.000000,-50.000000 25.000000,0.000000 0.000000,-25.000000 75.000000,0.000000 0.000000,-25.000000 75.000000,0.000000 0.000000,100.000000 75.000000,0.000000 0.000000,75.000000-150.000000,0.000000 0.000000,-25.000000-100.000000,0.000000 0.000000,100.000000 25.000000,0.000000 0.000000,-75.000000-75.000000,0.000000 0.000000,0.000000 0.000000,0.000000 0.000000,25.000000 25.000000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58600.000000 54150.000000,'-50.000000'-50.000000,"50.000000"25.000000,0.000000 0.000000,25.000000 25.000000,0.000000 0.000000,50.000000-50.000000,0.000000 0.000000,-50.000000 50.000000,0.000000 0.000000,125.000000-100.000000,0.000000 0.000000,-75.000000 50.000000,0.000000 0.000000,-25.000000 25.000000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59300.000000 53450.000000,'-50.000000'200.000000,"0.000000"-100.000000,0.000000 0.000000,0.000000 0.000000,0.000000 0.000000,50.000000-75.000000,0.000000 0.000000,-50.000000 100.000000,0.000000 0.000000,50.000000-75.000000,0.000000 0.000000,0.000000 100.000000,0.000000 0.000000,75.000000-50.000000,0.000000 0.000000,-50.000000-75.000000,0.000000 0.000000,0.000000 0.000000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37000.000000 29700.000000,'0.000000'50.000000,"-25.000000"-50.000000,0.000000 0.000000,0.000000 0.000000,0.000000 0.000000,0.000000 25.000000,0.000000 0.000000,-25.000000-25.000000,0.000000 0.000000,0.000000 0.000000,0.000000 0.000000,-25.000000 50.000000,0.000000 0.000000,25.000000 25.000000,0.000000 0.000000,50.000000-25.000000,0.000000 0.000000,125.000000 25.000000,0.000000 0.000000,25.000000-25.000000,0.000000 0.000000,-100.000000-25.000000,0.000000 0.000000,100.000000 25.000000,0.000000 0.000000,-125.000000-25.000000,0.000000 0.000000,50.000000 50.000000,0.000000 0.000000,-50.000000-50.000000,0.000000 0.000000,-50.000000 25.000000,0.000000 0.000000,0.000000-25.000000,0.000000 0.000000,-150.000000 50.000000,0.000000 0.000000,-75.000000-25.000000,0.000000 0.000000,50.000000 0.000000,0.000000 0.000000,150.000000-50.000000,0.000000 0.000000,0.000000 25.000000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59900.000000 54800.000000,'50.000000'-50.000000,"-50.000000"25.000000,0.000000 0.000000,25.000000 0.000000,0.000000 0.000000,-25.000000 0.000000,0.000000 0.000000,0.000000-50.000000,0.000000 0.000000,25.000000 0.000000,0.000000 0.000000,-50.000000 25.000000,0.000000 0.000000,-75.000000 25.000000,0.000000 0.000000,-25.000000 75.000000,0.000000 0.000000,25.000000 75.000000,0.000000 0.000000,75.000000-50.000000,0.000000 0.000000,25.000000 0.000000,0.000000 0.000000,50.000000-75.000000,0.000000 0.000000,-25.000000 0.000000,0.000000 0.000000,100.000000-50.000000,0.000000 0.000000,-50.000000-25.000000,0.000000 0.000000,-25.000000 50.000000,0.000000 0.000000,-25.000000 25.000000,0.000000 0.000000,0.000000 0.000000,0.000000 0.000000,0.000000 0.000000,0.000000 0.000000,0.000000 25.000000,0.000000 0.000000,0.000000-25.000000,0.000000 0.000000,0.000000 0.000000,0.000000 0.000000,25.000000-25.000000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60600.000000 53400.000000,'-50.000000'0.000000,"50.000000"50.000000,0.000000 0.000000,0.000000 25.000000,0.000000 0.000000,0.000000-25.000000,0.000000 0.000000,-25.000000 50.000000,0.000000 0.000000,25.000000-50.000000,0.000000 0.000000,0.000000 75.000000,0.000000 0.000000,0.000000-50.000000,0.000000 0.000000,0.000000-50.000000,0.000000 0.000000,25.000000 0.000000,0.000000 0.000000,50.000000-75.000000,0.000000 0.000000,0.000000-50.000000,0.000000 0.000000,25.000000 50.000000,0.000000 0.000000,-25.000000 50.000000,0.000000 0.000000,-50.000000 50.000000,0.000000 0.000000,0.000000 25.000000,0.000000 0.000000,-25.000000-50.000000,0.000000 0.000000,-50.000000 50.000000,0.000000 0.000000,-25.000000-25.000000,0.000000 0.000000,-25.000000-25.000000,0.000000 0.000000,50.000000-75.000000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61400.000000 53100.000000,'50.000000'100.000000,"-50.000000"-50.000000,0.000000 0.000000,0.000000-25.000000,0.000000 0.000000,0.000000 75.000000,0.000000 0.000000,25.000000 75.000000,0.000000 0.000000,-25.000000 50.000000,0.000000 0.000000,0.000000-25.000000,0.000000 0.000000,0.000000-125.000000,0.000000 0.000000,-25.000000-50.000000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61850.000000 54450.000000,'50.000000'0.000000,"-25.000000"0.000000,0.000000 0.000000,0.000000 0.000000,0.000000 0.000000,0.000000 25.000000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61950.000000 54400.000000,'50.000000'-50.000000,"-25.000000"25.000000,0.000000 0.000000,0.000000 25.000000,0.000000 0.000000,0.000000 0.000000,0.000000 0.000000,25.000000-25.000000,0.000000 0.000000,25.000000 25.000000,0.000000 0.000000,-25.000000-50.000000,0.000000 0.000000,0.000000-25.000000,0.000000 0.000000,-25.000000-25.000000,0.000000 0.000000,-50.000000 50.000000,0.000000 0.000000,-50.000000 50.000000,0.000000 0.000000,50.000000 0.000000,0.000000 0.000000,-50.000000 75.000000,0.000000 0.000000,50.000000-50.000000,0.000000 0.000000,-50.000000 125.000000,0.000000 0.000000,50.000000-25.000000,0.000000 0.000000,50.000000-25.000000,0.000000 0.000000,125.000000-75.000000,0.000000 0.000000,-100.000000-25.000000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63400.000000 53150.000000,'50.000000'50.000000,"-25.000000"-25.000000,0.000000 0.000000,50.000000 75.000000,0.000000 0.000000,-25.000000 100.000000,0.000000 0.000000,-50.000000 50.000000,0.000000 0.000000,-125.000000 25.000000,0.000000 0.000000,75.000000-225.000000,0.000000 0.000000,0.000000 25.000000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66950.000000 54700.000000,'0.000000'50.000000,"0.000000"-100.000000,0.000000 0.000000,25.000000-75.000000,0.000000 0.000000,-50.000000 0.000000,0.000000 0.000000,-50.000000 50.000000,0.000000 0.000000,50.000000 75.000000,0.000000 0.000000,-175.000000 0.000000,0.000000 0.000000,50.000000 150.000000,0.000000 0.000000,100.000000 0.000000,0.000000 0.000000,125.000000-50.000000,0.000000 0.000000,125.000000-50.000000,0.000000 0.000000,0.000000-75.000000,0.000000 0.000000,-125.000000 0.000000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67700.000000 53800.000000,'0.000000'100.000000,"-50.000000"-50.000000,0.000000 0.000000,50.000000 25.000000,0.000000 0.000000,-25.000000 50.000000,0.000000 0.000000,25.000000-50.000000,0.000000 0.000000,0.000000-50.000000,0.000000 0.000000,0.000000 25.000000,0.000000 0.000000,25.000000-50.000000,0.000000 0.000000,25.000000 25.000000,0.000000 0.000000,50.000000-75.000000,0.000000 0.000000,0.000000-75.000000,0.000000 0.000000,-25.000000 0.000000,0.000000 0.000000,-25.000000 50.000000,0.000000 0.000000,-25.000000 50.000000,0.000000 0.000000,-25.000000 50.000000,0.000000 0.000000,25.000000 25.000000,0.000000 0.000000,-25.000000-25.000000,0.000000 0.000000,25.000000 50.000000,0.000000 0.000000,0.000000-75.000000,0.000000 0.000000,25.000000 25.000000,0.000000 0.000000,-25.000000 0.000000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68600.000000 53350.000000,'0.000000'50.000000,"50.000000"-50.000000,0.000000 0.000000,-25.000000-25.000000,0.000000 0.000000,100.000000-50.000000,0.000000 0.000000,-25.000000 0.000000,0.000000 0.000000,-50.000000 25.000000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69400.000000 52850.000000,'-50.000000'250.000000,"0.000000"-150.000000,0.000000 0.000000,25.000000 50.000000,0.000000 0.000000,25.000000-25.000000,0.000000 0.000000,0.000000-75.000000,0.000000 0.000000,0.000000 75.000000,0.000000 0.000000,0.000000-75.000000,0.000000 0.000000,25.000000 0.000000,0.000000 0.000000,0.000000 0.000000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39900.000000 30450.000000,'0.000000'-50.000000,"75.000000"0.000000,0.000000 0.000000,50.000000 0.000000,0.000000 0.000000,25.000000-25.000000,0.000000 0.000000,-25.000000-25.000000,0.000000 0.000000,-75.000000 0.000000,0.000000 0.000000,-50.000000 50.000000,0.000000 0.000000,-75.000000 50.000000,0.000000 0.000000,50.000000 25.000000,0.000000 0.000000,-75.000000 75.000000,0.000000 0.000000,75.000000-50.000000,0.000000 0.000000,-75.000000 100.000000,0.000000 0.000000,75.000000-75.000000,0.000000 0.000000,-25.000000 200.000000,0.000000 0.000000,75.000000-50.000000,0.000000 0.000000,100.000000-125.000000,0.000000 0.000000,-100.000000-100.000000,0.000000 0.000000,25.000000-25.000000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69750.000000 53850.000000,'0.000000'50.000000,"0.000000"-25.000000,0.000000 0.000000,0.000000 0.000000,0.000000 0.000000,0.000000 75.000000,0.000000 0.000000,-25.000000 100.000000,0.000000 0.000000,0.000000 75.000000,0.000000 0.000000,-25.000000-50.000000,0.000000 0.000000,25.000000-100.000000,0.000000 0.000000,25.000000-150.000000,0.000000 0.000000,25.000000-175.000000,0.000000 0.000000,0.000000 0.000000,0.000000 0.000000,0.000000 125.000000,0.000000 0.000000,25.000000-125.000000,0.000000 0.000000,-50.000000 125.000000,0.000000 0.000000,50.000000-125.000000,0.000000 0.000000,-25.000000 150.000000,0.000000 0.000000,75.000000-125.000000,0.000000 0.000000,25.000000 125.000000,0.000000 0.000000,-25.000000 75.000000,0.000000 0.000000,-50.000000 50.000000,0.000000 0.000000,-25.000000-25.000000,0.000000 0.000000,-25.000000 0.000000,0.000000 0.000000,0.000000 25.000000,0.000000 0.000000,-75.000000 50.000000,0.000000 0.000000,0.000000-50.000000,0.000000 0.000000,25.000000-50.000000,0.000000 0.000000,-25.000000 50.000000,0.000000 0.000000,50.000000-75.000000,0.000000 0.000000,50.000000-50.000000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71050.000000 53300.000000,'50.000000'0.000000,"-25.000000"25.000000,0.000000 0.000000,0.000000 25.000000,0.000000 0.000000,-25.000000 0.000000,0.000000 0.000000,0.000000 50.000000,0.000000 0.000000,-25.000000 25.000000,0.000000 0.000000,25.000000-25.000000,0.000000 0.000000,0.000000-75.000000,0.000000 0.000000,50.000000-25.000000,0.000000 0.000000,-25.000000-25.000000,0.000000 0.000000,50.000000-50.000000,0.000000 0.000000,-50.000000 50.000000,0.000000 0.000000,50.000000-75.000000,0.000000 0.000000,-50.000000 75.000000,0.000000 0.000000,25.000000-25.000000,0.000000 0.000000,-50.000000 25.000000,0.000000 0.000000,25.000000 25.000000,0.000000 0.000000,-25.000000 25.000000,0.000000 0.000000,25.000000 50.000000,0.000000 0.000000,0.000000-25.000000,0.000000 0.000000,50.000000-25.000000,0.000000 0.000000,-50.000000-25.000000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72150.000000 53100.000000,'0.000000'-100.000000,"25.000000"50.000000,0.000000 0.000000,25.000000-25.000000,0.000000 0.000000,75.000000 25.000000,0.000000 0.000000,-50.000000-25.000000,0.000000 0.000000,-50.000000 75.000000,0.000000 0.000000,25.000000-50.000000,0.000000 0.000000,-25.000000 50.000000,0.000000 0.000000,-25.000000 50.000000,0.000000 0.000000,-50.000000 100.000000,0.000000 0.000000,-50.000000 75.000000,0.000000 0.000000,25.000000 0.000000,0.000000 0.000000,75.000000-25.000000,0.000000 0.000000,0.000000-100.000000,0.000000 0.000000,0.000000-75.000000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74500.000000 52400.000000,'-200.000000'300.000000,"100.000000"-100.000000,0.000000 0.000000,-50.000000 125.000000,0.000000 0.000000,100.000000-50.000000,0.000000 0.000000,50.000000-200.000000,0.000000 0.000000,50.000000 100.000000,0.000000 0.000000,0.000000-125.000000,0.000000 0.000000,100.000000-25.000000,0.000000 0.000000,-75.000000-25.000000,0.000000 0.000000,100.000000-100.000000,0.000000 0.000000,-125.000000 50.000000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74900.000000 53500.000000,'0.000000'-50.000000,"50.000000"25.000000,0.000000 0.000000,-25.000000 0.000000,0.000000 0.000000,100.000000-25.000000,0.000000 0.000000,-75.000000 25.000000,0.000000 0.000000,150.000000-125.000000,0.000000 0.000000,-150.000000 100.000000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75900.000000 52650.000000,'-150.000000'150.000000,"75.000000"-25.000000,0.000000 0.000000,25.000000-25.000000,0.000000 0.000000,50.000000-50.000000,0.000000 0.000000,0.000000 100.000000,0.000000 0.000000,0.000000-25.000000,0.000000 0.000000,0.000000-75.000000,0.000000 0.000000,50.000000 50.000000,0.000000 0.000000,-25.000000-75.000000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76200.000000 54200.000000,'50.000000'0.000000,"-25.000000"-50.000000,0.000000 0.000000,25.000000-75.000000,0.000000 0.000000,-50.000000-25.000000,0.000000 0.000000,0.000000 75.000000,0.000000 0.000000,-75.000000 50.000000,0.000000 0.000000,-25.000000 75.000000,0.000000 0.000000,50.000000 0.000000,0.000000 0.000000,50.000000 0.000000,0.000000 0.000000,0.000000-25.000000,0.000000 0.000000,25.000000-25.000000,0.000000 0.000000,0.000000 0.000000,0.000000 0.000000,50.000000 0.000000,0.000000 0.000000,-25.000000-25.000000,0.000000 0.000000,-25.000000 25.000000,0.000000 0.000000,0.000000 25.000000,0.000000 0.000000,25.000000 25.000000,0.000000 0.000000,0.000000 0.000000,0.000000 0.000000,25.000000-50.000000,0.000000 0.000000,-50.000000 0.000000,0.000000 0.000000,25.000000-25.000000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77500.000000 52400.000000,'0.000000'200.000000,"0.000000"-100.000000,0.000000 0.000000,-25.000000-25.000000,0.000000 0.000000,0.000000-25.000000,0.000000 0.000000,25.000000 50.000000,0.000000 0.000000,-25.000000-50.000000,0.000000 0.000000,0.000000 75.000000,0.000000 0.000000,25.000000-75.000000,0.000000 0.000000,0.000000 100.000000,0.000000 0.000000,25.000000-100.000000,0.000000 0.000000,100.000000-100.000000,0.000000 0.000000,0.000000-25.000000,0.000000 0.000000,0.000000 25.000000,0.000000 0.000000,-25.000000 50.000000,0.000000 0.000000,-50.000000 25.000000,0.000000 0.000000,-50.000000 50.000000,0.000000 0.000000,0.000000-50.000000,0.000000 0.000000,-75.000000 75.000000,0.000000 0.000000,50.000000-75.000000,0.000000 0.000000,-150.000000 100.000000,0.000000 0.000000,0.000000-75.000000,0.000000 0.000000,125.000000-50.000000,0.000000 0.000000,0.000000 0.000000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78400.000000 52100.000000,'50.000000'-50.000000,"-50.000000"150.000000,0.000000 0.000000,0.000000-50.000000,0.000000 0.000000,0.000000 225.000000,0.000000 0.000000,-25.000000 25.000000,0.000000 0.000000,-25.000000-25.000000,0.000000 0.000000,25.000000-125.000000,0.000000 0.000000,0.000000-125.000000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78750.000000 53800.000000,'50.000000'0.000000,"0.000000"0.000000,0.000000 0.000000,0.000000 0.000000,0.000000 0.000000,50.000000-25.000000,0.000000 0.000000,0.000000-50.000000,0.000000 0.000000,0.000000-25.000000,0.000000 0.000000,-50.000000-25.000000,0.000000 0.000000,-75.000000 50.000000,0.000000 0.000000,-100.000000 75.000000,0.000000 0.000000,25.000000 100.000000,0.000000 0.000000,50.000000-75.000000,0.000000 0.000000,0.000000 75.000000,0.000000 0.000000,25.000000-75.000000,0.000000 0.000000,0.000000 150.000000,0.000000 0.000000,75.000000-50.000000,0.000000 0.000000,75.000000-100.000000,0.000000 0.000000,25.000000-100.000000,0.000000 0.000000,-125.000000 50.000000,0.000000 0.000000,25.000000-25.000000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41200.000000 31050.000000,'-50.000000'50.000000,"50.000000"-25.000000,0.000000 0.000000,0.000000 0.000000,0.000000 0.000000,0.000000-75.000000,0.000000 0.000000,25.000000-75.000000,0.000000 0.000000,-25.000000 25.000000,0.000000 0.000000,-25.000000 50.000000,0.000000 0.000000,-100.000000 100.000000,0.000000 0.000000,25.000000 50.000000,0.000000 0.000000,75.000000-75.000000,0.000000 0.000000,-25.000000 100.000000,0.000000 0.000000,50.000000-100.000000,0.000000 0.000000,50.000000 50.000000,0.000000 0.000000,150.000000-125.000000,0.000000 0.000000,-125.000000 25.000000,0.000000 0.000000,0.000000 0.000000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80650.000000 52350.000000,'50.000000'-150.000000,"-25.000000"225.000000,0.000000 0.000000,0.000000 175.000000,0.000000 0.000000,0.000000 75.000000,0.000000 0.000000,0.000000 0.000000,0.000000 0.000000,-50.000000-50.000000,0.000000 0.000000,-50.000000-75.000000,0.000000 0.000000,25.000000-150.000000,0.000000 0.000000,0.000000 100.000000,0.000000 0.000000,0.000000-75.000000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13200.000000 38900.000000,'0.000000'-100.000000,"-25.000000"50.000000,0.000000 0.000000,50.000000 50.000000,0.000000 0.000000,0.000000 0.000000,0.000000 0.000000,50.000000-25.000000,0.000000 0.000000,25.000000-50.000000,0.000000 0.000000,75.000000 0.000000,0.000000 0.000000,0.000000-25.000000,0.000000 0.000000,50.000000 0.000000,0.000000 0.000000,25.000000 0.000000,0.000000 0.000000,-25.000000 50.000000,0.000000 0.000000,0.000000 25.000000,0.000000 0.000000,0.000000 25.000000,0.000000 0.000000,-25.000000-25.000000,0.000000 0.000000,0.000000-25.000000,0.000000 0.000000,-50.000000 25.000000,0.000000 0.000000,-100.000000 0.000000,0.000000 0.000000,-50.000000 50.000000,0.000000 0.000000,0.000000 25.000000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18000.000000 39250.000000,'-50.000000'0.000000,"50.000000"25.000000,0.000000 0.000000,0.000000-50.000000,0.000000 0.000000,75.000000-100.000000,0.000000 0.000000,25.000000-75.000000,0.000000 0.000000,-50.000000-50.000000,0.000000 0.000000,0.000000 0.000000,0.000000 0.000000,-50.000000 75.000000,0.000000 0.000000,0.000000 125.000000,0.000000 0.000000,-25.000000 50.000000,0.000000 0.000000,0.000000 25.000000,0.000000 0.000000,25.000000 25.000000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26850.000000 38750.000000,'0.000000'-50.000000,"0.000000"25.000000,0.000000 0.000000,0.000000 0.000000,0.000000 0.000000,0.000000 0.000000,0.000000 0.000000,0.000000 0.000000,0.000000 0.000000,-50.000000-25.000000,0.000000 0.000000,-125.000000-50.000000,0.000000 0.000000,-225.000000 25.000000,0.000000 0.000000,-275.000000 75.000000,0.000000 0.000000,100.000000 0.000000,0.000000 0.000000,275.000000-50.000000,0.000000 0.000000,75.000000-50.000000,0.000000 0.000000,125.000000 25.000000,0.000000 0.000000,50.000000 50.000000,0.000000 0.000000,-150.000000-25.000000,0.000000 0.000000,-25.000000 50.000000,0.000000 0.000000,25.000000 0.000000,0.000000 0.000000,75.000000 25.000000,0.000000 0.000000,75.000000 50.000000,0.000000 0.000000,25.000000-50.000000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18250.000000 34550.000000,'0.000000'-250.000000,"0.000000"200.000000,0.000000 0.000000,0.000000 25.000000,0.000000 0.000000,25.000000 25.000000,0.000000 0.000000,0.000000 150.000000,0.000000 0.000000,-25.000000 175.000000,0.000000 0.000000,-25.000000-25.000000,0.000000 0.000000,0.000000-50.000000,0.000000 0.000000,25.000000-150.000000,0.000000 0.000000,0.000000-150.000000,0.000000 0.000000,75.000000-200.000000,0.000000 0.000000,0.000000 75.000000,0.000000 0.000000,-50.000000 100.000000,0.000000 0.000000,25.000000-25.000000,0.000000 0.000000,-50.000000 50.000000,0.000000 0.000000,50.000000 25.000000,0.000000 0.000000,-50.000000 150.000000,0.000000 0.000000,-25.000000 75.000000,0.000000 0.000000,25.000000-25.000000,0.000000 0.000000,0.000000-75.000000,0.000000 0.000000,50.000000-75.000000,0.000000 0.000000,25.000000-50.000000,0.000000 0.000000,-50.000000 25.000000,0.000000 0.000000,50.000000-75.000000,0.000000 0.000000,-50.000000 25.000000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19550.000000 35450.000000,'0.000000'150.000000,"0.000000"-100.000000,0.000000 0.000000,25.000000 0.000000,0.000000 0.000000,0.000000-50.000000,0.000000 0.000000,0.000000 0.000000,0.000000 0.000000,25.000000 0.000000,0.000000 0.000000,-25.000000-25.000000,0.000000 0.000000,25.000000-50.000000,0.000000 0.000000,-25.000000 50.000000,0.000000 0.000000,-25.000000-50.000000,0.000000 0.000000,25.000000 50.000000,0.000000 0.000000,-25.000000-50.000000,0.000000 0.000000,-75.000000 75.000000,0.000000 0.000000,-50.000000 100.000000,0.000000 0.000000,25.000000 75.000000,0.000000 0.000000,50.000000 50.000000,0.000000 0.000000,125.000000-125.000000,0.000000 0.000000,125.000000-100.000000,0.000000 0.000000,-50.000000-75.000000,0.000000 0.000000,-100.000000 50.000000,0.000000 0.000000,50.000000-25.000000,0.000000 0.000000,-50.000000 25.000000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20800.000000 35350.000000,'-200.000000'100.000000,"175.000000"-25.000000,0.000000 0.000000,100.000000 25.000000,0.000000 0.000000,-50.000000-75.000000,0.000000 0.000000,75.000000 25.000000,0.000000 0.000000,-75.000000-50.000000,0.000000 0.000000,75.000000 25.000000,0.000000 0.000000,-75.000000-25.000000,0.000000 0.000000,50.000000-50.000000,0.000000 0.000000,0.000000-100.000000,0.000000 0.000000,-50.000000-50.000000,0.000000 0.000000,0.000000 50.000000,0.000000 0.000000,-25.000000 125.000000,0.000000 0.000000,-25.000000 50.000000,0.000000 0.000000,-25.000000 175.000000,0.000000 0.000000,25.000000-125.000000,0.000000 0.000000,-50.000000 225.000000,0.000000 0.000000,75.000000-200.000000,0.000000 0.000000,-50.000000 200.000000,0.000000 0.000000,50.000000-225.000000,0.000000 0.000000,0.000000 125.000000,0.000000 0.000000,50.000000-125.000000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13350.000000 54250.000000,'0.000000'100.000000,"175.000000"25.000000,0.000000 0.000000,200.000000 100.000000,0.000000 0.000000,75.000000-100.000000,0.000000 0.000000,-300.000000-100.000000,0.000000 0.000000,400.000000 0.000000,0.000000 0.000000,-375.000000 0.000000,0.000000 0.000000,350.000000 25.000000,0.000000 0.000000,-350.000000-25.000000,0.000000 0.000000,500.000000 100.000000,0.000000 0.000000,-100.000000 25.000000,0.000000 0.000000,25.000000-50.000000,0.000000 0.000000,-75.000000-25.000000,0.000000 0.000000,-100.000000 25.000000,0.000000 0.000000,-100.000000 75.000000,0.000000 0.000000,-100.000000 100.000000,0.000000 0.000000,-100.000000-75.000000,0.000000 0.000000,-100.000000-150.000000,0.000000 0.000000,100.000000 75.000000,0.000000 0.000000,-100.000000-75.000000,0.000000 0.000000,25.000000 0.000000,0.000000 0.000000,-25.000000 0.000000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20500.000000 54550.000000,'200.000000'-150.000000,"-175.000000"150.000000,0.000000 0.000000,75.000000-25.000000,0.000000 0.000000,-75.000000 25.000000,0.000000 0.000000,100.000000 25.000000,0.000000 0.000000,-100.000000 0.000000,0.000000 0.000000,150.000000 125.000000,0.000000 0.000000,75.000000 0.000000,0.000000 0.000000,100.000000 0.000000,0.000000 0.000000,100.000000-50.000000,0.000000 0.000000,-75.000000 25.000000,0.000000 0.000000,-75.000000 50.000000,0.000000 0.000000,-100.000000 25.000000,0.000000 0.000000,-175.000000-150.000000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27950.000000 53900.000000,'-50.000000'-50.000000,"75.000000"250.000000,0.000000 0.000000,25.000000 125.000000,0.000000 0.000000,0.000000-25.000000,0.000000 0.000000,-50.000000-200.000000,0.000000 0.000000,25.000000 225.000000,0.000000 0.000000,-25.000000-100.000000,0.000000 0.000000,-25.000000-175.000000,0.000000 0.000000,0.000000 100.000000,0.000000 0.000000,0.000000-75.000000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43600.000000 31000.000000,'0.000000'50.000000,"25.000000"-25.000000,0.000000 0.000000,25.000000-125.000000,0.000000 0.000000,-50.000000 0.000000,0.000000 0.000000,0.000000 50.000000,0.000000 0.000000,0.000000-50.000000,0.000000 0.000000,0.000000 75.000000,0.000000 0.000000,-125.000000-25.000000,0.000000 0.000000,100.000000 25.000000,0.000000 0.000000,-225.000000 125.000000,0.000000 0.000000,75.000000 75.000000,0.000000 0.000000,150.000000-25.000000,0.000000 0.000000,150.000000-125.000000,0.000000 0.000000,100.000000-125.000000,0.000000 0.000000,-25.000000-125.000000,0.000000 0.000000,-50.000000 25.000000,0.000000 0.000000,-125.000000 125.000000,0.000000 0.000000,50.000000-100.000000,0.000000 0.000000,-75.000000 150.000000,0.000000 0.000000,0.000000-75.000000,0.000000 0.000000,-25.000000 125.000000,0.000000 0.000000,-50.000000 100.000000,0.000000 0.000000,50.000000 100.000000,0.000000 0.000000,25.000000-25.000000,0.000000 0.000000,25.000000-25.000000,0.000000 0.000000,75.000000-100.000000,0.000000 0.000000,-75.000000-50.000000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26850.000000 59900.000000,'0.000000'50.000000,"0.000000"0.000000,0.000000 0.000000,0.000000 50.000000,0.000000 0.000000,25.000000 100.000000,0.000000 0.000000,25.000000-50.000000,0.000000 0.000000,-25.000000-75.000000,0.000000 0.000000,-50.000000-125.000000,0.000000 0.000000,-25.000000-250.000000,0.000000 0.000000,50.000000-25.000000,0.000000 0.000000,75.000000 100.000000,0.000000 0.000000,25.000000 150.000000,0.000000 0.000000,-75.000000 75.000000,0.000000 0.000000,175.000000 25.000000,0.000000 0.000000,-100.000000 100.000000,0.000000 0.000000,-50.000000-50.000000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28150.000000 60250.000000,'0.000000'100.000000,"0.000000"-75.000000,0.000000 0.000000,50.000000-25.000000,0.000000 0.000000,25.000000-75.000000,0.000000 0.000000,-50.000000-50.000000,0.000000 0.000000,-25.000000 50.000000,0.000000 0.000000,-125.000000 100.000000,0.000000 0.000000,0.000000 125.000000,0.000000 0.000000,75.000000-25.000000,0.000000 0.000000,50.000000-75.000000,0.000000 0.000000,25.000000 50.000000,0.000000 0.000000,0.000000-75.000000,0.000000 0.000000,125.000000 0.000000,0.000000 0.000000,-100.000000-25.000000,0.000000 0.000000,150.000000-100.000000,0.000000 0.000000,-125.000000 25.000000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29400.000000 58450.000000,'-50.000000'50.000000,"25.000000"25.000000,0.000000 0.000000,0.000000-25.000000,0.000000 0.000000,25.000000 150.000000,0.000000 0.000000,0.000000-125.000000,0.000000 0.000000,25.000000 300.000000,0.000000 0.000000,50.000000-75.000000,0.000000 0.000000,-25.000000-175.000000,0.000000 0.000000,-25.000000-75.000000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30350.000000 60650.000000,'-50.000000'50.000000,"25.000000"-50.000000,0.000000 0.000000,25.000000-50.000000,0.000000 0.000000,50.000000-100.000000,0.000000 0.000000,-50.000000-25.000000,0.000000 0.000000,-25.000000 75.000000,0.000000 0.000000,-75.000000 75.000000,0.000000 0.000000,0.000000 75.000000,0.000000 0.000000,75.000000 0.000000,0.000000 0.000000,-25.000000 50.000000,0.000000 0.000000,50.000000-75.000000,0.000000 0.000000,0.000000 50.000000,0.000000 0.000000,0.000000-50.000000,0.000000 0.000000,100.000000 25.000000,0.000000 0.000000,25.000000-75.000000,0.000000 0.000000,0.000000-25.000000,0.000000 0.000000,-50.000000 25.000000,0.000000 0.000000,25.000000 0.000000,0.000000 0.000000,-25.000000 25.000000,0.000000 0.000000,-25.000000-25.000000,0.000000 0.000000,-25.000000 25.000000,0.000000 0.000000,0.000000-50.000000,0.000000 0.000000,0.000000 25.000000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30900.000000 59050.000000,'0.000000'-50.000000,"25.000000"50.000000,0.000000 0.000000,50.000000-50.000000,0.000000 0.000000,-50.000000 25.000000,0.000000 0.000000,100.000000-50.000000,0.000000 0.000000,-100.000000 50.000000,0.000000 0.000000,75.000000-50.000000,0.000000 0.000000,-100.000000 50.000000,0.000000 0.000000,25.000000-25.000000,0.000000 0.000000,-75.000000 125.000000,0.000000 0.000000,0.000000 175.000000,0.000000 0.000000,25.000000 0.000000,0.000000 0.000000,25.000000 0.000000,0.000000 0.000000,100.000000-125.000000,0.000000 0.000000,0.000000-125.000000,0.000000 0.000000,-50.000000-25.000000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32200.000000 59650.000000,'0.000000'100.000000,"0.000000"-50.000000,0.000000 0.000000,0.000000 50.000000,0.000000 0.000000,25.000000-50.000000,0.000000 0.000000,0.000000-50.000000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32500.000000 58750.000000,'-200.000000'100.000000,"175.000000"-25.000000,0.000000 0.000000,75.000000 0.000000,0.000000 0.000000,-25.000000-50.000000,0.000000 0.000000,50.000000 0.000000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33400.000000 59900.000000,'50.000000'-100.000000,"-50.000000"75.000000,0.000000 0.000000,0.000000-50.000000,0.000000 0.000000,-25.000000-25.000000,0.000000 0.000000,-50.000000 0.000000,0.000000 0.000000,0.000000 75.000000,0.000000 0.000000,-25.000000 150.000000,0.000000 0.000000,75.000000 100.000000,0.000000 0.000000,25.000000-100.000000,0.000000 0.000000,25.000000-75.000000,0.000000 0.000000,0.000000 25.000000,0.000000 0.000000,0.000000-75.000000,0.000000 0.000000,50.000000-25.000000,0.000000 0.000000,-25.000000 0.000000,0.000000 0.000000,75.000000-125.000000,0.000000 0.000000,-50.000000 0.000000,0.000000 0.000000,-25.000000 75.000000,0.000000 0.000000,-50.000000 150.000000,0.000000 0.000000,0.000000 0.000000,0.000000 0.000000,25.000000-50.000000,0.000000 0.000000,0.000000 50.000000,0.000000 0.000000,25.000000-25.000000,0.000000 0.000000,25.000000-50.000000,0.000000 0.000000,0.000000-50.000000,0.000000 0.000000,0.000000 0.000000,0.000000 0.000000,0.000000 50.000000,0.000000 0.000000,0.000000 50.000000,0.000000 0.000000,0.000000 75.000000,0.000000 0.000000,-50.000000-100.000000,0.000000 0.000000,0.000000 25.000000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27050.000000 63200.000000,'0.000000'-50.000000,"0.000000"0.000000,0.000000 0.000000,0.000000-50.000000,0.000000 0.000000,-25.000000-50.000000,0.000000 0.000000,-125.000000 100.000000,0.000000 0.000000,-75.000000 100.000000,0.000000 0.000000,100.000000 75.000000,0.000000 0.000000,100.000000-75.000000,0.000000 0.000000,25.000000 75.000000,0.000000 0.000000,0.000000-100.000000,0.000000 0.000000,100.000000 50.000000,0.000000 0.000000,-25.000000-50.000000,0.000000 0.000000,125.000000 0.000000,0.000000 0.000000,-50.000000 0.000000,0.000000 0.000000,-125.000000 50.000000,0.000000 0.000000,-50.000000 50.000000,0.000000 0.000000,-75.000000 25.000000,0.000000 0.000000,-25.000000-75.000000,0.000000 0.000000,50.000000-75.000000,0.000000 0.000000,50.000000 0.000000,0.000000 0.000000,0.000000-150.000000,0.000000 0.000000,25.000000 100.000000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28200.000000 63550.000000,'-50.000000'50.000000,"25.000000"-50.000000,0.000000 0.000000,25.000000-50.000000,0.000000 0.000000,0.000000-75.000000,0.000000 0.000000,-50.000000 25.000000,0.000000 0.000000,-75.000000 75.000000,0.000000 0.000000,25.000000 75.000000,0.000000 0.000000,25.000000 100.000000,0.000000 0.000000,75.000000-50.000000,0.000000 0.000000,0.000000-75.000000,0.000000 0.000000,50.000000 50.000000,0.000000 0.000000,0.000000-75.000000,0.000000 0.000000,50.000000 25.000000,0.000000 0.000000,-75.000000-25.000000,0.000000 0.000000,75.000000-75.000000,0.000000 0.000000,-75.000000 50.000000,0.000000 0.000000,50.000000-125.000000,0.000000 0.000000,-25.000000 25.000000,0.000000 0.000000,-50.000000 250.000000,0.000000 0.000000,0.000000 50.000000,0.000000 0.000000,25.000000-75.000000,0.000000 0.000000,0.000000-100.000000,0.000000 0.000000,50.000000 25.000000,0.000000 0.000000,-50.000000-25.000000,0.000000 0.000000,25.000000-75.000000,0.000000 0.000000,-25.000000 25.000000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44850.000000 30550.000000,'50.000000'0.000000,"-25.000000"-25.000000,0.000000 0.000000,0.000000 0.000000,0.000000 0.000000,-25.000000-25.000000,0.000000 0.000000,0.000000-25.000000,0.000000 0.000000,-50.000000 50.000000,0.000000 0.000000,25.000000 0.000000,0.000000 0.000000,-100.000000 25.000000,0.000000 0.000000,75.000000 25.000000,0.000000 0.000000,-100.000000 75.000000,0.000000 0.000000,125.000000-50.000000,0.000000 0.000000,-50.000000 100.000000,0.000000 0.000000,100.000000-25.000000,0.000000 0.000000,150.000000-100.000000,0.000000 0.000000,-25.000000-50.000000,0.000000 0.000000,-100.000000 0.000000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29200.000000 62900.000000,'0.000000'100.000000,"-25.000000"0.000000,0.000000 0.000000,25.000000 0.000000,0.000000 0.000000,0.000000 0.000000,0.000000 0.000000,0.000000-75.000000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29100.000000 62250.000000,'-150.000000'0.000000,"125.000000"50.000000,0.000000 0.000000,50.000000-25.000000,0.000000 0.000000,25.000000 0.000000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29900.000000 61450.000000,'-100.000000'100.000000,"75.000000"0.000000,0.000000 0.000000,25.000000 100.000000,0.000000 0.000000,50.000000 75.000000,0.000000 0.000000,-25.000000-50.000000,0.000000 0.000000,-25.000000-175.000000,0.000000 0.000000,25.000000 100.000000,0.000000 0.000000,-25.000000-125.000000,0.000000 0.000000,25.000000 0.000000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30700.000000 63100.000000,'0.000000'50.000000,"0.000000"-25.000000,0.000000 0.000000,25.000000-25.000000,0.000000 0.000000,0.000000-25.000000,0.000000 0.000000,0.000000-50.000000,0.000000 0.000000,-25.000000 50.000000,0.000000 0.000000,0.000000-75.000000,0.000000 0.000000,-25.000000 25.000000,0.000000 0.000000,-75.000000 75.000000,0.000000 0.000000,25.000000 50.000000,0.000000 0.000000,75.000000 25.000000,0.000000 0.000000,100.000000 0.000000,0.000000 0.000000,75.000000-75.000000,0.000000 0.000000,-50.000000 50.000000,0.000000 0.000000,-75.000000-50.000000,0.000000 0.000000,25.000000 125.000000,0.000000 0.000000,-50.000000 0.000000,0.000000 0.000000,-75.000000-75.000000,0.000000 0.000000,0.000000-150.000000,0.000000 0.000000,50.000000-150.000000,0.000000 0.000000,75.000000 25.000000,0.000000 0.000000,25.000000 100.000000,0.000000 0.000000,-75.000000 75.000000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33700.000000 63050.000000,'0.000000'-50.000000,"0.000000"125.000000,0.000000 0.000000,25.000000 25.000000,0.000000 0.000000,-25.000000 0.000000,0.000000 0.000000,25.000000-50.000000,0.000000 0.000000,0.000000-125.000000,0.000000 0.000000,0.000000-175.000000,0.000000 0.000000,25.000000 25.000000,0.000000 0.000000,0.000000 50.000000,0.000000 0.000000,0.000000 150.000000,0.000000 0.000000,-25.000000 25.000000,0.000000 0.000000,0.000000 0.000000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34800.000000 63000.000000,'50.000000'0.000000,"-25.000000"0.000000,0.000000 0.000000,50.000000-50.000000,0.000000 0.000000,-25.000000-50.000000,0.000000 0.000000,-25.000000 0.000000,0.000000 0.000000,-50.000000 50.000000,0.000000 0.000000,-75.000000 50.000000,0.000000 0.000000,75.000000 25.000000,0.000000 0.000000,-75.000000 75.000000,0.000000 0.000000,75.000000-75.000000,0.000000 0.000000,0.000000 75.000000,0.000000 0.000000,0.000000-75.000000,0.000000 0.000000,50.000000 100.000000,0.000000 0.000000,150.000000-125.000000,0.000000 0.000000,50.000000-75.000000,0.000000 0.000000,-150.000000 25.000000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36250.000000 61850.000000,'-50.000000'0.000000,"25.000000"-25.000000,0.000000 0.000000,-25.000000 0.000000,0.000000 0.000000,-50.000000 50.000000,0.000000 0.000000,25.000000 50.000000,0.000000 0.000000,25.000000 25.000000,0.000000 0.000000,75.000000 0.000000,0.000000 0.000000,50.000000-25.000000,0.000000 0.000000,-25.000000-50.000000,0.000000 0.000000,50.000000 25.000000,0.000000 0.000000,-50.000000-25.000000,0.000000 0.000000,25.000000 50.000000,0.000000 0.000000,-75.000000-50.000000,0.000000 0.000000,25.000000 75.000000,0.000000 0.000000,-100.000000 25.000000,0.000000 0.000000,-50.000000-75.000000,0.000000 0.000000,75.000000-75.000000,0.000000 0.000000,75.000000-100.000000,0.000000 0.000000,125.000000-25.000000,0.000000 0.000000,0.000000 0.000000,0.000000 0.000000,-25.000000 75.000000,0.000000 0.000000,-100.000000 50.000000,0.000000 0.000000,50.000000-25.000000,0.000000 0.000000,-50.000000 25.000000,0.000000 0.000000,0.000000-50.000000,0.000000 0.000000,-50.000000 25.000000,0.000000 0.000000,-75.000000 75.000000,0.000000 0.000000,0.000000 50.000000,0.000000 0.000000,50.000000 25.000000,0.000000 0.000000,75.000000 0.000000,0.000000 0.000000,100.000000-50.000000,0.000000 0.000000,0.000000-25.000000,0.000000 0.000000,-75.000000 0.000000,0.000000 0.000000,25.000000 25.000000,0.000000 0.000000,-75.000000 0.000000,0.000000 0.000000,50.000000 50.000000,0.000000 0.000000,-50.000000-75.000000,0.000000 0.000000,0.000000 75.000000,0.000000 0.000000,0.000000-125.000000,0.000000 0.000000,0.000000-225.000000,0.000000 0.000000,50.000000-50.000000,0.000000 0.000000,25.000000 100.000000,0.000000 0.000000,0.000000 100.000000,0.000000 0.000000,-25.000000 100.000000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38250.000000 61950.000000,'0.000000'100.000000,"0.000000"-50.000000,0.000000 0.000000,0.000000 50.000000,0.000000 0.000000,25.000000 0.000000,0.000000 0.000000,0.000000-50.000000,0.000000 0.000000,25.000000 75.000000,0.000000 0.000000,-50.000000-75.000000,0.000000 0.000000,75.000000 50.000000,0.000000 0.000000,-25.000000-100.000000,0.000000 0.000000,25.000000-100.000000,0.000000 0.000000,-25.000000-75.000000,0.000000 0.000000,0.000000 50.000000,0.000000 0.000000,-25.000000 0.000000,0.000000 0.000000,0.000000 50.000000,0.000000 0.000000,0.000000 50.000000,0.000000 0.000000,0.000000 0.000000,0.000000 0.000000,-25.000000 0.000000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39400.000000 62250.000000,'0.000000'150.000000,"25.000000"-125.000000,0.000000 0.000000,0.000000 0.000000,0.000000 0.000000,50.000000-25.000000,0.000000 0.000000,-50.000000 0.000000,0.000000 0.000000,50.000000-75.000000,0.000000 0.000000,-50.000000 50.000000,0.000000 0.000000,75.000000-125.000000,0.000000 0.000000,-75.000000 50.000000,0.000000 0.000000,-50.000000 50.000000,0.000000 0.000000,-75.000000 100.000000,0.000000 0.000000,0.000000 100.000000,0.000000 0.000000,75.000000 0.000000,0.000000 0.000000,50.000000-50.000000,0.000000 0.000000,100.000000-75.000000,0.000000 0.000000,-75.000000-25.000000,0.000000 0.000000,200.000000-150.000000,0.000000 0.000000,-125.000000 50.000000,0.000000 0.000000,-50.000000 50.000000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41350.000000 61400.000000,'0.000000'-200.000000,"-75.000000"200.000000,0.000000 0.000000,-75.000000 50.000000,0.000000 0.000000,75.000000 50.000000,0.000000 0.000000,50.000000-75.000000,0.000000 0.000000,25.000000 75.000000,0.000000 0.000000,0.000000-50.000000,0.000000 0.000000,125.000000 50.000000,0.000000 0.000000,100.000000-50.000000,0.000000 0.000000,0.000000 0.000000,0.000000 0.000000,-50.000000 25.000000,0.000000 0.000000,-125.000000 0.000000,0.000000 0.000000,-125.000000 0.000000,0.000000 0.000000,-125.000000 25.000000,0.000000 0.000000,75.000000-75.000000,0.000000 0.000000,75.000000 0.000000,0.000000 0.000000,-25.000000-25.000000,0.000000 0.000000,25.000000 25.000000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5:01:19"/>
    </inkml:context>
    <inkml:brush xml:id="br0">
      <inkml:brushProperty name="width" value="0.0231448151171207" units="cm"/>
      <inkml:brushProperty name="height" value="0.0231448151171207" units="cm"/>
      <inkml:brushProperty name="color" value="#F2385B"/>
      <inkml:brushProperty name="ignorePressure" value="0"/>
    </inkml:brush>
  </inkml:definitions>
  <inkml:trace contextRef="#ctx0" brushRef="#br0">42900.000000 8900.000000 633,'-69.000000'-2.000000'-42,"13.000000"-3.000000"148 ,12.000000-3.000000-169,13.000000-2.000000 61,6.000000-3.000000-9,0.000000 1.000000 11,0.000000-1.000000 10,0.000000 1.000000-7,1.000000-3.000000-1,4.000000-2.000000-5,3.000000-3.000000 5,3.000000-3.000000-5,3.000000-2.000000 2,3.000000 0.000000 3,3.000000 0.000000-3,4.000000 0.000000 3,4.000000-4.000000-6,6.000000-5.000000 8,7.000000-7.000000-6,6.000000-5.000000 3,13.000000-3.000000-1,23.000000 4.000000 0,22.000000 3.000000-1,22.000000 3.000000 2,15.000000 3.000000 2,9.000000 3.000000-4,10.000000 3.000000-2,10.000000 4.000000 4,-1.000000 4.000000 0,-9.000000 6.000000-3,-10.000000 7.000000 4,-8.000000 6.000000-3,-11.000000 12.000000 0,-8.000000 19.000000 3,-10.000000 19.000000-3,-9.000000 19.000000 2,-15.000000 12.000000-3,-18.000000 6.000000 4,-19.000000 7.000000-4,-18.000000 6.000000 3,-18.000000 6.000000 1,-16.000000 6.000000-5,-15.000000 7.000000 5,-15.000000 6.000000-3,-12.000000 1.000000 1,-6.000000-3.000000 2,-6.000000-3.000000-6,-6.000000-2.000000 8,-1.000000-9.000000-10,7.000000-12.000000 10,6.000000-13.000000-5,7.000000-12.000000 2,7.000000-12.000000 1,9.000000-8.000000-5,10.000000-10.000000 6,10.000000-9.000000-6,4.000000-4.000000 5,0.000000 4.000000-5,0.000000 3.000000 6,0.000000 3.000000-5,14.000000-2.000000 6,28.000000-6.000000-6,28.000000-6.000000 0,29.000000-6.000000 5,13.000000-9.000000-13,1.000000-8.000000 15,-1.000000-10.000000-4,1.000000-9.000000 3,-3.000000-7.000000-5,-2.000000-3.000000 3,-3.000000-3.000000-4,-3.000000-2.000000 0,-4.000000-1.000000 1,-3.000000 3.000000-2,-3.000000 3.000000 10,-2.000000 4.000000-11,-9.000000 2.000000 15,-12.000000 4.000000-13,-13.000000 3.000000-7,-12.000000 3.000000 14,-7.000000 1.000000-17,1.000000 1.000000 13,-1.000000-1.000000 7,1.000000 1.000000-7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49150.000000 29700.000000,'-50.000000'-50.000000,"50.000000"25.000000,0.000000 0.000000,75.000000 0.000000,0.000000 0.000000,75.000000-50.000000,0.000000 0.000000,50.000000-25.000000,0.000000 0.000000,-125.000000 50.000000,0.000000 0.000000,-50.000000 0.000000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44900.000000 62750.000000,'0.000000'150.000000,"50.000000"-200.000000,0.000000 0.000000,-25.000000-100.000000,0.000000 0.000000,0.000000 25.000000,0.000000 0.000000,-150.000000 25.000000,0.000000 0.000000,-50.000000 125.000000,0.000000 0.000000,0.000000 150.000000,0.000000 0.000000,75.000000 0.000000,0.000000 0.000000,125.000000-75.000000,0.000000 0.000000,-25.000000-75.000000,0.000000 0.000000,150.000000 0.000000,0.000000 0.000000,-25.000000-75.000000,0.000000 0.000000,-100.000000 25.000000,0.000000 0.000000,75.000000-75.000000,0.000000 0.000000,-50.000000 50.000000,0.000000 0.000000,-25.000000 100.000000,0.000000 0.000000,0.000000 25.000000,0.000000 0.000000,75.000000-50.000000,0.000000 0.000000,0.000000-25.000000,0.000000 0.000000,-25.000000-25.000000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47900.000000 60850.000000,'-150.000000'-50.000000,"125.000000"50.000000,0.000000 0.000000,0.000000 0.000000,0.000000 0.000000,25.000000 125.000000,0.000000 0.000000,0.000000 125.000000,0.000000 0.000000,0.000000 100.000000,0.000000 0.000000,-25.000000-50.000000,0.000000 0.000000,0.000000-150.000000,0.000000 0.000000,50.000000-150.000000,0.000000 0.000000,50.000000-150.000000,0.000000 0.000000,-25.000000 100.000000,0.000000 0.000000,75.000000-100.000000,0.000000 0.000000,-100.000000 100.000000,0.000000 0.000000,100.000000-25.000000,0.000000 0.000000,-100.000000 75.000000,0.000000 0.000000,75.000000 0.000000,0.000000 0.000000,-75.000000 150.000000,0.000000 0.000000,-25.000000 25.000000,0.000000 0.000000,-75.000000-50.000000,0.000000 0.000000,-25.000000-75.000000,0.000000 0.000000,-50.000000-50.000000,0.000000 0.000000,100.000000-75.000000,0.000000 0.000000,25.000000 25.000000,0.000000 0.000000,25.000000 0.000000,0.000000 0.000000,0.000000 0.000000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49900.000000 62650.000000,'50.000000'100.000000,"-50.000000"-50.000000,0.000000 0.000000,25.000000-50.000000,0.000000 0.000000,0.000000-50.000000,0.000000 0.000000,0.000000-50.000000,0.000000 0.000000,-25.000000 75.000000,0.000000 0.000000,0.000000-75.000000,0.000000 0.000000,0.000000 75.000000,0.000000 0.000000,-75.000000-75.000000,0.000000 0.000000,-100.000000 75.000000,0.000000 0.000000,0.000000 50.000000,0.000000 0.000000,75.000000 100.000000,0.000000 0.000000,100.000000 0.000000,0.000000 0.000000,100.000000-25.000000,0.000000 0.000000,50.000000-50.000000,0.000000 0.000000,-100.000000-50.000000,0.000000 0.000000,25.000000 0.000000,0.000000 0.000000,-25.000000 0.000000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51250.000000 62250.000000,'0.000000'200.000000,"0.000000"-175.000000,0.000000 0.000000,25.000000-50.000000,0.000000 0.000000,25.000000-75.000000,0.000000 0.000000,-50.000000 0.000000,0.000000 0.000000,-25.000000 0.000000,0.000000 0.000000,-100.000000 75.000000,0.000000 0.000000,0.000000 75.000000,0.000000 0.000000,25.000000 100.000000,0.000000 0.000000,75.000000-50.000000,0.000000 0.000000,25.000000-75.000000,0.000000 0.000000,75.000000 75.000000,0.000000 0.000000,50.000000-100.000000,0.000000 0.000000,-75.000000 0.000000,0.000000 0.000000,75.000000-25.000000,0.000000 0.000000,-25.000000-25.000000,0.000000 0.000000,-50.000000 50.000000,0.000000 0.000000,0.000000 0.000000,0.000000 0.000000,-25.000000 25.000000,0.000000 0.000000,50.000000-25.000000,0.000000 0.000000,-50.000000-25.000000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51850.000000 61000.000000,'-50.000000'0.000000,"50.000000"25.000000,0.000000 0.000000,50.000000-25.000000,0.000000 0.000000,125.000000 0.000000,0.000000 0.000000,50.000000-125.000000,0.000000 0.000000,-75.000000 25.000000,0.000000 0.000000,-125.000000 50.000000,0.000000 0.000000,25.000000 0.000000,0.000000 0.000000,-150.000000 150.000000,0.000000 0.000000,-25.000000 150.000000,0.000000 0.000000,25.000000 75.000000,0.000000 0.000000,50.000000-75.000000,0.000000 0.000000,50.000000-75.000000,0.000000 0.000000,0.000000-150.000000,0.000000 0.000000,50.000000-25.000000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53450.000000 61950.000000,'50.000000'100.000000,"-50.000000"-75.000000,0.000000 0.000000,50.000000-125.000000,0.000000 0.000000,-25.000000-50.000000,0.000000 0.000000,-25.000000 25.000000,0.000000 0.000000,-75.000000 75.000000,0.000000 0.000000,50.000000 50.000000,0.000000 0.000000,-100.000000 0.000000,0.000000 0.000000,100.000000 25.000000,0.000000 0.000000,-100.000000 150.000000,0.000000 0.000000,50.000000 25.000000,0.000000 0.000000,125.000000-25.000000,0.000000 0.000000,100.000000-125.000000,0.000000 0.000000,-75.000000-50.000000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57650.000000 62600.000000,'0.000000'200.000000,"50.000000"-200.000000,0.000000 0.000000,0.000000-75.000000,0.000000 0.000000,-25.000000-25.000000,0.000000 0.000000,-25.000000 25.000000,0.000000 0.000000,0.000000 50.000000,0.000000 0.000000,-75.000000-75.000000,0.000000 0.000000,50.000000 75.000000,0.000000 0.000000,-125.000000-25.000000,0.000000 0.000000,0.000000 100.000000,0.000000 0.000000,25.000000 125.000000,0.000000 0.000000,125.000000 0.000000,0.000000 0.000000,125.000000-75.000000,0.000000 0.000000,100.000000-100.000000,0.000000 0.000000,-25.000000-100.000000,0.000000 0.000000,-150.000000 50.000000,0.000000 0.000000,0.000000 0.000000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58500.000000 61750.000000,'-50.000000'150.000000,"50.000000"-125.000000,0.000000 0.000000,-25.000000 25.000000,0.000000 0.000000,0.000000 50.000000,0.000000 0.000000,0.000000 0.000000,0.000000 0.000000,0.000000 0.000000,0.000000 0.000000,25.000000-75.000000,0.000000 0.000000,50.000000-50.000000,0.000000 0.000000,50.000000-150.000000,0.000000 0.000000,0.000000 0.000000,0.000000 0.000000,0.000000 50.000000,0.000000 0.000000,-75.000000 75.000000,0.000000 0.000000,0.000000 50.000000,0.000000 0.000000,-25.000000 75.000000,0.000000 0.000000,0.000000 75.000000,0.000000 0.000000,0.000000-25.000000,0.000000 0.000000,0.000000-50.000000,0.000000 0.000000,25.000000-75.000000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59650.000000 60150.000000,'-50.000000'300.000000,"25.000000"-150.000000,0.000000 0.000000,25.000000 75.000000,0.000000 0.000000,25.000000 50.000000,0.000000 0.000000,25.000000-100.000000,0.000000 0.000000,-50.000000-150.000000,0.000000 0.000000,50.000000 75.000000,0.000000 0.000000,-25.000000-100.000000,0.000000 0.000000,50.000000 0.000000,0.000000 0.000000,-50.000000-25.000000,0.000000 0.000000,25.000000-50.000000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60400.000000 61550.000000,'100.000000'-150.000000,"-75.000000"250.000000,0.000000 0.000000,0.000000-25.000000,0.000000 0.000000,-25.000000-50.000000,0.000000 0.000000,25.000000 50.000000,0.000000 0.000000,0.000000-50.000000,0.000000 0.000000,0.000000 0.000000,0.000000 0.000000,50.000000-100.000000,0.000000 0.000000,25.000000-100.000000,0.000000 0.000000,-25.000000 25.000000,0.000000 0.000000,-100.000000 125.000000,0.000000 0.000000,-125.000000 250.000000,0.000000 0.000000,-50.000000 150.000000,0.000000 0.000000,75.000000 0.000000,0.000000 0.000000,100.000000-175.000000,0.000000 0.000000,25.000000-175.000000,0.000000 0.000000,50.000000 0.000000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50050.000000 29000.000000,'-200.000000'300.000000,"125.000000"-175.000000,0.000000 0.000000,50.000000-75.000000,0.000000 0.000000,-25.000000 150.000000,0.000000 0.000000,25.000000-150.000000,0.000000 0.000000,25.000000 225.000000,0.000000 0.000000,50.000000-125.000000,0.000000 0.000000,50.000000-100.000000,0.000000 0.000000,-50.000000-75.000000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63100.000000 62200.000000,'0.000000'-50.000000,"50.000000"-50.000000,0.000000 0.000000,-25.000000-25.000000,0.000000 0.000000,-50.000000 75.000000,0.000000 0.000000,0.000000 25.000000,0.000000 0.000000,-125.000000 50.000000,0.000000 0.000000,-25.000000 125.000000,0.000000 0.000000,75.000000 25.000000,0.000000 0.000000,125.000000-75.000000,0.000000 0.000000,175.000000-75.000000,0.000000 0.000000,-100.000000-75.000000,0.000000 0.000000,-25.000000 0.000000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63500.000000 61800.000000,'0.000000'100.000000,"0.000000"-75.000000,0.000000 0.000000,0.000000 75.000000,0.000000 0.000000,0.000000-25.000000,0.000000 0.000000,25.000000-25.000000,0.000000 0.000000,25.000000-50.000000,0.000000 0.000000,25.000000-25.000000,0.000000 0.000000,50.000000-125.000000,0.000000 0.000000,-25.000000 25.000000,0.000000 0.000000,-50.000000 50.000000,0.000000 0.000000,-25.000000 75.000000,0.000000 0.000000,0.000000-25.000000,0.000000 0.000000,-25.000000 100.000000,0.000000 0.000000,0.000000-25.000000,0.000000 0.000000,25.000000 100.000000,0.000000 0.000000,50.000000-50.000000,0.000000 0.000000,0.000000-100.000000,0.000000 0.000000,-25.000000 0.000000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67350.000000 62050.000000,'-50.000000'50.000000,"50.000000"-25.000000,0.000000 0.000000,25.000000-25.000000,0.000000 0.000000,0.000000 0.000000,0.000000 0.000000,50.000000-150.000000,0.000000 0.000000,0.000000-25.000000,0.000000 0.000000,-50.000000-25.000000,0.000000 0.000000,-100.000000 75.000000,0.000000 0.000000,-125.000000 150.000000,0.000000 0.000000,0.000000 175.000000,0.000000 0.000000,125.000000 0.000000,0.000000 0.000000,50.000000-150.000000,0.000000 0.000000,25.000000 75.000000,0.000000 0.000000,25.000000-100.000000,0.000000 0.000000,100.000000 0.000000,0.000000 0.000000,-75.000000-25.000000,0.000000 0.000000,125.000000 0.000000,0.000000 0.000000,-25.000000-50.000000,0.000000 0.000000,-100.000000 0.000000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68200.000000 61200.000000,'50.000000'50.000000,"-50.000000"-25.000000,0.000000 0.000000,0.000000 25.000000,0.000000 0.000000,0.000000 25.000000,0.000000 0.000000,0.000000 0.000000,0.000000 0.000000,0.000000-25.000000,0.000000 0.000000,50.000000-50.000000,0.000000 0.000000,50.000000-50.000000,0.000000 0.000000,25.000000-75.000000,0.000000 0.000000,-25.000000 25.000000,0.000000 0.000000,-75.000000 75.000000,0.000000 0.000000,0.000000 0.000000,0.000000 0.000000,-25.000000 50.000000,0.000000 0.000000,0.000000 0.000000,0.000000 0.000000,0.000000 75.000000,0.000000 0.000000,0.000000-75.000000,0.000000 0.000000,25.000000 75.000000,0.000000 0.000000,0.000000-50.000000,0.000000 0.000000,50.000000-50.000000,0.000000 0.000000,-50.000000-25.000000,0.000000 0.000000,0.000000-25.000000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70250.000000 61150.000000,'50.000000'0.000000,"-25.000000"0.000000,0.000000 0.000000,0.000000 0.000000,0.000000 0.000000,25.000000 25.000000,0.000000 0.000000,-25.000000-25.000000,0.000000 0.000000,25.000000 0.000000,0.000000 0.000000,-25.000000 0.000000,0.000000 0.000000,75.000000-50.000000,0.000000 0.000000,-25.000000 0.000000,0.000000 0.000000,-50.000000-25.000000,0.000000 0.000000,-75.000000-25.000000,0.000000 0.000000,-125.000000 75.000000,0.000000 0.000000,-25.000000 125.000000,0.000000 0.000000,75.000000 25.000000,0.000000 0.000000,100.000000-75.000000,0.000000 0.000000,-25.000000 150.000000,0.000000 0.000000,175.000000-50.000000,0.000000 0.000000,150.000000-125.000000,0.000000 0.000000,-25.000000-50.000000,0.000000 0.000000,-150.000000-25.000000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73900.000000 61400.000000,'-50.000000'100.000000,"50.000000"-75.000000,0.000000 0.000000,25.000000-25.000000,0.000000 0.000000,0.000000-25.000000,0.000000 0.000000,0.000000 0.000000,0.000000 0.000000,0.000000-75.000000,0.000000 0.000000,0.000000-25.000000,0.000000 0.000000,-50.000000 0.000000,0.000000 0.000000,-125.000000 50.000000,0.000000 0.000000,-150.000000 175.000000,0.000000 0.000000,50.000000 175.000000,0.000000 0.000000,200.000000-75.000000,0.000000 0.000000,50.000000-175.000000,0.000000 0.000000,75.000000 50.000000,0.000000 0.000000,0.000000-75.000000,0.000000 0.000000,125.000000-100.000000,0.000000 0.000000,-125.000000 50.000000,0.000000 0.000000,250.000000-300.000000,0.000000 0.000000,-100.000000-25.000000,0.000000 0.000000,-150.000000 100.000000,0.000000 0.000000,-100.000000 150.000000,0.000000 0.000000,-50.000000 150.000000,0.000000 0.000000,-50.000000 200.000000,0.000000 0.000000,50.000000 25.000000,0.000000 0.000000,50.000000-175.000000,0.000000 0.000000,0.000000 175.000000,0.000000 0.000000,0.000000-150.000000,0.000000 0.000000,50.000000 75.000000,0.000000 0.000000,25.000000-125.000000,0.000000 0.000000,125.000000 50.000000,0.000000 0.000000,-100.000000-125.000000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75100.000000 61550.000000,'50.000000'150.000000,"-25.000000"-125.000000,0.000000 0.000000,25.000000-75.000000,0.000000 0.000000,-50.000000 0.000000,0.000000 0.000000,50.000000-100.000000,0.000000 0.000000,-50.000000-25.000000,0.000000 0.000000,-50.000000 50.000000,0.000000 0.000000,-50.000000 75.000000,0.000000 0.000000,-25.000000 150.000000,0.000000 0.000000,50.000000 100.000000,0.000000 0.000000,50.000000-50.000000,0.000000 0.000000,25.000000-100.000000,0.000000 0.000000,50.000000 25.000000,0.000000 0.000000,-25.000000-50.000000,0.000000 0.000000,100.000000-25.000000,0.000000 0.000000,-25.000000-75.000000,0.000000 0.000000,-75.000000 50.000000,0.000000 0.000000,100.000000-150.000000,0.000000 0.000000,-75.000000 75.000000,0.000000 0.000000,-25.000000 50.000000,0.000000 0.000000,-25.000000 75.000000,0.000000 0.000000,0.000000 125.000000,0.000000 0.000000,0.000000-25.000000,0.000000 0.000000,0.000000-100.000000,0.000000 0.000000,50.000000 75.000000,0.000000 0.000000,-50.000000-75.000000,0.000000 0.000000,75.000000 25.000000,0.000000 0.000000,-50.000000-25.000000,0.000000 0.000000,100.000000-50.000000,0.000000 0.000000,50.000000-150.000000,0.000000 0.000000,-25.000000-50.000000,0.000000 0.000000,-25.000000-50.000000,0.000000 0.000000,-50.000000 125.000000,0.000000 0.000000,-125.000000 275.000000,0.000000 0.000000,-25.000000 50.000000,0.000000 0.000000,50.000000-100.000000,0.000000 0.000000,-50.000000 175.000000,0.000000 0.000000,25.000000-150.000000,0.000000 0.000000,-125.000000 425.000000,0.000000 0.000000,0.000000 0.000000,0.000000 0.000000,150.000000-375.000000,0.000000 0.000000,25.000000-75.000000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35150.000000 7850.000000,'0.000000'100.000000,"0.000000"-50.000000,0.000000 0.000000,0.000000 0.000000,0.000000 0.000000,0.000000 0.000000,0.000000 0.000000,0.000000-25.000000,0.000000 0.000000,25.000000 125.000000,0.000000 0.000000,-25.000000 25.000000,0.000000 0.000000,25.000000-75.000000,0.000000 0.000000,-25.000000-325.000000,0.000000 0.000000,25.000000-50.000000,0.000000 0.000000,0.000000 25.000000,0.000000 0.000000,0.000000 125.000000,0.000000 0.000000,0.000000 100.000000,0.000000 0.000000,25.000000-25.000000,0.000000 0.000000,0.000000 150.000000,0.000000 0.000000,-25.000000-50.000000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35750.000000 7600.000000,'100.000000'-50.000000,"-50.000000"25.000000,0.000000 0.000000,-50.000000 0.000000,0.000000 0.000000,75.000000 0.000000,0.000000 0.000000,0.000000 25.000000,0.000000 0.000000,-25.000000 50.000000,0.000000 0.000000,-25.000000 50.000000,0.000000 0.000000,0.000000 25.000000,0.000000 0.000000,-50.000000-25.000000,0.000000 0.000000,0.000000-75.000000,0.000000 0.000000,-25.000000 25.000000,0.000000 0.000000,25.000000-25.000000,0.000000 0.000000,-75.000000 0.000000,0.000000 0.000000,75.000000 0.000000,0.000000 0.000000,-150.000000-25.000000,0.000000 0.000000,25.000000-25.000000,0.000000 0.000000,50.000000-25.000000,0.000000 0.000000,100.000000 25.000000,0.000000 0.000000,75.000000 75.000000,0.000000 0.000000,25.000000 0.000000,0.000000 0.000000,-75.000000-25.000000,0.000000 0.000000,150.000000 50.000000,0.000000 0.000000,0.000000 25.000000,0.000000 0.000000,-25.000000 25.000000,0.000000 0.000000,-25.000000-25.000000,0.000000 0.000000,-75.000000-50.000000,0.000000 0.000000,-25.000000-25.000000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37200.000000 7600.000000,'-50.000000'50.000000,"0.000000"0.000000,0.000000 0.000000,25.000000 75.000000,0.000000 0.000000,0.000000 75.000000,0.000000 0.000000,25.000000-125.000000,0.000000 0.000000,0.000000 150.000000,0.000000 0.000000,0.000000-150.000000,0.000000 0.000000,0.000000 50.000000,0.000000 0.000000,25.000000-125.000000,0.000000 0.000000,50.000000-275.000000,0.000000 0.000000,0.000000-75.000000,0.000000 0.000000,0.000000 0.000000,0.000000 0.000000,-25.000000 100.000000,0.000000 0.000000,-50.000000 225.000000,0.000000 0.000000,25.000000 25.000000,0.000000 0.000000,0.000000 150.000000,0.000000 0.000000,0.000000-50.000000,0.000000 0.000000,25.000000 175.000000,0.000000 0.000000,-25.000000-175.000000,0.000000 0.000000,50.000000 225.000000,0.000000 0.000000,25.000000-50.000000,0.000000 0.000000,-25.000000-150.000000,0.000000 0.000000,-50.000000-100.000000,0.000000 0.000000,-50.000000 0.000000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50650.000000 30500.000000,'0.000000'50.000000,"0.000000"-25.000000,0.000000 0.000000,0.000000 0.000000,0.000000 0.000000,0.000000-50.000000,0.000000 0.000000,25.000000-50.000000,0.000000 0.000000,-25.000000-25.000000,0.000000 0.000000,-50.000000 75.000000,0.000000 0.000000,25.000000 0.000000,0.000000 0.000000,-75.000000 25.000000,0.000000 0.000000,75.000000 25.000000,0.000000 0.000000,-25.000000 75.000000,0.000000 0.000000,25.000000-75.000000,0.000000 0.000000,50.000000 75.000000,0.000000 0.000000,175.000000-100.000000,0.000000 0.000000,-125.000000 0.000000,0.000000 0.000000,0.000000-25.000000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37500.000000 9100.000000,'-200.000000'-350.000000,"175.000000"325.000000,0.000000 0.000000,25.000000 0.000000,0.000000 0.000000,100.000000 0.000000,0.000000 0.000000,125.000000 0.000000,0.000000 0.000000,-100.000000 25.000000,0.000000 0.000000,-50.000000 0.000000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39400.000000 8750.000000,'-100.000000'0.000000,"75.000000"-25.000000,0.000000 0.000000,0.000000 25.000000,0.000000 0.000000,25.000000-25.000000,0.000000 0.000000,75.000000-25.000000,0.000000 0.000000,75.000000 25.000000,0.000000 0.000000,0.000000 25.000000,0.000000 0.000000,-75.000000 0.000000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40150.000000 9200.000000,'0.000000'50.000000,"0.000000"-25.000000,0.000000 0.000000,50.000000-25.000000,0.000000 0.000000,50.000000-125.000000,0.000000 0.000000,-25.000000-25.000000,0.000000 0.000000,-50.000000 0.000000,0.000000 0.000000,-125.000000 50.000000,0.000000 0.000000,-50.000000 75.000000,0.000000 0.000000,25.000000 25.000000,0.000000 0.000000,75.000000 50.000000,0.000000 0.000000,-50.000000 75.000000,0.000000 0.000000,50.000000-75.000000,0.000000 0.000000,0.000000 150.000000,0.000000 0.000000,50.000000-150.000000,0.000000 0.000000,0.000000 100.000000,0.000000 0.000000,25.000000-125.000000,0.000000 0.000000,175.000000 0.000000,0.000000 0.000000,25.000000-150.000000,0.000000 0.000000,-50.000000-50.000000,0.000000 0.000000,-100.000000 50.000000,0.000000 0.000000,-50.000000 75.000000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40900.000000 8250.000000,'0.000000'100.000000,"0.000000"-50.000000,0.000000 0.000000,0.000000 25.000000,0.000000 0.000000,0.000000 100.000000,0.000000 0.000000,0.000000 75.000000,0.000000 0.000000,0.000000 0.000000,0.000000 0.000000,0.000000-75.000000,0.000000 0.000000,0.000000-150.000000,0.000000 0.000000,-25.000000-75.000000,0.000000 0.000000,0.000000-75.000000,0.000000 0.000000,25.000000 75.000000,0.000000 0.000000,0.000000-200.000000,0.000000 0.000000,0.000000 25.000000,0.000000 0.000000,25.000000-25.000000,0.000000 0.000000,50.000000 100.000000,0.000000 0.000000,50.000000 100.000000,0.000000 0.000000,-50.000000 50.000000,0.000000 0.000000,-50.000000 25.000000,0.000000 0.000000,50.000000 50.000000,0.000000 0.000000,-75.000000-50.000000,0.000000 0.000000,50.000000 75.000000,0.000000 0.000000,-50.000000-75.000000,0.000000 0.000000,0.000000 75.000000,0.000000 0.000000,0.000000-75.000000,0.000000 0.000000,0.000000 50.000000,0.000000 0.000000,-100.000000-25.000000,0.000000 0.000000,0.000000-50.000000,0.000000 0.000000,0.000000 0.000000,0.000000 0.000000,75.000000-75.000000,0.000000 0.000000,100.000000 25.000000,0.000000 0.000000,50.000000 0.000000,0.000000 0.000000,-75.000000 50.000000,0.000000 0.000000,50.000000 0.000000,0.000000 0.000000,-50.000000-25.000000,0.000000 0.000000,50.000000 25.000000,0.000000 0.000000,-75.000000 0.000000,0.000000 0.000000,50.000000 0.000000,0.000000 0.000000,-50.000000-50.000000,0.000000 0.000000,-25.000000 0.000000,0.000000 0.000000,-75.000000 0.000000,0.000000 0.000000,0.000000 25.000000,0.000000 0.000000,0.000000 75.000000,0.000000 0.000000,50.000000 0.000000,0.000000 0.000000,25.000000-25.000000,0.000000 0.000000,25.000000 25.000000,0.000000 0.000000,25.000000-25.000000,0.000000 0.000000,100.000000 25.000000,0.000000 0.000000,0.000000-25.000000,0.000000 0.000000,-100.000000 0.000000,0.000000 0.000000,50.000000 25.000000,0.000000 0.000000,-50.000000 25.000000,0.000000 0.000000,-75.000000-25.000000,0.000000 0.000000,0.000000-75.000000,0.000000 0.000000,25.000000-125.000000,0.000000 0.000000,50.000000-50.000000,0.000000 0.000000,25.000000 75.000000,0.000000 0.000000,-75.000000 75.000000,0.000000 0.000000,100.000000-25.000000,0.000000 0.000000,-75.000000 75.000000,0.000000 0.000000,0.000000 0.000000,0.000000 0.000000,25.000000 0.000000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43750.000000 8700.000000,'0.000000'50.000000,"0.000000"-25.000000,0.000000 0.000000,25.000000-100.000000,0.000000 0.000000,0.000000-25.000000,0.000000 0.000000,-25.000000 0.000000,0.000000 0.000000,-25.000000 50.000000,0.000000 0.000000,-75.000000 25.000000,0.000000 0.000000,0.000000 100.000000,0.000000 0.000000,75.000000 50.000000,0.000000 0.000000,25.000000-75.000000,0.000000 0.000000,0.000000-25.000000,0.000000 0.000000,100.000000-25.000000,0.000000 0.000000,-75.000000 0.000000,0.000000 0.000000,100.000000 0.000000,0.000000 0.000000,-100.000000-25.000000,0.000000 0.000000,100.000000-25.000000,0.000000 0.000000,-50.000000 25.000000,0.000000 0.000000,-50.000000 50.000000,0.000000 0.000000,-25.000000 75.000000,0.000000 0.000000,25.000000-50.000000,0.000000 0.000000,50.000000-75.000000,0.000000 0.000000,-75.000000 0.000000,0.000000 0.000000,50.000000-25.000000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44700.000000 7250.000000,'-50.000000'-50.000000,"50.000000"-25.000000,0.000000 0.000000,0.000000 50.000000,0.000000 0.000000,125.000000-25.000000,0.000000 0.000000,25.000000 0.000000,0.000000 0.000000,-50.000000 25.000000,0.000000 0.000000,-75.000000 25.000000,0.000000 0.000000,0.000000 0.000000,0.000000 0.000000,-25.000000 25.000000,0.000000 0.000000,-75.000000 175.000000,0.000000 0.000000,-50.000000 100.000000,0.000000 0.000000,25.000000-25.000000,0.000000 0.000000,100.000000-50.000000,0.000000 0.000000,50.000000-100.000000,0.000000 0.000000,50.000000-125.000000,0.000000 0.000000,-50.000000-25.000000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45500.000000 8300.000000,'-50.000000'0.000000,"25.000000"25.000000,0.000000 0.000000,25.000000 0.000000,0.000000 0.000000,75.000000 0.000000,0.000000 0.000000,25.000000-25.000000,0.000000 0.000000,0.000000-50.000000,0.000000 0.000000,-50.000000-25.000000,0.000000 0.000000,-50.000000 25.000000,0.000000 0.000000,0.000000 25.000000,0.000000 0.000000,-50.000000 25.000000,0.000000 0.000000,25.000000 0.000000,0.000000 0.000000,-75.000000 50.000000,0.000000 0.000000,50.000000 25.000000,0.000000 0.000000,50.000000-50.000000,0.000000 0.000000,25.000000 50.000000,0.000000 0.000000,150.000000-50.000000,0.000000 0.000000,0.000000-25.000000,0.000000 0.000000,-100.000000-50.000000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47250.000000 7900.000000,'0.000000'-150.000000,"0.000000"125.000000,0.000000 0.000000,0.000000-25.000000,0.000000 0.000000,-50.000000 25.000000,0.000000 0.000000,-75.000000 75.000000,0.000000 0.000000,25.000000 100.000000,0.000000 0.000000,50.000000 0.000000,0.000000 0.000000,100.000000-50.000000,0.000000 0.000000,50.000000-75.000000,0.000000 0.000000,-50.000000 0.000000,0.000000 0.000000,75.000000-25.000000,0.000000 0.000000,-75.000000 0.000000,0.000000 0.000000,50.000000 0.000000,0.000000 0.000000,-75.000000 0.000000,0.000000 0.000000,0.000000 0.000000,0.000000 0.000000,-150.000000 100.000000,0.000000 0.000000,-125.000000 25.000000,0.000000 0.000000,75.000000-50.000000,0.000000 0.000000,125.000000-50.000000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49900.000000 8050.000000,'-150.000000'50.000000,"75.000000"75.000000,0.000000 0.000000,0.000000 50.000000,0.000000 0.000000,50.000000 25.000000,0.000000 0.000000,25.000000-125.000000,0.000000 0.000000,25.000000-100.000000,0.000000 0.000000,-25.000000-25.000000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49650.000000 7950.000000,'0.000000'-250.000000,"-25.000000"175.000000,0.000000 0.000000,50.000000 125.000000,0.000000 0.000000,25.000000 50.000000,0.000000 0.000000,-25.000000-75.000000,0.000000 0.000000,0.000000 50.000000,0.000000 0.000000,0.000000-50.000000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52400.000000 30200.000000,'-100.000000'100.000000,"75.000000"-25.000000,0.000000 0.000000,0.000000 25.000000,0.000000 0.000000,25.000000 25.000000,0.000000 0.000000,0.000000-25.000000,0.000000 0.000000,0.000000-50.000000,0.000000 0.000000,0.000000-125.000000,0.000000 0.000000,25.000000-150.000000,0.000000 0.000000,25.000000 50.000000,0.000000 0.000000,-25.000000 125.000000,0.000000 0.000000,25.000000-50.000000,0.000000 0.000000,-50.000000 50.000000,0.000000 0.000000,75.000000 0.000000,0.000000 0.000000,-50.000000 25.000000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50000.000000 8500.000000,'-50.000000'200.000000,"50.000000"-150.000000,0.000000 0.000000,0.000000-25.000000,0.000000 0.000000,50.000000 0.000000,0.000000 0.000000,25.000000-25.000000,0.000000 0.000000,0.000000-75.000000,0.000000 0.000000,25.000000-50.000000,0.000000 0.000000,-50.000000 50.000000,0.000000 0.000000,-50.000000 50.000000,0.000000 0.000000,0.000000 0.000000,0.000000 0.000000,0.000000 100.000000,0.000000 0.000000,-25.000000 50.000000,0.000000 0.000000,50.000000-50.000000,0.000000 0.000000,75.000000-50.000000,0.000000 0.000000,-50.000000-50.000000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53350.000000 8100.000000,'100.000000'-100.000000,"-100.000000"25.000000,0.000000 0.000000,0.000000 0.000000,0.000000 0.000000,-25.000000 50.000000,0.000000 0.000000,0.000000 25.000000,0.000000 0.000000,-75.000000 0.000000,0.000000 0.000000,-25.000000 75.000000,0.000000 0.000000,25.000000 75.000000,0.000000 0.000000,50.000000 0.000000,0.000000 0.000000,150.000000-50.000000,0.000000 0.000000,150.000000-50.000000,0.000000 0.000000,-25.000000-25.000000,0.000000 0.000000,-125.000000 0.000000,0.000000 0.000000,-100.000000 0.000000,0.000000 0.000000,0.000000 50.000000,0.000000 0.000000,-50.000000-50.000000,0.000000 0.000000,-100.000000 100.000000,0.000000 0.000000,100.000000-100.000000,0.000000 0.000000,-125.000000 50.000000,0.000000 0.000000,100.000000-50.000000,0.000000 0.000000,150.000000-125.000000,0.000000 0.000000,125.000000-25.000000,0.000000 0.000000,0.000000 25.000000,0.000000 0.000000,-25.000000 50.000000,0.000000 0.000000,-75.000000 0.000000,0.000000 0.000000,-25.000000 25.000000,0.000000 0.000000,-50.000000 0.000000,0.000000 0.000000,25.000000-50.000000,0.000000 0.000000,-25.000000 75.000000,0.000000 0.000000,0.000000-75.000000,0.000000 0.000000,-50.000000 25.000000,0.000000 0.000000,-100.000000 50.000000,0.000000 0.000000,0.000000 75.000000,0.000000 0.000000,25.000000 25.000000,0.000000 0.000000,75.000000 25.000000,0.000000 0.000000,75.000000 0.000000,0.000000 0.000000,100.000000-75.000000,0.000000 0.000000,-75.000000-50.000000,0.000000 0.000000,125.000000 0.000000,0.000000 0.000000,-150.000000-25.000000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55250.000000 8000.000000,'0.000000'-50.000000,"25.000000"25.000000,0.000000 0.000000,0.000000 0.000000,0.000000 0.000000,100.000000-50.000000,0.000000 0.000000,-75.000000 50.000000,0.000000 0.000000,150.000000-125.000000,0.000000 0.000000,-100.000000 50.000000,0.000000 0.000000,-75.000000 100.000000,0.000000 0.000000,-50.000000 0.000000,0.000000 0.000000,-125.000000 175.000000,0.000000 0.000000,0.000000 75.000000,0.000000 0.000000,75.000000 25.000000,0.000000 0.000000,75.000000-50.000000,0.000000 0.000000,125.000000-125.000000,0.000000 0.000000,-75.000000-100.000000,0.000000 0.000000,100.000000-25.000000,0.000000 0.000000,-100.000000 0.000000,0.000000 0.000000,0.000000-25.000000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56750.000000 8500.000000,'150.000000'-50.000000,"-100.000000"25.000000,0.000000 0.000000,-25.000000-25.000000,0.000000 0.000000,-25.000000 25.000000,0.000000 0.000000,0.000000 0.000000,0.000000 0.000000,-50.000000 25.000000,0.000000 0.000000,25.000000 0.000000,0.000000 0.000000,-100.000000 25.000000,0.000000 0.000000,75.000000-25.000000,0.000000 0.000000,-100.000000 100.000000,0.000000 0.000000,50.000000-25.000000,0.000000 0.000000,100.000000-25.000000,0.000000 0.000000,200.000000-50.000000,0.000000 0.000000,25.000000 25.000000,0.000000 0.000000,-125.000000 25.000000,0.000000 0.000000,-75.000000 50.000000,0.000000 0.000000,-100.000000 25.000000,0.000000 0.000000,-50.000000-50.000000,0.000000 0.000000,0.000000-50.000000,0.000000 0.000000,75.000000 0.000000,0.000000 0.000000,25.000000-25.000000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58600.000000 9500.000000,'-50.000000'0.000000,"25.000000"25.000000,0.000000 0.000000,0.000000 25.000000,0.000000 0.000000,25.000000 0.000000,0.000000 0.000000,-50.000000 150.000000,0.000000 0.000000,0.000000 25.000000,0.000000 0.000000,25.000000-75.000000,0.000000 0.000000,0.000000-100.000000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59550.000000 8800.000000,'50.000000'0.000000,"-50.000000"-25.000000,0.000000 0.000000,25.000000 50.000000,0.000000 0.000000,-25.000000 0.000000,0.000000 0.000000,0.000000 75.000000,0.000000 0.000000,0.000000-75.000000,0.000000 0.000000,0.000000 125.000000,0.000000 0.000000,0.000000-100.000000,0.000000 0.000000,-25.000000 100.000000,0.000000 0.000000,25.000000-125.000000,0.000000 0.000000,0.000000 50.000000,0.000000 0.000000,25.000000-200.000000,0.000000 0.000000,100.000000-150.000000,0.000000 0.000000,-25.000000 25.000000,0.000000 0.000000,-25.000000 150.000000,0.000000 0.000000,-50.000000 125.000000,0.000000 0.000000,0.000000 100.000000,0.000000 0.000000,-25.000000-75.000000,0.000000 0.000000,25.000000 125.000000,0.000000 0.000000,0.000000-50.000000,0.000000 0.000000,-25.000000-100.000000,0.000000 0.000000,50.000000 50.000000,0.000000 0.000000,0.000000-75.000000,0.000000 0.000000,0.000000 0.000000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61550.000000 9150.000000,'50.000000'100.000000,"-50.000000"-75.000000,0.000000 0.000000,25.000000-50.000000,0.000000 0.000000,50.000000-50.000000,0.000000 0.000000,-50.000000-75.000000,0.000000 0.000000,-25.000000 25.000000,0.000000 0.000000,-100.000000 75.000000,0.000000 0.000000,-25.000000 75.000000,0.000000 0.000000,75.000000 0.000000,0.000000 0.000000,-100.000000 100.000000,0.000000 0.000000,125.000000-75.000000,0.000000 0.000000,-50.000000 175.000000,0.000000 0.000000,175.000000-75.000000,0.000000 0.000000,175.000000-150.000000,0.000000 0.000000,50.000000-200.000000,0.000000 0.000000,-250.000000 150.000000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63750.000000 9000.000000,'-50.000000'50.000000,"25.000000"-50.000000,0.000000 0.000000,0.000000 25.000000,0.000000 0.000000,0.000000 0.000000,0.000000 0.000000,25.000000-50.000000,0.000000 0.000000,50.000000-50.000000,0.000000 0.000000,-25.000000-50.000000,0.000000 0.000000,0.000000 0.000000,0.000000 0.000000,-100.000000 75.000000,0.000000 0.000000,-75.000000 100.000000,0.000000 0.000000,50.000000 125.000000,0.000000 0.000000,75.000000-125.000000,0.000000 0.000000,0.000000 125.000000,0.000000 0.000000,25.000000-150.000000,0.000000 0.000000,75.000000 50.000000,0.000000 0.000000,-50.000000-75.000000,0.000000 0.000000,250.000000-175.000000,0.000000 0.000000,-50.000000-125.000000,0.000000 0.000000,-50.000000 0.000000,0.000000 0.000000,-125.000000 75.000000,0.000000 0.000000,-75.000000 150.000000,0.000000 0.000000,-50.000000 150.000000,0.000000 0.000000,0.000000 75.000000,0.000000 0.000000,50.000000-100.000000,0.000000 0.000000,-25.000000 150.000000,0.000000 0.000000,50.000000-125.000000,0.000000 0.000000,-25.000000 125.000000,0.000000 0.000000,25.000000-150.000000,0.000000 0.000000,50.000000 75.000000,0.000000 0.000000,-25.000000-100.000000,0.000000 0.000000,200.000000 0.000000,0.000000 0.000000,-175.000000-50.000000,0.000000 0.000000,25.000000-50.000000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65300.000000 8300.000000,'-50.000000'150.000000,"25.000000"-150.000000,0.000000 0.000000,0.000000 50.000000,0.000000 0.000000,0.000000 50.000000,0.000000 0.000000,25.000000-25.000000,0.000000 0.000000,50.000000-50.000000,0.000000 0.000000,50.000000-50.000000,0.000000 0.000000,0.000000-100.000000,0.000000 0.000000,0.000000-50.000000,0.000000 0.000000,-75.000000 75.000000,0.000000 0.000000,0.000000 75.000000,0.000000 0.000000,-50.000000 100.000000,0.000000 0.000000,25.000000 100.000000,0.000000 0.000000,0.000000-75.000000,0.000000 0.000000,75.000000-50.000000,0.000000 0.000000,50.000000-100.000000,0.000000 0.000000,-75.000000 25.000000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66450.000000 8300.000000,'50.000000'100.000000,"-50.000000"-50.000000,0.000000 0.000000,0.000000 25.000000,0.000000 0.000000,0.000000 0.000000,0.000000 0.000000,0.000000 25.000000,0.000000 0.000000,0.000000 25.000000,0.000000 0.000000,0.000000 0.000000,0.000000 0.000000,0.000000-100.000000,0.000000 0.000000,-25.000000 150.000000,0.000000 0.000000,0.000000-125.000000,0.000000 0.000000,0.000000 100.000000,0.000000 0.000000,25.000000-125.000000,0.000000 0.000000,0.000000 25.000000,0.000000 0.000000,25.000000-200.000000,0.000000 0.000000,25.000000-125.000000,0.000000 0.000000,0.000000 0.000000,0.000000 0.000000,0.000000 50.000000,0.000000 0.000000,-50.000000 50.000000,0.000000 0.000000,25.000000 75.000000,0.000000 0.000000,0.000000 75.000000,0.000000 0.000000,0.000000-50.000000,0.000000 0.000000,25.000000 50.000000,0.000000 0.000000,-50.000000 0.000000,0.000000 0.000000,75.000000 0.000000,0.000000 0.000000,-25.000000 25.000000,0.000000 0.000000,0.000000 50.000000,0.000000 0.000000,-25.000000 125.000000,0.000000 0.000000,-25.000000 50.000000,0.000000 0.000000,-75.000000-25.000000,0.000000 0.000000,-25.000000-50.000000,0.000000 0.000000,-25.000000-100.000000,0.000000 0.000000,50.000000-50.000000,0.000000 0.000000,25.000000-25.000000,0.000000 0.000000,-25.000000-75.000000,0.000000 0.000000,50.000000-75.000000,0.000000 0.000000,50.000000 125.000000,0.000000 0.000000,25.000000-25.000000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53250.000000 30550.000000,'100.000000'0.000000,"-75.000000"25.000000,0.000000 0.000000,0.000000-25.000000,0.000000 0.000000,0.000000 0.000000,0.000000 0.000000,25.000000-50.000000,0.000000 0.000000,-25.000000 25.000000,0.000000 0.000000,50.000000-75.000000,0.000000 0.000000,-50.000000 0.000000,0.000000 0.000000,-75.000000 75.000000,0.000000 0.000000,-75.000000 100.000000,0.000000 0.000000,0.000000 75.000000,0.000000 0.000000,75.000000 0.000000,0.000000 0.000000,100.000000-50.000000,0.000000 0.000000,75.000000-100.000000,0.000000 0.000000,-75.000000 0.000000,0.000000 0.000000,75.000000-50.000000,0.000000 0.000000,-75.000000 25.000000,0.000000 0.000000,0.000000 0.000000,0.000000 0.000000,-25.000000-25.000000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67750.000000 7200.000000,'50.000000'0.000000,"-25.000000"0.000000,0.000000 0.000000,-25.000000 125.000000,0.000000 0.000000,-25.000000 150.000000,0.000000 0.000000,-25.000000 75.000000,0.000000 0.000000,0.000000-75.000000,0.000000 0.000000,50.000000-200.000000,0.000000 0.000000,0.000000-50.000000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68400.000000 8500.000000,'0.000000'200.000000,"0.000000"-125.000000,0.000000 0.000000,-25.000000 25.000000,0.000000 0.000000,25.000000-25.000000,0.000000 0.000000,25.000000-100.000000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68650.000000 7850.000000,'-300.000000'50.000000,"275.000000"-50.000000,0.000000 0.000000,100.000000-25.000000,0.000000 0.000000,50.000000 0.000000,0.000000 0.000000,-50.000000 0.000000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69850.000000 8450.000000,'0.000000'100.000000,"-25.000000"-75.000000,0.000000 0.000000,25.000000-100.000000,0.000000 0.000000,25.000000 25.000000,0.000000 0.000000,-75.000000 25.000000,0.000000 0.000000,25.000000 25.000000,0.000000 0.000000,-100.000000 25.000000,0.000000 0.000000,100.000000 25.000000,0.000000 0.000000,-150.000000 125.000000,0.000000 0.000000,100.000000 50.000000,0.000000 0.000000,200.000000-125.000000,0.000000 0.000000,150.000000-100.000000,0.000000 0.000000,-75.000000-75.000000,0.000000 0.000000,-125.000000 25.000000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71000.000000 8900.000000,'-50.000000'50.000000,"25.000000"-25.000000,0.000000 0.000000,0.000000 0.000000,0.000000 0.000000,25.000000-50.000000,0.000000 0.000000,0.000000-75.000000,0.000000 0.000000,0.000000 50.000000,0.000000 0.000000,0.000000 25.000000,0.000000 0.000000,-50.000000-25.000000,0.000000 0.000000,-25.000000 50.000000,0.000000 0.000000,50.000000 0.000000,0.000000 0.000000,-25.000000 50.000000,0.000000 0.000000,25.000000-25.000000,0.000000 0.000000,0.000000 75.000000,0.000000 0.000000,50.000000-25.000000,0.000000 0.000000,100.000000-75.000000,0.000000 0.000000,-25.000000 0.000000,0.000000 0.000000,-25.000000 25.000000,0.000000 0.000000,0.000000 0.000000,0.000000 0.000000,-25.000000 0.000000,0.000000 0.000000,-25.000000-25.000000,0.000000 0.000000,50.000000 0.000000,0.000000 0.000000,-50.000000 0.000000,0.000000 0.000000,50.000000-50.000000,0.000000 0.000000,-25.000000 25.000000,0.000000 0.000000,-50.000000 0.000000,0.000000 0.000000,50.000000-25.000000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71700.000000 7700.000000,'-50.000000'-100.000000,"50.000000"25.000000,0.000000 0.000000,75.000000-25.000000,0.000000 0.000000,-25.000000 75.000000,0.000000 0.000000,75.000000-50.000000,0.000000 0.000000,-100.000000 50.000000,0.000000 0.000000,75.000000-25.000000,0.000000 0.000000,-75.000000 175.000000,0.000000 0.000000,-150.000000 175.000000,0.000000 0.000000,0.000000-25.000000,0.000000 0.000000,75.000000-25.000000,0.000000 0.000000,25.000000-100.000000,0.000000 0.000000,75.000000-150.000000,0.000000 0.000000,25.000000-50.000000,0.000000 0.000000,-50.000000 0.000000,0.000000 0.000000,25.000000-75.000000,0.000000 0.000000,0.000000 50.000000,0.000000 0.000000,-25.000000 50.000000,0.000000 0.000000,0.000000 25.000000,0.000000 0.000000,0.000000 0.000000,0.000000 0.000000,75.000000 0.000000,0.000000 0.000000,50.000000 0.000000,0.000000 0.000000,-50.000000-75.000000,0.000000 0.000000,-75.000000 50.000000,0.000000 0.000000,50.000000-25.000000,0.000000 0.000000,-75.000000 0.000000,0.000000 0.000000,-50.000000 75.000000,0.000000 0.000000,-25.000000 50.000000,0.000000 0.000000,75.000000 0.000000,0.000000 0.000000,75.000000-50.000000,0.000000 0.000000,100.000000-50.000000,0.000000 0.000000,50.000000-100.000000,0.000000 0.000000,-50.000000-25.000000,0.000000 0.000000,-125.000000 125.000000,0.000000 0.000000,25.000000-75.000000,0.000000 0.000000,-75.000000 75.000000,0.000000 0.000000,0.000000-25.000000,0.000000 0.000000,-25.000000 50.000000,0.000000 0.000000,-175.000000 75.000000,0.000000 0.000000,0.000000 75.000000,0.000000 0.000000,50.000000 0.000000,0.000000 0.000000,125.000000-25.000000,0.000000 0.000000,175.000000 0.000000,0.000000 0.000000,25.000000-75.000000,0.000000 0.000000,-125.000000-25.000000,0.000000 0.000000,75.000000 25.000000,0.000000 0.000000,-75.000000-25.000000,0.000000 0.000000,-25.000000 0.000000,0.000000 0.000000,-25.000000 0.000000,0.000000 0.000000,-25.000000 25.000000,0.000000 0.000000,-25.000000-50.000000,0.000000 0.000000,-175.000000 75.000000,0.000000 0.000000,0.000000-25.000000,0.000000 0.000000,75.000000-25.000000,0.000000 0.000000,50.000000 0.000000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78250.000000 7700.000000,'-50.000000'0.000000,"25.000000"0.000000,0.000000 0.000000,0.000000-25.000000,0.000000 0.000000,25.000000 0.000000,0.000000 0.000000,0.000000 0.000000,0.000000 0.000000,50.000000-75.000000,0.000000 0.000000,-25.000000 50.000000,0.000000 0.000000,150.000000-25.000000,0.000000 0.000000,50.000000 25.000000,0.000000 0.000000,0.000000 50.000000,0.000000 0.000000,-75.000000 25.000000,0.000000 0.000000,-125.000000 0.000000,0.000000 0.000000,-125.000000 50.000000,0.000000 0.000000,-25.000000 25.000000,0.000000 0.000000,75.000000-50.000000,0.000000 0.000000,-100.000000 125.000000,0.000000 0.000000,100.000000-100.000000,0.000000 0.000000,-50.000000 125.000000,0.000000 0.000000,75.000000-125.000000,0.000000 0.000000,0.000000 125.000000,0.000000 0.000000,25.000000-125.000000,0.000000 0.000000,0.000000 100.000000,0.000000 0.000000,0.000000-125.000000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77900.000000 10050.000000,'100.000000'-100.000000,"-50.000000"75.000000,0.000000 0.000000,125.000000-50.000000,0.000000 0.000000,-100.000000 50.000000,0.000000 0.000000,0.000000-25.000000,0.000000 0.000000,0.000000 25.000000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81300.000000 7400.000000,'50.000000'-200.000000,"-50.000000"175.000000,0.000000 0.000000,-50.000000 25.000000,0.000000 0.000000,-50.000000 100.000000,0.000000 0.000000,0.000000 75.000000,0.000000 0.000000,-75.000000 150.000000,0.000000 0.000000,75.000000 75.000000,0.000000 0.000000,125.000000-175.000000,0.000000 0.000000,0.000000-175.000000,0.000000 0.000000,150.000000 25.000000,0.000000 0.000000,-100.000000-75.000000,0.000000 0.000000,175.000000-25.000000,0.000000 0.000000,-200.000000-25.000000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82150.000000 8450.000000,'0.000000'-50.000000,"-25.000000"0.000000,0.000000 0.000000,-25.000000 0.000000,0.000000 0.000000,-50.000000 25.000000,0.000000 0.000000,-25.000000 75.000000,0.000000 0.000000,75.000000 50.000000,0.000000 0.000000,50.000000 0.000000,0.000000 0.000000,150.000000-50.000000,0.000000 0.000000,-25.000000 0.000000,0.000000 0.000000,-100.000000-25.000000,0.000000 0.000000,50.000000 25.000000,0.000000 0.000000,-50.000000-25.000000,0.000000 0.000000,-25.000000 75.000000,0.000000 0.000000,0.000000-75.000000,0.000000 0.000000,-150.000000 75.000000,0.000000 0.000000,0.000000-50.000000,0.000000 0.000000,75.000000-50.000000,0.000000 0.000000,75.000000-75.000000,0.000000 0.000000,50.000000 25.000000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54100.000000 29850.000000,'-250.000000'0.000000,"275.000000"-50.000000,0.000000 0.000000,0.000000 25.000000,0.000000 0.000000,75.000000-25.000000,0.000000 0.000000,-75.000000 25.000000,0.000000 0.000000,75.000000-25.000000,0.000000 0.000000,-50.000000 25.000000,0.000000 0.000000,-25.000000 25.000000,0.000000 0.000000,-50.000000 100.000000,0.000000 0.000000,-25.000000 25.000000,0.000000 0.000000,50.000000-75.000000,0.000000 0.000000,-25.000000 150.000000,0.000000 0.000000,25.000000-75.000000,0.000000 0.000000,0.000000-100.000000,0.000000 0.000000,25.000000 75.000000,0.000000 0.000000,75.000000-75.000000,0.000000 0.000000,25.000000-125.000000,0.000000 0.000000,-25.000000 0.000000,0.000000 0.000000,-25.000000 50.000000,0.000000 0.000000,-50.000000 75.000000,0.000000 0.000000,0.000000 75.000000,0.000000 0.000000,-25.000000-50.000000,0.000000 0.000000,0.000000 50.000000,0.000000 0.000000,-25.000000-75.000000,0.000000 0.000000,0.000000 25.000000,0.000000 0.000000,25.000000-75.000000,0.000000 0.000000,0.000000-25.000000,0.000000 0.000000,0.000000-75.000000,0.000000 0.000000,0.000000 75.000000,0.000000 0.000000,50.000000-100.000000,0.000000 0.000000,25.000000 50.000000,0.000000 0.000000,0.000000 50.000000,0.000000 0.000000,-25.000000 50.000000,0.000000 0.000000,0.000000-25.000000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82600.000000 9050.000000,'50.000000'-50.000000,"0.000000"25.000000,0.000000 0.000000,-25.000000 0.000000,0.000000 0.000000,25.000000-25.000000,0.000000 0.000000,-25.000000 25.000000,0.000000 0.000000,75.000000-75.000000,0.000000 0.000000,-25.000000 0.000000,0.000000 0.000000,-75.000000 50.000000,0.000000 0.000000,-50.000000 50.000000,0.000000 0.000000,-25.000000 25.000000,0.000000 0.000000,-25.000000 100.000000,0.000000 0.000000,50.000000 0.000000,0.000000 0.000000,0.000000 25.000000,0.000000 0.000000,75.000000-25.000000,0.000000 0.000000,125.000000-100.000000,0.000000 0.000000,25.000000-50.000000,0.000000 0.000000,-125.000000 0.000000,0.000000 0.000000,0.000000-25.000000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83350.000000 8450.000000,'50.000000'0.000000,"-25.000000"-25.000000,0.000000 0.000000,25.000000-50.000000,0.000000 0.000000,100.000000 0.000000,0.000000 0.000000,-25.000000 25.000000,0.000000 0.000000,-75.000000 25.000000,0.000000 0.000000,150.000000-50.000000,0.000000 0.000000,-100.000000 0.000000,0.000000 0.000000,-75.000000 0.000000,0.000000 0.000000,-75.000000 25.000000,0.000000 0.000000,-50.000000 75.000000,0.000000 0.000000,-25.000000 175.000000,0.000000 0.000000,0.000000 100.000000,0.000000 0.000000,50.000000-75.000000,0.000000 0.000000,75.000000-150.000000,0.000000 0.000000,0.000000 125.000000,0.000000 0.000000,0.000000-175.000000,0.000000 0.000000,25.000000 0.000000,0.000000 0.000000,25.000000 0.000000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85400.000000 7350.000000,'0.000000'100.000000,"0.000000"-75.000000,0.000000 0.000000,25.000000 50.000000,0.000000 0.000000,25.000000 50.000000,0.000000 0.000000,25.000000 100.000000,0.000000 0.000000,-50.000000 25.000000,0.000000 0.000000,-75.000000 0.000000,0.000000 0.000000,-25.000000-125.000000,0.000000 0.000000,0.000000-50.000000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88600.000000 8950.000000,'0.000000'50.000000,"25.000000"-50.000000,0.000000 0.000000,25.000000-50.000000,0.000000 0.000000,50.000000-100.000000,0.000000 0.000000,0.000000-75.000000,0.000000 0.000000,-75.000000 25.000000,0.000000 0.000000,-175.000000 75.000000,0.000000 0.000000,-200.000000 225.000000,0.000000 0.000000,0.000000 200.000000,0.000000 0.000000,175.000000 0.000000,0.000000 0.000000,150.000000-200.000000,0.000000 0.000000,25.000000 100.000000,0.000000 0.000000,50.000000-150.000000,0.000000 0.000000,225.000000-50.000000,0.000000 0.000000,-150.000000-25.000000,0.000000 0.000000,125.000000-75.000000,0.000000 0.000000,-125.000000 50.000000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90900.000000 7200.000000,'-50.000000'0.000000,"0.000000"25.000000,0.000000 0.000000,-25.000000 0.000000,0.000000 0.000000,-50.000000 125.000000,0.000000 0.000000,0.000000 75.000000,0.000000 0.000000,75.000000-150.000000,0.000000 0.000000,0.000000 200.000000,0.000000 0.000000,50.000000-200.000000,0.000000 0.000000,0.000000 125.000000,0.000000 0.000000,50.000000-150.000000,0.000000 0.000000,150.000000 25.000000,0.000000 0.000000,75.000000-75.000000,0.000000 0.000000,-225.000000-25.000000,0.000000 0.000000,25.000000-25.000000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92100.000000 8100.000000,'100.000000'50.000000,"-100.000000"-75.000000,0.000000 0.000000,0.000000 0.000000,0.000000 0.000000,0.000000 0.000000,0.000000 0.000000,-25.000000 25.000000,0.000000 0.000000,-100.000000 0.000000,0.000000 0.000000,-50.000000 75.000000,0.000000 0.000000,-25.000000 25.000000,0.000000 0.000000,150.000000-25.000000,0.000000 0.000000,200.000000 0.000000,0.000000 0.000000,100.000000-50.000000,0.000000 0.000000,-100.000000 50.000000,0.000000 0.000000,-100.000000 0.000000,0.000000 0.000000,-50.000000-50.000000,0.000000 0.000000,-75.000000 100.000000,0.000000 0.000000,25.000000-100.000000,0.000000 0.000000,-125.000000 75.000000,0.000000 0.000000,50.000000-50.000000,0.000000 0.000000,100.000000-75.000000,0.000000 0.000000,25.000000 0.000000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92200.000000 8850.000000,'200.000000'-50.000000,"-175.000000"50.000000,0.000000 0.000000,25.000000 0.000000,0.000000 0.000000,-25.000000-25.000000,0.000000 0.000000,0.000000 25.000000,0.000000 0.000000,0.000000-25.000000,0.000000 0.000000,50.000000-25.000000,0.000000 0.000000,0.000000-25.000000,0.000000 0.000000,-50.000000 0.000000,0.000000 0.000000,-75.000000 50.000000,0.000000 0.000000,-75.000000 50.000000,0.000000 0.000000,25.000000 75.000000,0.000000 0.000000,50.000000 0.000000,0.000000 0.000000,25.000000-50.000000,0.000000 0.000000,0.000000 50.000000,0.000000 0.000000,25.000000-50.000000,0.000000 0.000000,75.000000 50.000000,0.000000 0.000000,-25.000000-75.000000,0.000000 0.000000,175.000000 0.000000,0.000000 0.000000,0.000000-75.000000,0.000000 0.000000,-125.000000-25.000000,0.000000 0.000000,-50.000000 25.000000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93700.000000 8200.000000,'-100.000000'0.000000,"125.000000"-50.000000,0.000000 0.000000,150.000000-75.000000,0.000000 0.000000,50.000000-25.000000,0.000000 0.000000,-50.000000 0.000000,0.000000 0.000000,-150.000000 100.000000,0.000000 0.000000,-125.000000 150.000000,0.000000 0.000000,-75.000000 175.000000,0.000000 0.000000,75.000000-75.000000,0.000000 0.000000,75.000000-125.000000,0.000000 0.000000,-25.000000 175.000000,0.000000 0.000000,50.000000-200.000000,0.000000 0.000000,0.000000 75.000000,0.000000 0.000000,25.000000-100.000000,0.000000 0.000000,75.000000 0.000000,0.000000 0.000000,-75.000000-50.000000,0.000000 0.000000,0.000000-25.000000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95650.000000 6750.000000,'-50.000000'350.000000,"25.000000"-175.000000,0.000000 0.000000,25.000000 75.000000,0.000000 0.000000,-25.000000 75.000000,0.000000 0.000000,-75.000000 0.000000,0.000000 0.000000,-25.000000-100.000000,0.000000 0.000000,75.000000-175.000000,0.000000 0.000000,-100.000000 100.000000,0.000000 0.000000,75.000000-125.000000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26643.000000 58468.000000,'-103.000000'-102.000000,"103.000000"50.000000,0.000000 1.000000,0.000000 25.000000,0.000000 1.000000,0.000000-27.000000,0.000000 1.000000,-25.000000-1.000000,-1.000000 1.000000,-25.000000 25.000000,-1.000000 1.000000,-50.000000 50.000000,-1.000000 1.000000,-51.000000 103.000000,0.000000-1.000000,0.000000 26.000000,-1.000000 0.000000,78.000000-26.000000,0.000000 1.000000,77.000000-78.000000,0.000000 1.000000,77.000000-52.000000,0.000000 0.000000,-25.000000 0.000000,-1.000000 0.000000,52.000000 0.000000,0.000000 0.000000,-52.000000 0.000000,0.000000 0.000000,52.000000 0.000000,0.000000 0.000000,0.000000 0.000000,-1.000000 0.000000,-76.000000 51.000000,0.000000 0.000000,-26.000000 26.000000,0.000000 0.000000,-26.000000 0.000000,0.000000 0.000000,1.000000-25.000000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56450.000000 30250.000000,'-50.000000'100.000000,"25.000000"-25.000000,0.000000 0.000000,25.000000-25.000000,0.000000 0.000000,-25.000000 0.000000,0.000000 0.000000,25.000000-25.000000,0.000000 0.000000,0.000000 25.000000,0.000000 0.000000,0.000000 0.000000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26232.000000 58263.000000,'52.000000'0.000000,"-52.000000"-26.000000,0.000000 1.000000,0.000000-1.000000,0.000000 0.000000,25.000000 1.000000,1.000000-1.000000,-26.000000 0.000000,0.000000 0.000000,26.000000 26.000000,-1.000000 0.000000,-25.000000-25.000000,0.000000-1.000000,26.000000 26.000000,0.000000 0.000000,-1.000000-51.000000,1.000000-1.000000,0.000000 1.000000,-1.000000 0.000000,1.000000-1.000000,0.000000 1.000000,-52.000000 25.000000,0.000000 1.000000,-102.000000 76.000000,0.000000 0.000000,-104.000000 103.000000,1.000000 0.000000,0.000000 52.000000,0.000000-1.000000,128.000000-51.000000,1.000000 1.000000,76.000000-104.000000,0.000000 0.000000,26.000000 26.000000,0.000000 0.000000,0.000000-51.000000,0.000000 0.000000,180.000000 51.000000,0.000000 0.000000,0.000000-52.000000,-1.000000 1.000000,-50.000000 0.000000,-1.000000-1.000000,-25.000000 53.000000,0.000000-1.000000,-103.000000 25.000000,0.000000 1.000000,0.000000-26.000000,0.000000 0.000000,-26.000000-51.000000,0.000000-1.000000,-51.000000 78.000000,0.000000 0.000000,51.000000-77.000000,1.000000-1.000000,-78.000000 52.000000,0.000000 0.000000,78.000000-51.000000,-1.000000 0.000000,-77.000000 25.000000,0.000000 0.000000,52.000000-51.000000,0.000000 0.000000,-26.000000 26.000000,0.000000 0.000000,51.000000-78.000000,0.000000 1.000000,52.000000 0.000000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27105.000000 59033.000000,'-154.000000'206.000000,"154.000000"-104.000000,0.000000 1.000000,52.000000 26.000000,-1.000000-1.000000,52.000000-51.000000,-1.000000 0.000000,-25.000000-51.000000,0.000000-1.000000,-25.000000-25.000000,-1.000000 0.000000,0.000000-77.000000,1.000000 0.000000,-26.000000 26.000000,-1.000000 0.000000,1.000000-26.000000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27773.000000 58828.000000,'0.000000'103.000000,"0.000000"-26.000000,0.000000 0.000000,-51.000000 128.000000,-1.000000 1.000000,-51.000000 76.000000,1.000000 1.000000,25.000000-1.000000,0.000000 0.000000,77.000000-127.000000,0.000000-1.000000,0.000000-129.000000,0.000000 1.000000,25.000000 51.000000,1.000000 0.000000,25.000000-103.000000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28903.000000 58982.000000,'0.000000'-51.000000,"0.000000"25.000000,0.000000 0.000000,0.000000 1.000000,0.000000-1.000000,0.000000 0.000000,0.000000 1.000000,-52.000000-1.000000,1.000000 0.000000,-26.000000 26.000000,0.000000 0.000000,-51.000000 77.000000,-1.000000 0.000000,1.000000 77.000000,-1.000000 0.000000,104.000000 26.000000,-1.000000 0.000000,52.000000-103.000000,-1.000000 0.000000,27.000000-51.000000,-1.000000-1.000000,78.000000 27.000000,-1.000000-1.000000,-51.000000 0.000000,0.000000 1.000000,-51.000000-27.000000,-1.000000 1.000000,-25.000000 0.000000,0.000000 0.000000,-25.000000 51.000000,-1.000000 0.000000,-77.000000 51.000000,1.000000 0.000000,-1.000000-25.000000,0.000000 0.000000,26.000000-77.000000,0.000000-1.000000,51.000000-25.000000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28851.000000 59033.000000,'52.000000'-154.000000,"-1.000000"103.000000,1.000000 0.000000,50.000000-27.000000,1.000000 1.000000,25.000000-77.000000,1.000000 0.000000,-52.000000 52.000000,0.000000-1.000000,-77.000000 51.000000,0.000000 1.000000,-103.000000 154.000000,0.000000 0.000000,26.000000 76.000000,0.000000 1.000000,52.000000-103.000000,-1.000000 0.000000,-25.000000 103.000000,-1.000000 0.000000,27.000000-103.000000,-1.000000 0.000000,26.000000 103.000000,0.000000-1.000000,0.000000-153.000000,0.000000 0.000000,0.000000 102.000000,0.000000 0.000000,26.000000-102.000000,-1.000000 0.000000,78.000000-1.000000,0.000000 1.000000,-78.000000-26.000000,1.000000 0.000000,0.000000-51.000000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29776.000000 59444.000000,'0.000000'-51.000000,"0.000000"25.000000,0.000000 0.000000,26.000000 26.000000,-1.000000 0.000000,1.000000-51.000000,0.000000 0.000000,-1.000000-26.000000,1.000000 0.000000,-26.000000 51.000000,0.000000 0.000000,-51.000000 52.000000,-1.000000 0.000000,-25.000000 102.000000,0.000000 0.000000,26.000000 27.000000,0.000000-1.000000,51.000000-52.000000,0.000000 1.000000,0.000000-77.000000,0.000000-1.000000,25.000000 27.000000,1.000000-1.000000,0.000000-51.000000,-1.000000 0.000000,78.000000 0.000000,0.000000 0.000000,-1.000000-77.000000,1.000000 0.000000,-26.000000-51.000000,0.000000-1.000000,-25.000000 52.000000,-1.000000 0.000000,0.000000 0.000000,1.000000 0.000000,-52.000000 51.000000,0.000000 1.000000,25.000000 50.000000,1.000000 1.000000,0.000000 0.000000,-1.000000-1.000000,27.000000 1.000000,-1.000000 0.000000,-51.000000 0.000000,0.000000-1.000000,77.000000-25.000000,0.000000 0.000000,-25.000000 0.000000,-1.000000 0.000000,0.000000-25.000000,1.000000-1.000000,25.000000-26.000000,0.000000 1.000000,-26.000000 25.000000,0.000000 1.000000,1.000000 25.000000,-1.000000 0.000000,0.000000 0.000000,1.000000 0.000000,25.000000 0.000000,0.000000 0.000000,-26.000000 0.000000,1.000000 0.000000,-27.000000 0.000000,1.000000 0.000000,51.000000-26.000000,0.000000 0.000000,-51.000000 26.000000,-1.000000 0.000000,27.000000-51.000000,-1.000000 0.000000,-25.000000 25.000000,-1.000000 0.000000,1.000000-76.000000,0.000000-1.000000,-26.000000 26.000000,0.000000 0.000000,-77.000000 51.000000,0.000000 0.000000,-26.000000 52.000000,0.000000 0.000000,52.000000 51.000000,0.000000 0.000000,25.000000 26.000000,0.000000-1.000000,26.000000-50.000000,0.000000-1.000000,0.000000-25.000000,0.000000-1.000000,103.000000 27.000000,0.000000-1.000000,-78.000000-51.000000,1.000000 0.000000,179.000000 77.000000,1.000000 0.000000,-52.000000 0.000000,0.000000 0.000000,-51.000000 77.000000,0.000000 0.000000,-155.000000 1.000000,1.000000-1.000000,-129.000000 0.000000,0.000000 0.000000,26.000000-129.000000,0.000000 1.000000,103.000000 0.000000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34809.000000 58622.000000,'0.000000'52.000000,"0.000000"-1.000000,0.000000 1.000000,-25.000000 76.000000,-1.000000 0.000000,26.000000-76.000000,0.000000-1.000000,0.000000 103.000000,0.000000 0.000000,0.000000-102.000000,0.000000-1.000000,26.000000 77.000000,-1.000000 1.000000,1.000000-104.000000,0.000000 1.000000,51.000000-26.000000,0.000000 0.000000,-26.000000-103.000000,0.000000 1.000000,26.000000-27.000000,0.000000 1.000000,-25.000000 76.000000,-1.000000 1.000000,-25.000000 25.000000,-1.000000 1.000000,1.000000 25.000000,0.000000 0.000000,0.000000 25.000000,-1.000000 1.000000,1.000000 0.000000,0.000000-1.000000,25.000000 53.000000,0.000000-1.000000,26.000000-26.000000,0.000000 0.000000,26.000000-51.000000,0.000000 0.000000,25.000000-102.000000,1.000000-1.000000,-104.000000 51.000000,1.000000 1.000000,25.000000 0.000000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36607.000000 58777.000000,'51.000000'51.000000,"-51.000000"-25.000000,0.000000-1.000000,0.000000 1.000000,0.000000 0.000000,0.000000 128.000000,0.000000 0.000000,0.000000-26.000000,0.000000 1.000000,0.000000-27.000000,0.000000 1.000000,26.000000-103.000000,-1.000000 0.000000,1.000000 0.000000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36864.000000 58263.000000,'-103.000000'-51.000000,"77.000000"25.000000,0.000000 0.000000,1.000000 52.000000,-1.000000 0.000000,26.000000 25.000000,0.000000 0.000000,0.000000-25.000000,0.000000 0.000000,26.000000-1.000000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37634.000000 56722.000000,'0.000000'52.000000,"0.000000"-1.000000,0.000000 0.000000,26.000000 78.000000,-1.000000-1.000000,1.000000 154.000000,0.000000 1.000000,-26.000000-1.000000,0.000000 1.000000,0.000000-180.000000,0.000000-1.000000,0.000000 155.000000,0.000000 0.000000,0.000000-180.000000,0.000000 0.000000,0.000000 103.000000,0.000000 0.000000,0.000000-155.000000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56600.000000 29450.000000,'-150.000000'-50.000000,"150.000000"25.000000,0.000000 0.000000,0.000000 50.000000,0.000000 0.000000,75.000000 25.000000,0.000000 0.000000,-50.000000-25.000000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38353.000000 56928.000000,'0.000000'-103.000000,"0.000000"52.000000,0.000000-1.000000,0.000000 129.000000,0.000000 0.000000,0.000000-25.000000,0.000000-1.000000,0.000000 231.000000,0.000000 1.000000,0.000000-180.000000,0.000000-1.000000,-26.000000 412.000000,1.000000 0.000000,-1.000000-104.000000,0.000000 1.000000,52.000000-308.000000,0.000000 0.000000,-1.000000-52.000000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41126.000000 59033.000000,'-102.000000'0.000000,"102.000000"26.000000,0.000000 0.000000,0.000000 128.000000,0.000000 0.000000,77.000000 51.000000,0.000000 1.000000,-52.000000-1.000000,1.000000 1.000000,0.000000-129.000000,-1.000000 0.000000,1.000000-103.000000,0.000000 0.000000,-26.000000-25.000000,0.000000 0.000000,0.000000-155.000000,0.000000 1.000000,26.000000 128.000000,-1.000000 0.000000,27.000000-232.000000,-1.000000 1.000000,0.000000 103.000000,1.000000-1.000000,25.000000 181.000000,0.000000-1.000000,-26.000000 103.000000,0.000000 0.000000,-25.000000-25.000000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42308.000000 59547.000000,'51.000000'0.000000,"0.000000"-51.000000,1.000000-1.000000,-1.000000-76.000000,0.000000-1.000000,-25.000000 27.000000,0.000000-1.000000,-52.000000 103.000000,0.000000 0.000000,-51.000000 103.000000,0.000000-1.000000,0.000000 78.000000,0.000000 0.000000,52.000000-77.000000,-1.000000-1.000000,26.000000-50.000000,0.000000-1.000000,26.000000 0.000000,-1.000000 1.000000,-25.000000-27.000000,0.000000 1.000000,103.000000-26.000000,0.000000 0.000000,-52.000000 0.000000,0.000000 0.000000,104.000000-77.000000,-1.000000 0.000000,-26.000000-51.000000,0.000000-1.000000,-51.000000 1.000000,0.000000-1.000000,-77.000000 52.000000,0.000000 0.000000,0.000000 52.000000,0.000000-1.000000,0.000000 52.000000,0.000000-1.000000,0.000000 1.000000,0.000000 0.000000,26.000000 76.000000,0.000000 1.000000,-26.000000-77.000000,0.000000 0.000000,0.000000 51.000000,0.000000 0.000000,26.000000-52.000000,-1.000000 1.000000,-25.000000 25.000000,0.000000 1.000000,26.000000-27.000000,0.000000 1.000000,-1.000000-26.000000,1.000000 0.000000,25.000000-51.000000,1.000000-1.000000,25.000000-76.000000,0.000000 0.000000,-26.000000 25.000000,0.000000 0.000000,-25.000000 52.000000,0.000000-1.000000,-1.000000 27.000000,1.000000-1.000000,-26.000000 52.000000,0.000000-1.000000,26.000000-25.000000,0.000000 0.000000,-26.000000 52.000000,0.000000-1.000000,25.000000 0.000000,1.000000 1.000000,0.000000-26.000000,-1.000000-1.000000,1.000000 1.000000,0.000000 0.000000,25.000000-1.000000,0.000000 1.000000,1.000000-26.000000,-1.000000 0.000000,26.000000-51.000000,0.000000-1.000000,-26.000000 1.000000,1.000000-1.000000,-26.000000 52.000000,-1.000000 0.000000,1.000000 0.000000,0.000000 0.000000,-1.000000 0.000000,1.000000 0.000000,0.000000 0.000000,-1.000000 0.000000,1.000000 26.000000,0.000000 0.000000,-1.000000-26.000000,1.000000 0.000000,0.000000 26.000000,-1.000000-1.000000,1.000000-25.000000,0.000000 0.000000,25.000000 0.000000,0.000000 0.000000,-25.000000-51.000000,0.000000-1.000000,-26.000000-25.000000,0.000000 0.000000,0.000000-25.000000,0.000000-1.000000,0.000000 26.000000,0.000000 0.000000,0.000000 51.000000,0.000000 1.000000,-26.000000-1.000000,0.000000 0.000000,26.000000 0.000000,0.000000 1.000000,-51.000000 25.000000,0.000000 0.000000,25.000000 0.000000,0.000000 0.000000,-51.000000 103.000000,0.000000-1.000000,52.000000 27.000000,-1.000000-1.000000,26.000000-25.000000,0.000000-1.000000,26.000000-50.000000,-1.000000-1.000000,104.000000-51.000000,-1.000000 0.000000,-102.000000-25.000000,-1.000000-1.000000,27.000000-26.000000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45646.000000 58263.000000,'0.000000'154.000000,"0.000000"-77.000000,0.000000 0.000000,0.000000 26.000000,0.000000 0.000000,26.000000 51.000000,-1.000000 0.000000,1.000000-52.000000,0.000000 1.000000,-1.000000-77.000000,1.000000-1.000000,0.000000 27.000000,-1.000000-1.000000,1.000000-51.000000,0.000000 0.000000,25.000000-51.000000,1.000000-1.000000,-27.000000-25.000000,1.000000 0.000000,51.000000-205.000000,0.000000-1.000000,26.000000 1.000000,-1.000000-1.000000,-50.000000 155.000000,-1.000000 0.000000,-51.000000 153.000000,0.000000 1.000000,-26.000000 205.000000,1.000000 0.000000,25.000000-51.000000,0.000000 0.000000,0.000000-77.000000,0.000000-1.000000,25.000000-50.000000,1.000000-1.000000,0.000000-25.000000,0.000000-1.000000,-1.000000-25.000000,1.000000 0.000000,51.000000-25.000000,0.000000-1.000000,-51.000000 0.000000,-1.000000 1.000000,52.000000-52.000000,0.000000 0.000000,-51.000000 51.000000,0.000000 0.000000,51.000000-102.000000,0.000000-1.000000,-52.000000 27.000000,1.000000-1.000000,-52.000000 103.000000,1.000000 0.000000,-104.000000 103.000000,1.000000-1.000000,25.000000 104.000000,1.000000-1.000000,76.000000-76.000000,0.000000-1.000000,1.000000-77.000000,-1.000000 1.000000,103.000000 50.000000,0.000000 1.000000,0.000000-103.000000,0.000000 0.000000,0.000000-51.000000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50320.000000 59136.000000,'-52.000000'-51.000000,"52.000000"-26.000000,0.000000 0.000000,0.000000-26.000000,0.000000 0.000000,0.000000-25.000000,0.000000-1.000000,-51.000000 27.000000,0.000000-1.000000,-26.000000 77.000000,0.000000 1.000000,-26.000000 153.000000,0.000000 0.000000,52.000000-51.000000,-1.000000 0.000000,-25.000000 103.000000,0.000000 0.000000,77.000000-129.000000,0.000000 1.000000,0.000000 102.000000,0.000000 0.000000,0.000000-128.000000,0.000000-1.000000,154.000000 27.000000,1.000000-1.000000,50.000000-308.000000,0.000000 0.000000,27.000000-154.000000,-1.000000 1.000000,-103.000000-53.000000,0.000000 1.000000,-102.000000 257.000000,0.000000-1.000000,-78.000000 181.000000,1.000000-1.000000,0.000000 180.000000,-1.000000 0.000000,52.000000-77.000000,0.000000 0.000000,-25.000000 129.000000,-1.000000-1.000000,26.000000-128.000000,0.000000 0.000000,0.000000 154.000000,0.000000 0.000000,0.000000-179.000000,0.000000-1.000000,0.000000 103.000000,0.000000 0.000000,26.000000-102.000000,-1.000000-1.000000,52.000000 26.000000,0.000000 0.000000,-25.000000-77.000000,-1.000000 0.000000,0.000000 0.000000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51861.000000 57955.000000,'-103.000000'205.000000,"51.000000"-102.000000,1.000000 0.000000,51.000000-78.000000,0.000000 1.000000,-26.000000 128.000000,1.000000 0.000000,25.000000-51.000000,0.000000 0.000000,51.000000-78.000000,0.000000 1.000000,-25.000000-52.000000,0.000000 1.000000,25.000000-78.000000,1.000000 0.000000,-1.000000-51.000000,0.000000 0.000000,1.000000 51.000000,-1.000000 1.000000,-25.000000 50.000000,-1.000000 1.000000,-25.000000 128.000000,0.000000 0.000000,0.000000 51.000000,0.000000 1.000000,26.000000-52.000000,0.000000 0.000000,-1.000000-26.000000,1.000000 1.000000,25.000000-52.000000,1.000000 0.000000,25.000000-52.000000,0.000000 1.000000,-26.000000-52.000000,1.000000 0.000000,-1.000000 52.000000,0.000000 0.000000,-25.000000 51.000000,0.000000 0.000000,-26.000000 128.000000,0.000000 0.000000,0.000000-76.000000,0.000000-1.000000,0.000000 232.000000,0.000000-1.000000,0.000000 103.000000,0.000000 1.000000,-26.000000-78.000000,0.000000 0.000000,26.000000-154.000000,0.000000 0.000000,-25.000000-128.000000,-1.000000-1.000000,26.000000-256.000000,0.000000 0.000000,-26.000000-26.000000,1.000000 1.000000,25.000000 153.000000,0.000000 0.000000,0.000000-205.000000,0.000000 0.000000,0.000000 205.000000,0.000000 0.000000,0.000000-256.000000,0.000000-1.000000,102.000000 52.000000,1.000000 0.000000,51.000000 154.000000,0.000000 0.000000,-25.000000 154.000000,-1.000000 0.000000,-25.000000 77.000000,-1.000000 0.000000,1.000000 51.000000,0.000000 1.000000,-77.000000 25.000000,-1.000000 0.000000,-25.000000-26.000000,0.000000 1.000000,0.000000-78.000000,0.000000 0.000000,-77.000000 52.000000,0.000000 0.000000,26.000000-52.000000,-1.000000 1.000000,-127.000000 50.000000,-1.000000 1.000000,0.000000-52.000000,0.000000 1.000000,103.000000-78.000000,0.000000 0.000000,77.000000-76.000000,0.000000-1.000000,26.000000 26.000000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53966.000000 56825.000000,'-51.000000'154.000000,"51.000000"0.000000,0.000000 0.000000,0.000000 103.000000,0.000000 0.000000,26.000000 51.000000,-1.000000 0.000000,1.000000-26.000000,0.000000 1.000000,-1.000000-155.000000,1.000000 1.000000,-26.000000-104.000000,0.000000 1.000000,26.000000-26.000000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54583.000000 58468.000000,'0.000000'257.000000,"0.000000"-180.000000,0.000000 0.000000,0.000000 0.000000,0.000000 0.000000,0.000000-51.000000,0.000000 0.000000,0.000000-1.000000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54737.000000 57749.000000,'-308.000000'103.000000,"282.000000"-52.000000,0.000000 1.000000,26.000000-27.000000,0.000000 1.000000,52.000000 0.000000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56432.000000 58212.000000,'0.000000'-103.000000,"-26.000000"26.000000,0.000000 0.000000,-77.000000 51.000000,1.000000 0.000000,-1.000000 78.000000,0.000000-1.000000,78.000000-25.000000,-1.000000-1.000000,-102.000000 104.000000,-1.000000-1.000000,103.000000-76.000000,1.000000-1.000000,-1.000000 77.000000,0.000000 1.000000,26.000000-78.000000,0.000000 1.000000,77.000000 76.000000,0.000000 0.000000,129.000000-102.000000,-1.000000 0.000000,-153.000000-26.000000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57400.000000 30450.000000,'-50.000000'50.000000,"25.000000"-25.000000,0.000000 0.000000,50.000000-25.000000,0.000000 0.000000,-25.000000-25.000000,0.000000 0.000000,75.000000-50.000000,0.000000 0.000000,-50.000000 0.000000,0.000000 0.000000,0.000000 25.000000,0.000000 0.000000,-50.000000 25.000000,0.000000 0.000000,-50.000000 50.000000,0.000000 0.000000,0.000000 100.000000,0.000000 0.000000,50.000000 0.000000,0.000000 0.000000,25.000000-100.000000,0.000000 0.000000,0.000000 50.000000,0.000000 0.000000,0.000000-50.000000,0.000000 0.000000,100.000000 0.000000,0.000000 0.000000,25.000000-50.000000,0.000000 0.000000,-75.000000-25.000000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57099.000000 58468.000000,'-51.000000'-51.000000,"25.000000"0.000000,0.000000-1.000000,26.000000-50.000000,0.000000-1.000000,0.000000 0.000000,0.000000 0.000000,-25.000000 52.000000,-1.000000 0.000000,-77.000000 76.000000,1.000000 1.000000,-1.000000 77.000000,0.000000-1.000000,52.000000 27.000000,0.000000-1.000000,25.000000-51.000000,0.000000 0.000000,26.000000-51.000000,0.000000 0.000000,0.000000 25.000000,0.000000 0.000000,26.000000-25.000000,0.000000 0.000000,76.000000-26.000000,1.000000 0.000000,0.000000-52.000000,-1.000000 1.000000,-25.000000-26.000000,0.000000 0.000000,1.000000 26.000000,-1.000000-1.000000,-26.000000 52.000000,0.000000 0.000000,1.000000 0.000000,-1.000000 0.000000,-25.000000 0.000000,-1.000000 0.000000,52.000000 0.000000,0.000000 0.000000,-51.000000-25.000000,0.000000-1.000000,-1.000000 0.000000,1.000000 1.000000,-26.000000-1.000000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57459.000000 57390.000000,'0.000000'-52.000000,"-26.000000"52.000000,0.000000 0.000000,26.000000-25.000000,0.000000-1.000000,26.000000 0.000000,0.000000 1.000000,-1.000000-1.000000,1.000000 0.000000,102.000000-51.000000,1.000000 0.000000,-26.000000 0.000000,-1.000000 0.000000,-25.000000 52.000000,0.000000-1.000000,-102.000000 180.000000,-1.000000 0.000000,-51.000000 103.000000,0.000000 0.000000,-26.000000-1.000000,1.000000 1.000000,76.000000-103.000000,0.000000 0.000000,26.000000-77.000000,0.000000 0.000000,26.000000-77.000000,0.000000 0.000000,-1.000000-25.000000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58178.000000 57903.000000,'0.000000'52.000000,"0.000000"-27.000000,0.000000 1.000000,51.000000-26.000000,0.000000 0.000000,-25.000000 0.000000,0.000000 0.000000,25.000000-26.000000,1.000000 1.000000,-52.000000-1.000000,0.000000 0.000000,25.000000 26.000000,1.000000 0.000000,-52.000000 52.000000,1.000000-1.000000,-1.000000 52.000000,0.000000 0.000000,78.000000-52.000000,-1.000000 0.000000,129.000000-76.000000,-1.000000-1.000000,-24.000000-51.000000,-1.000000 0.000000,-103.000000 25.000000,0.000000 1.000000,78.000000-52.000000,-1.000000 1.000000,-102.000000 76.000000,-1.000000 0.000000,52.000000-76.000000,1.000000-1.000000,-53.000000 77.000000,1.000000 1.000000,-26.000000-27.000000,0.000000 1.000000,-129.000000 51.000000,1.000000 0.000000,0.000000 103.000000,-1.000000-1.000000,27.000000 27.000000,-1.000000-1.000000,52.000000-25.000000,-1.000000-1.000000,78.000000 1.000000,0.000000 0.000000,51.000000-77.000000,0.000000-1.000000,-52.000000-25.000000,1.000000 0.000000,102.000000 26.000000,1.000000 0.000000,-104.000000-26.000000,1.000000 0.000000,77.000000 0.000000,0.000000 0.000000,-78.000000 0.000000,1.000000 0.000000,0.000000 25.000000,-1.000000 1.000000,-25.000000 0.000000,0.000000-1.000000,-51.000000 1.000000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62800.000000 56979.000000,'-103.000000'0.000000,"103.000000"-51.000000,0.000000-1.000000,0.000000-50.000000,0.000000-1.000000,0.000000 51.000000,0.000000 1.000000,26.000000-103.000000,0.000000 0.000000,-1.000000 77.000000,1.000000 0.000000,-26.000000-103.000000,0.000000 0.000000,-51.000000 129.000000,-1.000000 0.000000,-102.000000 333.000000,0.000000 1.000000,0.000000 282.000000,0.000000-1.000000,51.000000 53.000000,1.000000-1.000000,127.000000-256.000000,1.000000-1.000000,51.000000-308.000000,0.000000 1.000000,-51.000000-52.000000,-1.000000 0.000000,1.000000-26.000000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62030.000000 58777.000000,'0.000000'-52.000000,"25.000000"26.000000,1.000000 1.000000,51.000000-27.000000,0.000000 1.000000,129.000000 25.000000,-1.000000 1.000000,-154.000000 25.000000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63468.000000 58314.000000,'-154.000000'0.000000,"128.000000"0.000000,0.000000 0.000000,26.000000-51.000000,0.000000 0.000000,0.000000 25.000000,0.000000 0.000000,-51.000000 26.000000,0.000000 0.000000,25.000000 26.000000,0.000000 0.000000,-51.000000 76.000000,0.000000 1.000000,52.000000-77.000000,-1.000000-1.000000,0.000000 104.000000,0.000000-1.000000,78.000000-51.000000,-1.000000 0.000000,103.000000-77.000000,0.000000 0.000000,0.000000 0.000000,0.000000 0.000000,-25.000000 0.000000,-1.000000 0.000000,-51.000000 52.000000,0.000000-1.000000,-77.000000 26.000000,0.000000 0.000000,-25.000000-26.000000,-1.000000 1.000000,0.000000-52.000000,1.000000 0.000000,-27.000000 0.000000,1.000000 0.000000,51.000000-26.000000,0.000000 0.000000,-26.000000-76.000000,1.000000-1.000000,25.000000 52.000000,0.000000-1.000000,51.000000-153.000000,0.000000-1.000000,52.000000 1.000000,0.000000-1.000000,25.000000 78.000000,1.000000 0.000000,-104.000000 102.000000,1.000000 0.000000,25.000000 1.000000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67063.000000 58160.000000,'-205.000000'103.000000,"153.000000"-77.000000,1.000000-1.000000,76.000000 1.000000,1.000000 0.000000,154.000000-26.000000,0.000000 0.000000,25.000000-52.000000,1.000000 1.000000,-27.000000-52.000000,1.000000 0.000000,-77.000000 1.000000,-1.000000-1.000000,-76.000000 26.000000,0.000000 0.000000,-26.000000 51.000000,0.000000 1.000000,-77.000000-27.000000,0.000000 1.000000,51.000000 51.000000,0.000000 0.000000,-153.000000 26.000000,-1.000000-1.000000,129.000000 27.000000,-1.000000-1.000000,-153.000000 154.000000,-1.000000 1.000000,78.000000 51.000000,0.000000-1.000000,128.000000-50.000000,0.000000-1.000000,179.000000-128.000000,1.000000 0.000000,77.000000-154.000000,0.000000 0.000000,-1.000000-128.000000,1.000000-1.000000,-77.000000-25.000000,0.000000 0.000000,-103.000000 77.000000,0.000000 0.000000,-52.000000 103.000000,1.000000-1.000000,26.000000-76.000000,-1.000000 0.000000,-51.000000 50.000000,0.000000 1.000000,26.000000-102.000000,-1.000000-1.000000,1.000000-25.000000,0.000000-1.000000,-26.000000 1.000000,0.000000-1.000000,-52.000000 129.000000,1.000000 0.000000,0.000000 51.000000,-1.000000 1.000000,1.000000 153.000000,-1.000000 1.000000,27.000000 102.000000,-1.000000 0.000000,26.000000-154.000000,0.000000 0.000000,-26.000000 205.000000,1.000000 1.000000,25.000000-180.000000,0.000000-1.000000,-26.000000 206.000000,0.000000 1.000000,26.000000-181.000000,0.000000 0.000000,-25.000000 232.000000,-1.000000-1.000000,0.000000-153.000000,1.000000-1.000000,25.000000-179.000000,0.000000 0.000000,25.000000-206.000000,1.000000 0.000000,102.000000-128.000000,1.000000 0.000000,-1.000000 0.000000,1.000000-1.000000,-52.000000 130.000000,0.000000-1.000000,-52.000000 129.000000,1.000000-1.000000,77.000000-153.000000,-1.000000-1.000000,-50.000000 104.000000,-1.000000-1.000000,-25.000000 52.000000,0.000000-1.000000,-1.000000-76.000000,1.000000-1.000000,0.000000 27.000000,-1.000000-1.000000,-76.000000 77.000000,0.000000 1.000000,-26.000000 50.000000,-1.000000 1.000000,1.000000 154.000000,0.000000 0.000000,26.000000 76.000000,0.000000 1.000000,-1.000000 26.000000,1.000000-1.000000,25.000000 1.000000,1.000000-1.000000,25.000000-205.000000,0.000000 0.000000,0.000000 154.000000,0.000000 0.000000,0.000000-179.000000,0.000000-1.000000,0.000000 77.000000,0.000000 1.000000,0.000000-103.000000,0.000000-1.000000,0.000000-128.000000,0.000000 1.000000,0.000000-27.000000,0.000000 1.000000,51.000000 51.000000,0.000000 0.000000,1.000000 0.000000,-1.000000 0.000000,0.000000 51.000000,1.000000 0.000000,25.000000 1.000000,0.000000-1.000000,-51.000000 26.000000,-1.000000 0.000000,52.000000 0.000000,0.000000 0.000000,-51.000000-26.000000,0.000000 1.000000,76.000000-1.000000,1.000000 0.000000,-77.000000-25.000000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70145.000000 58109.000000,'-52.000000'51.000000,"26.000000"1.000000,1.000000-1.000000,25.000000 26.000000,0.000000 0.000000,-26.000000 77.000000,0.000000 0.000000,26.000000-25.000000,0.000000-1.000000,0.000000-77.000000,0.000000 1.000000,0.000000-1.000000,0.000000 0.000000,0.000000-25.000000,0.000000 0.000000,26.000000-78.000000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70401.000000 57544.000000,'-154.000000'0.000000,"103.000000"26.000000,0.000000-1.000000,25.000000 27.000000,0.000000-1.000000,26.000000 26.000000,0.000000 0.000000,0.000000-51.000000,0.000000-1.000000,26.000000 1.000000,0.000000 0.000000,-1.000000-1.000000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70915.000000 58109.000000,'0.000000'51.000000,"0.000000"1.000000,0.000000-1.000000,26.000000-25.000000,-1.000000-1.000000,27.000000-50.000000,-1.000000-1.000000,-25.000000-51.000000,-1.000000 0.000000,-25.000000 0.000000,0.000000 0.000000,0.000000 25.000000,0.000000 1.000000,-102.000000 51.000000,-1.000000 0.000000,26.000000 103.000000,0.000000-1.000000,25.000000-50.000000,1.000000-1.000000,-26.000000 155.000000,0.000000-1.000000,51.000000-128.000000,1.000000 0.000000,-1.000000 103.000000,0.000000 0.000000,26.000000-129.000000,0.000000 0.000000,77.000000 52.000000,0.000000 0.000000,77.000000-155.000000,1.000000 1.000000,-78.000000-26.000000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58250.000000 29950.000000,'-100.000000'-50.000000,"75.000000"50.000000,0.000000 0.000000,25.000000 25.000000,0.000000 0.000000,0.000000 25.000000,0.000000 0.000000,25.000000-25.000000,0.000000 0.000000,-25.000000 125.000000,0.000000 0.000000,50.000000 0.000000,0.000000 0.000000,-25.000000-25.000000,0.000000 0.000000,0.000000-75.000000,0.000000 0.000000,0.000000-75.000000,0.000000 0.000000,25.000000-125.000000,0.000000 0.000000,0.000000 0.000000,0.000000 0.000000,-25.000000 125.000000,0.000000 0.000000,25.000000-100.000000,0.000000 0.000000,-50.000000 75.000000,0.000000 0.000000,50.000000-50.000000,0.000000 0.000000,-25.000000 75.000000,0.000000 0.000000,0.000000 0.000000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71634.000000 58314.000000,'-51.000000'0.000000,"25.000000"26.000000,0.000000 0.000000,1.000000-26.000000,-1.000000 0.000000,77.000000 0.000000,1.000000 0.000000,-1.000000 0.000000,0.000000 0.000000,1.000000-52.000000,-1.000000 1.000000,-25.000000-26.000000,-1.000000 0.000000,-25.000000 25.000000,0.000000 1.000000,0.000000 25.000000,0.000000 1.000000,-25.000000 76.000000,-1.000000 0.000000,26.000000-25.000000,0.000000 0.000000,-26.000000 102.000000,1.000000 1.000000,-1.000000-78.000000,0.000000 0.000000,1.000000 155.000000,-1.000000-1.000000,26.000000-76.000000,0.000000-1.000000,26.000000-77.000000,-1.000000 1.000000,1.000000-52.000000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72199.000000 57133.000000,'-103.000000'0.000000,"77.000000"0.000000,1.000000 0.000000,25.000000 26.000000,0.000000-1.000000,0.000000 1.000000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72815.000000 58057.000000,'-51.000000'52.000000,"128.000000"-78.000000,0.000000 0.000000,-26.000000 1.000000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73277.000000 57749.000000,'-154.000000'0.000000,"77.000000"77.000000,0.000000 0.000000,-25.000000 52.000000,-1.000000-1.000000,77.000000 1.000000,0.000000-1.000000,26.000000-102.000000,0.000000-1.000000,0.000000 78.000000,0.000000 0.000000,0.000000-78.000000,0.000000 1.000000,78.000000 0.000000,-1.000000 0.000000,-52.000000-26.000000,1.000000 0.000000,102.000000-26.000000,1.000000 0.000000,-1.000000-102.000000,1.000000-1.000000,-1.000000 1.000000,0.000000 0.000000,-76.000000 51.000000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73945.000000 57852.000000,'0.000000'51.000000,"0.000000"1.000000,0.000000-1.000000,-26.000000 26.000000,1.000000 0.000000,25.000000-25.000000,0.000000-1.000000,0.000000-25.000000,0.000000-1.000000,0.000000 27.000000,0.000000-1.000000,25.000000-25.000000,1.000000-1.000000,51.000000-50.000000,0.000000-1.000000,26.000000-77.000000,0.000000 1.000000,25.000000-1.000000,0.000000 0.000000,-51.000000 52.000000,1.000000-1.000000,-27.000000 52.000000,0.000000 0.000000,-25.000000 52.000000,0.000000-1.000000,-26.000000-25.000000,0.000000-1.000000,25.000000 1.000000,1.000000 0.000000,0.000000 0.000000,-1.000000-1.000000,1.000000-25.000000,0.000000 0.000000,51.000000 0.000000,0.000000 0.000000,-52.000000-77.000000,1.000000 0.000000,0.000000 0.000000,-1.000000 0.000000,-25.000000 26.000000,0.000000-1.000000,-77.000000 52.000000,0.000000 0.000000,0.000000 77.000000,0.000000 0.000000,77.000000-25.000000,0.000000-1.000000,-77.000000 52.000000,0.000000 0.000000,52.000000-52.000000,-1.000000 0.000000,0.000000 103.000000,1.000000 0.000000,25.000000-77.000000,0.000000 1.000000,0.000000-53.000000,0.000000 1.000000,77.000000 0.000000,0.000000-1.000000,0.000000-50.000000,0.000000-1.000000,-26.000000-25.000000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75948.000000 57903.000000,'-103.000000'154.000000,"103.000000"-76.000000,0.000000-1.000000,0.000000-52.000000,0.000000 1.000000,0.000000 77.000000,0.000000-1.000000,77.000000-25.000000,0.000000 0.000000,52.000000-51.000000,-1.000000 0.000000,26.000000-103.000000,0.000000 0.000000,1.000000-129.000000,-1.000000 1.000000,-26.000000-52.000000,0.000000 0.000000,-102.000000 155.000000,0.000000-1.000000,-26.000000 77.000000,0.000000 0.000000,-52.000000 78.000000,1.000000-1.000000,0.000000 26.000000,-1.000000 0.000000,-153.000000 206.000000,-1.000000-1.000000,155.000000-179.000000,0.000000 0.000000,-155.000000 410.000000,1.000000 1.000000,76.000000-26.000000,1.000000 0.000000,154.000000-283.000000,-1.000000 1.000000,27.000000-155.000000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78300.000000 58850.000000,'-50.000000'-50.000000,"25.000000"50.000000,0.000000 0.000000,0.000000 0.000000,0.000000 0.000000,50.000000 25.000000,0.000000 0.000000,0.000000-25.000000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82400.000000 55050.000000,'-50.000000'-250.000000,"25.000000"200.000000,0.000000 0.000000,-75.000000 50.000000,0.000000 0.000000,75.000000 0.000000,0.000000 0.000000,-125.000000 100.000000,0.000000 0.000000,100.000000-50.000000,0.000000 0.000000,-150.000000 100.000000,0.000000 0.000000,100.000000 0.000000,0.000000 0.000000,125.000000-50.000000,0.000000 0.000000,175.000000-50.000000,0.000000 0.000000,75.000000 0.000000,0.000000 0.000000,-50.000000 25.000000,0.000000 0.000000,-125.000000 0.000000,0.000000 0.000000,-75.000000-50.000000,0.000000 0.000000,-25.000000 75.000000,0.000000 0.000000,-125.000000 0.000000,0.000000 0.000000,0.000000-50.000000,0.000000 0.000000,100.000000-50.000000,0.000000 0.000000,-100.000000 0.000000,0.000000 0.000000,75.000000 0.000000,0.000000 0.000000,50.000000-50.000000,0.000000 0.000000,0.000000 0.000000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83900.000000 56050.000000,'0.000000'50.000000,"0.000000"-75.000000,0.000000 0.000000,0.000000 0.000000,0.000000 0.000000,0.000000-25.000000,0.000000 0.000000,0.000000 0.000000,0.000000 0.000000,0.000000-50.000000,0.000000 0.000000,-25.000000 75.000000,0.000000 0.000000,-75.000000-75.000000,0.000000 0.000000,-75.000000 100.000000,0.000000 0.000000,25.000000 175.000000,0.000000 0.000000,100.000000 75.000000,0.000000 0.000000,150.000000-100.000000,0.000000 0.000000,75.000000-125.000000,0.000000 0.000000,-50.000000-50.000000,0.000000 0.000000,-75.000000 0.000000,0.000000 0.000000,0.000000-25.000000,0.000000 0.000000,-25.000000 50.000000,0.000000 0.000000,-25.000000-25.000000,0.000000 0.000000,0.000000 125.000000,0.000000 0.000000,-75.000000 150.000000,0.000000 0.000000,25.000000-25.000000,0.000000 0.000000,50.000000-50.000000,0.000000 0.000000,25.000000-125.000000,0.000000 0.000000,0.000000-75.000000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85150.000000 54050.000000,'0.000000'-50.000000,"-25.000000"50.000000,0.000000 0.000000,25.000000 25.000000,0.000000 0.000000,-25.000000 200.000000,0.000000 0.000000,0.000000 175.000000,0.000000 0.000000,0.000000 0.000000,0.000000 0.000000,0.000000-100.000000,0.000000 0.000000,25.000000-225.000000,0.000000 0.000000,25.000000-50.000000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5:01:19"/>
    </inkml:context>
    <inkml:brush xml:id="br0">
      <inkml:brushProperty name="width" value="0.0233110189437866" units="cm"/>
      <inkml:brushProperty name="height" value="0.0233110189437866" units="cm"/>
      <inkml:brushProperty name="color" value="#F2385B"/>
      <inkml:brushProperty name="ignorePressure" value="0"/>
    </inkml:brush>
  </inkml:definitions>
  <inkml:trace contextRef="#ctx0" brushRef="#br0">46150.000000 7250.000000 629,'-4.000000'78.000000'3,"-5.000000"6.000000"0 ,-7.000000 7.000000-12,-5.000000 6.000000 14,-1.000000-5.000000-12,6.000000-16.000000 5,7.000000-15.000000 11,6.000000-15.000000-11,-4.000000 13.000000 4,-11.000000 44.000000-1,-14.000000 44.000000-4,-11.000000 44.000000 3,-6.000000 24.000000-3,4.000000 7.000000 2,3.000000 6.000000 5,3.000000 7.000000-5,4.000000-4.000000 2,7.000000-12.000000-4,6.000000-13.000000 8,7.000000-12.000000-10,4.000000-13.000000 9,3.000000-12.000000-6,3.000000-13.000000 1,4.000000-12.000000 4,2.000000-23.000000 1,4.000000-30.000000-3,3.000000-32.000000-9,3.000000-30.000000 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59100.000000 30300.000000,'50.000000'0.000000,"0.000000"0.000000,0.000000 0.000000,25.000000 0.000000,0.000000 0.000000,-25.000000-50.000000,0.000000 0.000000,-25.000000 0.000000,0.000000 0.000000,-25.000000 25.000000,0.000000 0.000000,-50.000000 25.000000,0.000000 0.000000,25.000000 25.000000,0.000000 0.000000,-50.000000 100.000000,0.000000 0.000000,50.000000 25.000000,0.000000 0.000000,75.000000 0.000000,0.000000 0.000000,150.000000-125.000000,0.000000 0.000000,-50.000000-50.000000,0.000000 0.000000,-75.000000-25.000000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87100.000000 55200.000000,'0.000000'150.000000,"0.000000"25.000000,0.000000 0.000000,0.000000 25.000000,0.000000 0.000000,0.000000-50.000000,0.000000 0.000000,0.000000-125.000000,0.000000 0.000000,25.000000-25.000000,0.000000 0.000000,50.000000-100.000000,0.000000 0.000000,-50.000000 50.000000,0.000000 0.000000,100.000000-200.000000,0.000000 0.000000,-75.000000 75.000000,0.000000 0.000000,-25.000000 125.000000,0.000000 0.000000,-25.000000 100.000000,0.000000 0.000000,-25.000000 100.000000,0.000000 0.000000,25.000000-50.000000,0.000000 0.000000,0.000000-50.000000,0.000000 0.000000,0.000000 25.000000,0.000000 0.000000,0.000000-50.000000,0.000000 0.000000,0.000000 0.000000,0.000000 0.000000,25.000000 0.000000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88550.000000 55950.000000,'50.000000'0.000000,"-25.000000"-25.000000,0.000000 0.000000,0.000000-100.000000,0.000000 0.000000,-25.000000 0.000000,0.000000 0.000000,-75.000000 25.000000,0.000000 0.000000,-50.000000 100.000000,0.000000 0.000000,0.000000 175.000000,0.000000 0.000000,100.000000 25.000000,0.000000 0.000000,100.000000-75.000000,0.000000 0.000000,150.000000-100.000000,0.000000 0.000000,-175.000000-50.000000,0.000000 0.000000,25.000000 0.000000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88950.000000 54700.000000,'-100.000000'0.000000,"125.000000"0.000000,0.000000 0.000000,75.000000-50.000000,0.000000 0.000000,-50.000000 25.000000,0.000000 0.000000,100.000000-75.000000,0.000000 0.000000,-100.000000 75.000000,0.000000 0.000000,100.000000-75.000000,0.000000 0.000000,-125.000000 75.000000,0.000000 0.000000,-75.000000 150.000000,0.000000 0.000000,-75.000000 125.000000,0.000000 0.000000,50.000000 50.000000,0.000000 0.000000,50.000000-75.000000,0.000000 0.000000,50.000000-125.000000,0.000000 0.000000,25.000000-75.000000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91450.000000 55550.000000,'-50.000000'0.000000,"25.000000"-25.000000,0.000000 0.000000,0.000000 25.000000,0.000000 0.000000,50.000000 75.000000,0.000000 0.000000,-25.000000-50.000000,0.000000 0.000000,50.000000 175.000000,0.000000 0.000000,-25.000000 0.000000,0.000000 0.000000,25.000000-125.000000,0.000000 0.000000,0.000000-150.000000,0.000000 0.000000,50.000000-200.000000,0.000000 0.000000,-25.000000 0.000000,0.000000 0.000000,0.000000 100.000000,0.000000 0.000000,-50.000000 150.000000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92350.000000 55650.000000,'0.000000'50.000000,"25.000000"25.000000,0.000000 0.000000,0.000000-50.000000,0.000000 0.000000,50.000000-25.000000,0.000000 0.000000,-25.000000 0.000000,0.000000 0.000000,25.000000-75.000000,0.000000 0.000000,-50.000000 0.000000,0.000000 0.000000,0.000000 50.000000,0.000000 0.000000,-25.000000-50.000000,0.000000 0.000000,-50.000000 75.000000,0.000000 0.000000,-50.000000 75.000000,0.000000 0.000000,25.000000 75.000000,0.000000 0.000000,75.000000 25.000000,0.000000 0.000000,75.000000-50.000000,0.000000 0.000000,125.000000-125.000000,0.000000 0.000000,-125.000000-50.000000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93850.000000 55400.000000,'-100.000000'100.000000,"50.000000"-50.000000,0.000000 0.000000,50.000000 50.000000,0.000000 0.000000,0.000000 0.000000,0.000000 0.000000,50.000000 0.000000,0.000000 0.000000,25.000000-50.000000,0.000000 0.000000,-25.000000-50.000000,0.000000 0.000000,25.000000-125.000000,0.000000 0.000000,0.000000-25.000000,0.000000 0.000000,-25.000000 0.000000,0.000000 0.000000,-50.000000 75.000000,0.000000 0.000000,25.000000 50.000000,0.000000 0.000000,-25.000000 100.000000,0.000000 0.000000,25.000000 50.000000,0.000000 0.000000,0.000000-25.000000,0.000000 0.000000,25.000000-50.000000,0.000000 0.000000,25.000000-50.000000,0.000000 0.000000,-25.000000-125.000000,0.000000 0.000000,0.000000 0.000000,0.000000 0.000000,0.000000 50.000000,0.000000 0.000000,-25.000000 200.000000,0.000000 0.000000,0.000000-50.000000,0.000000 0.000000,-25.000000-50.000000,0.000000 0.000000,50.000000 0.000000,0.000000 0.000000,-25.000000-25.000000,0.000000 0.000000,25.000000 0.000000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95900.000000 55400.000000,'0.000000'50.000000,"0.000000"-25.000000,0.000000 0.000000,0.000000 0.000000,0.000000 0.000000,25.000000-25.000000,0.000000 0.000000,0.000000 0.000000,0.000000 0.000000,0.000000-75.000000,0.000000 0.000000,-25.000000 50.000000,0.000000 0.000000,25.000000-75.000000,0.000000 0.000000,-25.000000 50.000000,0.000000 0.000000,-50.000000-50.000000,0.000000 0.000000,-25.000000 75.000000,0.000000 0.000000,-25.000000 100.000000,0.000000 0.000000,50.000000 100.000000,0.000000 0.000000,50.000000-50.000000,0.000000 0.000000,125.000000-75.000000,0.000000 0.000000,25.000000-150.000000,0.000000 0.000000,-125.000000 50.000000,0.000000 0.000000,25.000000 0.000000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96500.000000 54550.000000,'100.000000'-100.000000,"-100.000000"150.000000,0.000000 0.000000,0.000000 125.000000,0.000000 0.000000,0.000000 25.000000,0.000000 0.000000,50.000000-75.000000,0.000000 0.000000,0.000000-100.000000,0.000000 0.000000,-25.000000-25.000000,0.000000 0.000000,75.000000-100.000000,0.000000 0.000000,25.000000-150.000000,0.000000 0.000000,-50.000000 25.000000,0.000000 0.000000,-50.000000 150.000000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97400.000000 54750.000000,'0.000000'250.000000,"0.000000"-175.000000,0.000000 0.000000,25.000000-50.000000,0.000000 0.000000,0.000000-25.000000,0.000000 0.000000,25.000000 0.000000,0.000000 0.000000,-25.000000 0.000000,0.000000 0.000000,50.000000 0.000000,0.000000 0.000000,-50.000000 0.000000,0.000000 0.000000,100.000000-75.000000,0.000000 0.000000,-50.000000-75.000000,0.000000 0.000000,-25.000000 0.000000,0.000000 0.000000,-50.000000 100.000000,0.000000 0.000000,-150.000000 150.000000,0.000000 0.000000,0.000000 175.000000,0.000000 0.000000,100.000000-50.000000,0.000000 0.000000,50.000000-175.000000,0.000000 0.000000,25.000000 125.000000,0.000000 0.000000,0.000000-125.000000,0.000000 0.000000,250.000000-25.000000,0.000000 0.000000,-175.000000-75.000000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101950.000000 55050.000000,'0.000000'-50.000000,"0.000000"25.000000,0.000000 0.000000,0.000000 0.000000,0.000000 0.000000,25.000000-25.000000,0.000000 0.000000,-25.000000 0.000000,0.000000 0.000000,0.000000 25.000000,0.000000 0.000000,-25.000000-25.000000,0.000000 0.000000,0.000000 50.000000,0.000000 0.000000,-100.000000 0.000000,0.000000 0.000000,-25.000000 175.000000,0.000000 0.000000,25.000000 100.000000,0.000000 0.000000,125.000000-25.000000,0.000000 0.000000,100.000000-125.000000,0.000000 0.000000,100.000000-150.000000,0.000000 0.000000,-25.000000-100.000000,0.000000 0.000000,-150.000000 75.000000,0.000000 0.000000,100.000000-125.000000,0.000000 0.000000,-100.000000 125.000000,0.000000 0.000000,25.000000-100.000000,0.000000 0.000000,-25.000000 100.000000,0.000000 0.000000,-25.000000-100.000000,0.000000 0.000000,-25.000000 125.000000,0.000000 0.000000,-25.000000 75.000000,0.000000 0.000000,25.000000 100.000000,0.000000 0.000000,25.000000 25.000000,0.000000 0.000000,25.000000-50.000000,0.000000 0.000000,50.000000-75.000000,0.000000 0.000000,0.000000-50.000000,0.000000 0.000000,-50.000000-25.000000,0.000000 0.000000,0.000000 0.000000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62750.000000 31050.000000,'0.000000'-50.000000,"0.000000"25.000000,0.000000 0.000000,0.000000-25.000000,0.000000 0.000000,25.000000 25.000000,0.000000 0.000000,0.000000-50.000000,0.000000 0.000000,-25.000000 50.000000,0.000000 0.000000,0.000000-75.000000,0.000000 0.000000,0.000000 75.000000,0.000000 0.000000,0.000000-100.000000,0.000000 0.000000,-125.000000 100.000000,0.000000 0.000000,-50.000000 150.000000,0.000000 0.000000,100.000000 75.000000,0.000000 0.000000,50.000000-50.000000,0.000000 0.000000,150.000000-100.000000,0.000000 0.000000,0.000000-100.000000,0.000000 0.000000,-75.000000 0.000000,0.000000 0.000000,100.000000-125.000000,0.000000 0.000000,-100.000000 125.000000,0.000000 0.000000,75.000000-225.000000,0.000000 0.000000,-75.000000 50.000000,0.000000 0.000000,-50.000000 175.000000,0.000000 0.000000,0.000000-75.000000,0.000000 0.000000,-50.000000 150.000000,0.000000 0.000000,-25.000000 150.000000,0.000000 0.000000,50.000000 75.000000,0.000000 0.000000,0.000000-50.000000,0.000000 0.000000,50.000000-50.000000,0.000000 0.000000,100.000000-75.000000,0.000000 0.000000,-75.000000-75.000000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102700.000000 52900.000000,'0.000000'50.000000,"25.000000"-25.000000,0.000000 0.000000,-25.000000 25.000000,0.000000 0.000000,0.000000 50.000000,0.000000 0.000000,-25.000000-50.000000,0.000000 0.000000,-25.000000 175.000000,0.000000 0.000000,50.000000-125.000000,0.000000 0.000000,-50.000000 375.000000,0.000000 0.000000,25.000000-200.000000,0.000000 0.000000,25.000000-200.000000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103600.000000 54600.000000,'0.000000'-50.000000,"0.000000"25.000000,0.000000 0.000000,-25.000000 25.000000,0.000000 0.000000,25.000000 25.000000,0.000000 0.000000,0.000000 0.000000,0.000000 0.000000,-50.000000 150.000000,0.000000 0.000000,25.000000 25.000000,0.000000 0.000000,25.000000-50.000000,0.000000 0.000000,50.000000-125.000000,0.000000 0.000000,75.000000-125.000000,0.000000 0.000000,-75.000000-25.000000,0.000000 0.000000,-25.000000 75.000000,0.000000 0.000000,25.000000-100.000000,0.000000 0.000000,-25.000000 75.000000,0.000000 0.000000,-25.000000 50.000000,0.000000 0.000000,0.000000 50.000000,0.000000 0.000000,0.000000 125.000000,0.000000 0.000000,25.000000-50.000000,0.000000 0.000000,25.000000-50.000000,0.000000 0.000000,0.000000-50.000000,0.000000 0.000000,-25.000000-50.000000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104800.000000 53250.000000,'-50.000000'150.000000,"0.000000"75.000000,0.000000 0.000000,25.000000 125.000000,0.000000 0.000000,0.000000-25.000000,0.000000 0.000000,25.000000-175.000000,0.000000 0.000000,25.000000-125.000000,0.000000 0.000000,50.000000-75.000000,0.000000 0.000000,-50.000000 25.000000,0.000000 0.000000,125.000000-150.000000,0.000000 0.000000,0.000000 50.000000,0.000000 0.000000,-75.000000 100.000000,0.000000 0.000000,-25.000000 100.000000,0.000000 0.000000,-50.000000 75.000000,0.000000 0.000000,-75.000000 25.000000,0.000000 0.000000,-75.000000-50.000000,0.000000 0.000000,-25.000000-75.000000,0.000000 0.000000,150.000000-50.000000,0.000000 0.000000,-125.000000 0.000000,0.000000 0.000000,125.000000 0.000000,0.000000 0.000000,0.000000-225.000000,0.000000 0.000000,50.000000 150.000000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106150.000000 53050.000000,'50.000000'0.000000,"-50.000000"50.000000,0.000000 0.000000,0.000000-25.000000,0.000000 0.000000,0.000000 75.000000,0.000000 0.000000,0.000000-50.000000,0.000000 0.000000,0.000000 275.000000,0.000000 0.000000,0.000000 25.000000,0.000000 0.000000,-50.000000-75.000000,0.000000 0.000000,50.000000-125.000000,0.000000 0.000000,0.000000-125.000000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106800.000000 54800.000000,'0.000000'100.000000,"-25.000000"0.000000,0.000000 0.000000,0.000000 25.000000,0.000000 0.000000,25.000000-100.000000,0.000000 0.000000,-25.000000 0.000000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107050.000000 53850.000000,'-50.000000'100.000000,"25.000000"-50.000000,0.000000 0.000000,25.000000 25.000000,0.000000 0.000000,25.000000-25.000000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108450.000000 54500.000000,'50.000000'-200.000000,"-25.000000"125.000000,0.000000 0.000000,-125.000000 50.000000,0.000000 0.000000,-50.000000 25.000000,0.000000 0.000000,-25.000000 150.000000,0.000000 0.000000,50.000000-25.000000,0.000000 0.000000,100.000000-50.000000,0.000000 0.000000,-50.000000 100.000000,0.000000 0.000000,50.000000-125.000000,0.000000 0.000000,25.000000 100.000000,0.000000 0.000000,0.000000-100.000000,0.000000 0.000000,75.000000 50.000000,0.000000 0.000000,75.000000-75.000000,0.000000 0.000000,-100.000000-50.000000,0.000000 0.000000,0.000000-25.000000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108950.000000 55000.000000,'0.000000'50.000000,"0.000000"-25.000000,0.000000 0.000000,0.000000-75.000000,0.000000 0.000000,0.000000-50.000000,0.000000 0.000000,-25.000000 25.000000,0.000000 0.000000,-50.000000 50.000000,0.000000 0.000000,-25.000000 50.000000,0.000000 0.000000,-25.000000 150.000000,0.000000 0.000000,75.000000-50.000000,0.000000 0.000000,50.000000-75.000000,0.000000 0.000000,0.000000 50.000000,0.000000 0.000000,25.000000-75.000000,0.000000 0.000000,100.000000 0.000000,0.000000 0.000000,50.000000-100.000000,0.000000 0.000000,-25.000000-25.000000,0.000000 0.000000,-25.000000 25.000000,0.000000 0.000000,-50.000000 50.000000,0.000000 0.000000,-75.000000 0.000000,0.000000 0.000000,25.000000 25.000000,0.000000 0.000000,-25.000000 75.000000,0.000000 0.000000,0.000000-50.000000,0.000000 0.000000,0.000000 75.000000,0.000000 0.000000,50.000000-25.000000,0.000000 0.000000,25.000000-50.000000,0.000000 0.000000,25.000000-25.000000,0.000000 0.000000,-75.000000-25.000000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109750.000000 54100.000000,'0.000000'-50.000000,"75.000000"-25.000000,0.000000 0.000000,100.000000 0.000000,0.000000 0.000000,25.000000-25.000000,0.000000 0.000000,-75.000000 25.000000,0.000000 0.000000,-100.000000 50.000000,0.000000 0.000000,-25.000000 50.000000,0.000000 0.000000,-100.000000 175.000000,0.000000 0.000000,0.000000 100.000000,0.000000 0.000000,25.000000 25.000000,0.000000 0.000000,50.000000-100.000000,0.000000 0.000000,25.000000-150.000000,0.000000 0.000000,0.000000-50.000000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111100.000000 54550.000000,'0.000000'50.000000,"25.000000"-25.000000,0.000000 0.000000,25.000000 0.000000,0.000000 0.000000,50.000000-25.000000,0.000000 0.000000,0.000000-50.000000,0.000000 0.000000,-75.000000 0.000000,0.000000 0.000000,-25.000000 0.000000,0.000000 0.000000,-25.000000 50.000000,0.000000 0.000000,-75.000000 0.000000,0.000000 0.000000,0.000000 125.000000,0.000000 0.000000,50.000000 0.000000,0.000000 0.000000,50.000000 0.000000,0.000000 0.000000,150.000000-100.000000,0.000000 0.000000,-100.000000-25.000000,0.000000 0.000000,0.000000-25.000000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64200.000000 30550.000000,'-50.000000'50.000000,"25.000000"-25.000000,0.000000 0.000000,50.000000-100.000000,0.000000 0.000000,-25.000000 50.000000,0.000000 0.000000,0.000000-75.000000,0.000000 0.000000,0.000000 75.000000,0.000000 0.000000,-75.000000-75.000000,0.000000 0.000000,-25.000000 75.000000,0.000000 0.000000,25.000000 125.000000,0.000000 0.000000,50.000000 50.000000,0.000000 0.000000,50.000000-50.000000,0.000000 0.000000,75.000000-50.000000,0.000000 0.000000,25.000000-75.000000,0.000000 0.000000,-50.000000-25.000000,0.000000 0.000000,-50.000000 50.000000,0.000000 0.000000,25.000000-25.000000,0.000000 0.000000,-50.000000 0.000000,0.000000 0.000000,50.000000 25.000000,0.000000 0.000000,-25.000000 0.000000,0.000000 0.000000,0.000000 0.000000,0.000000 0.000000,50.000000 0.000000,0.000000 0.000000,-50.000000 0.000000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113100.000000 53550.000000,'-50.000000'-50.000000,"-25.000000"25.000000,0.000000 0.000000,-75.000000 100.000000,0.000000 0.000000,-25.000000 100.000000,0.000000 0.000000,75.000000 25.000000,0.000000 0.000000,100.000000-50.000000,0.000000 0.000000,75.000000-75.000000,0.000000 0.000000,-25.000000-50.000000,0.000000 0.000000,100.000000 25.000000,0.000000 0.000000,-125.000000-25.000000,0.000000 0.000000,125.000000 25.000000,0.000000 0.000000,-100.000000-25.000000,0.000000 0.000000,100.000000 75.000000,0.000000 0.000000,-125.000000-25.000000,0.000000 0.000000,-150.000000 0.000000,0.000000 0.000000,-75.000000 0.000000,0.000000 0.000000,25.000000-50.000000,0.000000 0.000000,125.000000-25.000000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76150.000000 36800.000000,'-50.000000'-50.000000,"25.000000"50.000000,0.000000 0.000000,25.000000-25.000000,0.000000 0.000000,-25.000000 25.000000,0.000000 0.000000,0.000000 25.000000,0.000000 0.000000,0.000000 0.000000,0.000000 0.000000,-50.000000 125.000000,0.000000 0.000000,-50.000000 150.000000,0.000000 0.000000,-50.000000 150.000000,0.000000 0.000000,375.000000 125.000000,0.000000 0.000000,50.000000-550.000000,0.000000 0.000000,-175.000000-50.000000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77300.000000 37600.000000,'50.000000'-100.000000,"-25.000000"75.000000,0.000000 0.000000,-25.000000 0.000000,0.000000 0.000000,25.000000 100.000000,0.000000 0.000000,-25.000000 150.000000,0.000000 0.000000,0.000000-25.000000,0.000000 0.000000,0.000000-125.000000,0.000000 0.000000,0.000000 125.000000,0.000000 0.000000,0.000000-125.000000,0.000000 0.000000,0.000000-225.000000,0.000000 0.000000,0.000000-125.000000,0.000000 0.000000,25.000000 0.000000,0.000000 0.000000,-25.000000 25.000000,0.000000 0.000000,75.000000 100.000000,0.000000 0.000000,50.000000 100.000000,0.000000 0.000000,0.000000 50.000000,0.000000 0.000000,-100.000000 25.000000,0.000000 0.000000,75.000000 50.000000,0.000000 0.000000,-75.000000-50.000000,0.000000 0.000000,50.000000 75.000000,0.000000 0.000000,-50.000000-25.000000,0.000000 0.000000,-75.000000 0.000000,0.000000 0.000000,-50.000000 25.000000,0.000000 0.000000,-75.000000-25.000000,0.000000 0.000000,25.000000 0.000000,0.000000 0.000000,25.000000 0.000000,0.000000 0.000000,100.000000 0.000000,0.000000 0.000000,50.000000-25.000000,0.000000 0.000000,0.000000-25.000000,0.000000 0.000000,75.000000 50.000000,0.000000 0.000000,-50.000000-50.000000,0.000000 0.000000,75.000000 25.000000,0.000000 0.000000,-75.000000-50.000000,0.000000 0.000000,75.000000 100.000000,0.000000 0.000000,-25.000000-25.000000,0.000000 0.000000,-50.000000 25.000000,0.000000 0.000000,-50.000000-75.000000,0.000000 0.000000,0.000000 0.000000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78750.000000 38550.000000,'100.000000'0.000000,"0.000000"-25.000000,0.000000 0.000000,-25.000000-50.000000,0.000000 0.000000,-25.000000 0.000000,0.000000 0.000000,-50.000000 25.000000,0.000000 0.000000,-75.000000 25.000000,0.000000 0.000000,-50.000000 100.000000,0.000000 0.000000,25.000000 25.000000,0.000000 0.000000,75.000000-50.000000,0.000000 0.000000,0.000000 50.000000,0.000000 0.000000,25.000000-75.000000,0.000000 0.000000,100.000000 75.000000,0.000000 0.000000,50.000000-100.000000,0.000000 0.000000,-75.000000-25.000000,0.000000 0.000000,175.000000-75.000000,0.000000 0.000000,-175.000000 50.000000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80450.000000 36400.000000,'-100.000000'0.000000,"75.000000"0.000000,0.000000 0.000000,0.000000 125.000000,0.000000 0.000000,0.000000 175.000000,0.000000 0.000000,25.000000 50.000000,0.000000 0.000000,0.000000-150.000000,0.000000 0.000000,0.000000-125.000000,0.000000 0.000000,0.000000-25.000000,0.000000 0.000000,25.000000 0.000000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81050.000000 38200.000000,'0.000000'50.000000,"0.000000"-75.000000,0.000000 0.000000,25.000000-50.000000,0.000000 0.000000,0.000000-25.000000,0.000000 0.000000,-25.000000 0.000000,0.000000 0.000000,-50.000000 50.000000,0.000000 0.000000,-25.000000 50.000000,0.000000 0.000000,50.000000 0.000000,0.000000 0.000000,-25.000000 50.000000,0.000000 0.000000,25.000000-25.000000,0.000000 0.000000,-25.000000 50.000000,0.000000 0.000000,50.000000-25.000000,0.000000 0.000000,0.000000 25.000000,0.000000 0.000000,0.000000-50.000000,0.000000 0.000000,50.000000 50.000000,0.000000 0.000000,50.000000-75.000000,0.000000 0.000000,0.000000-50.000000,0.000000 0.000000,-50.000000 0.000000,0.000000 0.000000,0.000000 25.000000,0.000000 0.000000,-25.000000 25.000000,0.000000 0.000000,0.000000 0.000000,0.000000 0.000000,0.000000 0.000000,0.000000 0.000000,0.000000 0.000000,0.000000 0.000000,0.000000-25.000000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81550.000000 37250.000000,'-100.000000'0.000000,"50.000000"25.000000,0.000000 0.000000,75.000000-25.000000,0.000000 0.000000,50.000000 0.000000,0.000000 0.000000,-50.000000-25.000000,0.000000 0.000000,125.000000-25.000000,0.000000 0.000000,-125.000000 25.000000,0.000000 0.000000,125.000000-50.000000,0.000000 0.000000,-50.000000 0.000000,0.000000 0.000000,-150.000000 200.000000,0.000000 0.000000,-25.000000 50.000000,0.000000 0.000000,25.000000 0.000000,0.000000 0.000000,50.000000-75.000000,0.000000 0.000000,0.000000-50.000000,0.000000 0.000000,0.000000 25.000000,0.000000 0.000000,25.000000-50.000000,0.000000 0.000000,0.000000 0.000000,0.000000 0.000000,0.000000 0.000000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82850.000000 37650.000000,'0.000000'50.000000,"-75.000000"50.000000,0.000000 0.000000,50.000000-25.000000,0.000000 0.000000,25.000000-25.000000,0.000000 0.000000,25.000000-50.000000,0.000000 0.000000,0.000000 0.000000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83250.000000 37000.000000,'-200.000000'50.000000,"125.000000"0.000000,0.000000 0.000000,75.000000 25.000000,0.000000 0.000000,50.000000-25.000000,0.000000 0.000000,0.000000-25.000000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83750.000000 37800.000000,'-50.000000'0.000000,"50.000000"-25.000000,0.000000 0.000000,0.000000-25.000000,0.000000 0.000000,-25.000000-25.000000,0.000000 0.000000,0.000000 25.000000,0.000000 0.000000,0.000000 50.000000,0.000000 0.000000,-50.000000 0.000000,0.000000 0.000000,50.000000 0.000000,0.000000 0.000000,-50.000000 75.000000,0.000000 0.000000,50.000000 25.000000,0.000000 0.000000,50.000000 0.000000,0.000000 0.000000,75.000000-100.000000,0.000000 0.000000,25.000000-50.000000,0.000000 0.000000,-25.000000-25.000000,0.000000 0.000000,-50.000000 0.000000,0.000000 0.000000,-25.000000 75.000000,0.000000 0.000000,0.000000-50.000000,0.000000 0.000000,-25.000000 100.000000,0.000000 0.000000,0.000000 50.000000,0.000000 0.000000,0.000000-50.000000,0.000000 0.000000,0.000000 0.000000,0.000000 0.000000,75.000000-50.000000,0.000000 0.000000,0.000000-100.000000,0.000000 0.000000,25.000000-50.000000,0.000000 0.000000,-25.000000 25.000000,0.000000 0.000000,-50.000000 75.000000,0.000000 0.000000,-25.000000 25.000000,0.000000 0.000000,25.000000 100.000000,0.000000 0.000000,-25.000000 75.000000,0.000000 0.000000,0.000000 0.000000,0.000000 0.000000,25.000000-75.000000,0.000000 0.000000,75.000000-75.000000,0.000000 0.000000,-75.000000 0.000000,0.000000 0.000000,25.000000-50.000000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64700.000000 29550.000000,'-50.000000'0.000000,"125.000000"0.000000,0.000000 0.000000,50.000000-50.000000,0.000000 0.000000,25.000000 0.000000,0.000000 0.000000,-50.000000 0.000000,0.000000 0.000000,-75.000000 100.000000,0.000000 0.000000,-50.000000 75.000000,0.000000 0.000000,0.000000-75.000000,0.000000 0.000000,-75.000000 200.000000,0.000000 0.000000,50.000000-25.000000,0.000000 0.000000,50.000000-75.000000,0.000000 0.000000,25.000000-100.000000,0.000000 0.000000,0.000000-50.000000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85950.000000 37450.000000,'0.000000'150.000000,"0.000000"-125.000000,0.000000 0.000000,-25.000000 0.000000,0.000000 0.000000,25.000000-50.000000,0.000000 0.000000,0.000000-75.000000,0.000000 0.000000,0.000000 25.000000,0.000000 0.000000,0.000000 50.000000,0.000000 0.000000,-50.000000-25.000000,0.000000 0.000000,50.000000 25.000000,0.000000 0.000000,-50.000000 0.000000,0.000000 0.000000,25.000000 25.000000,0.000000 0.000000,-50.000000 50.000000,0.000000 0.000000,25.000000 100.000000,0.000000 0.000000,25.000000 0.000000,0.000000 0.000000,50.000000-100.000000,0.000000 0.000000,50.000000-25.000000,0.000000 0.000000,0.000000-100.000000,0.000000 0.000000,-25.000000 50.000000,0.000000 0.000000,-25.000000 0.000000,0.000000 0.000000,0.000000 25.000000,0.000000 0.000000,0.000000 50.000000,0.000000 0.000000,25.000000-50.000000,0.000000 0.000000,0.000000-75.000000,0.000000 0.000000,50.000000-125.000000,0.000000 0.000000,25.000000-125.000000,0.000000 0.000000,-50.000000 75.000000,0.000000 0.000000,-50.000000 175.000000,0.000000 0.000000,-25.000000 175.000000,0.000000 0.000000,-25.000000-50.000000,0.000000 0.000000,-50.000000 275.000000,0.000000 0.000000,25.000000-25.000000,0.000000 0.000000,25.000000-75.000000,0.000000 0.000000,75.000000-125.000000,0.000000 0.000000,0.000000-75.000000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89100.000000 36200.000000,'-100.000000'0.000000,"100.000000"25.000000,0.000000 0.000000,-25.000000 0.000000,0.000000 0.000000,25.000000 125.000000,0.000000 0.000000,0.000000-75.000000,0.000000 0.000000,-25.000000 300.000000,0.000000 0.000000,25.000000-75.000000,0.000000 0.000000,0.000000-150.000000,0.000000 0.000000,0.000000-125.000000,0.000000 0.000000,0.000000-175.000000,0.000000 0.000000,25.000000-125.000000,0.000000 0.000000,0.000000 50.000000,0.000000 0.000000,-25.000000 125.000000,0.000000 0.000000,50.000000-125.000000,0.000000 0.000000,-50.000000 175.000000,0.000000 0.000000,0.000000-75.000000,0.000000 0.000000,25.000000 200.000000,0.000000 0.000000,25.000000 250.000000,0.000000 0.000000,50.000000 0.000000,0.000000 0.000000,0.000000-100.000000,0.000000 0.000000,0.000000-75.000000,0.000000 0.000000,-100.000000-125.000000,0.000000 0.000000,0.000000 25.000000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89100.000000 37900.000000,'-200.000000'-250.000000,"175.000000"200.000000,0.000000 0.000000,75.000000 25.000000,0.000000 0.000000,100.000000-25.000000,0.000000 0.000000,75.000000 0.000000,0.000000 0.000000,-50.000000 0.000000,0.000000 0.000000,-125.000000 0.000000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90250.000000 36350.000000,'-50.000000'200.000000,"25.000000"-125.000000,0.000000 0.000000,25.000000 50.000000,0.000000 0.000000,0.000000 75.000000,0.000000 0.000000,75.000000 0.000000,0.000000 0.000000,-25.000000-50.000000,0.000000 0.000000,-50.000000-125.000000,0.000000 0.000000,25.000000 75.000000,0.000000 0.000000,0.000000-75.000000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91300.000000 38000.000000,'-50.000000'100.000000,"50.000000"-75.000000,0.000000 0.000000,50.000000-25.000000,0.000000 0.000000,0.000000-100.000000,0.000000 0.000000,0.000000-25.000000,0.000000 0.000000,-50.000000 25.000000,0.000000 0.000000,-50.000000 50.000000,0.000000 0.000000,-75.000000 75.000000,0.000000 0.000000,75.000000 100.000000,0.000000 0.000000,50.000000 0.000000,0.000000 0.000000,25.000000-75.000000,0.000000 0.000000,75.000000 125.000000,0.000000 0.000000,-75.000000-125.000000,0.000000 0.000000,75.000000 125.000000,0.000000 0.000000,-100.000000-125.000000,0.000000 0.000000,50.000000 150.000000,0.000000 0.000000,-75.000000-100.000000,0.000000 0.000000,-100.000000-75.000000,0.000000 0.000000,25.000000-75.000000,0.000000 0.000000,25.000000-100.000000,0.000000 0.000000,125.000000-125.000000,0.000000 0.000000,50.000000 100.000000,0.000000 0.000000,-50.000000 125.000000,0.000000 0.000000,75.000000-25.000000,0.000000 0.000000,-75.000000 50.000000,0.000000 0.000000,125.000000-25.000000,0.000000 0.000000,-75.000000 25.000000,0.000000 0.000000,-25.000000 0.000000,0.000000 0.000000,-75.000000-50.000000,0.000000 0.000000,-25.000000 50.000000,0.000000 0.000000,-50.000000 50.000000,0.000000 0.000000,25.000000 50.000000,0.000000 0.000000,25.000000-50.000000,0.000000 0.000000,25.000000 50.000000,0.000000 0.000000,0.000000-50.000000,0.000000 0.000000,0.000000 50.000000,0.000000 0.000000,0.000000-50.000000,0.000000 0.000000,125.000000-25.000000,0.000000 0.000000,50.000000-150.000000,0.000000 0.000000,-125.000000 100.000000,0.000000 0.000000,0.000000-25.000000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93200.000000 36500.000000,'0.000000'-350.000000,"0.000000"500.000000,0.000000 0.000000,0.000000 0.000000,0.000000 0.000000,0.000000-75.000000,0.000000 0.000000,0.000000 150.000000,0.000000 0.000000,0.000000-25.000000,0.000000 0.000000,-25.000000-75.000000,0.000000 0.000000,50.000000-100.000000,0.000000 0.000000,100.000000-175.000000,0.000000 0.000000,25.000000 0.000000,0.000000 0.000000,-75.000000 100.000000,0.000000 0.000000,-50.000000 50.000000,0.000000 0.000000,25.000000 0.000000,0.000000 0.000000,-25.000000 0.000000,0.000000 0.000000,0.000000 100.000000,0.000000 0.000000,-25.000000-75.000000,0.000000 0.000000,-25.000000 125.000000,0.000000 0.000000,-75.000000-25.000000,0.000000 0.000000,0.000000-75.000000,0.000000 0.000000,25.000000-50.000000,0.000000 0.000000,25.000000-100.000000,0.000000 0.000000,150.000000-25.000000,0.000000 0.000000,50.000000 0.000000,0.000000 0.000000,-50.000000 75.000000,0.000000 0.000000,-75.000000 50.000000,0.000000 0.000000,75.000000 0.000000,0.000000 0.000000,-50.000000 75.000000,0.000000 0.000000,-25.000000 25.000000,0.000000 0.000000,-25.000000 0.000000,0.000000 0.000000,-25.000000-50.000000,0.000000 0.000000,-25.000000-25.000000,0.000000 0.000000,50.000000-125.000000,0.000000 0.000000,0.000000-25.000000,0.000000 0.000000,25.000000 75.000000,0.000000 0.000000,50.000000-125.000000,0.000000 0.000000,-50.000000 125.000000,0.000000 0.000000,50.000000-50.000000,0.000000 0.000000,-50.000000 75.000000,0.000000 0.000000,50.000000 25.000000,0.000000 0.000000,-50.000000 25.000000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95250.000000 37750.000000,'0.000000'100.000000,"0.000000"-50.000000,0.000000 0.000000,25.000000-75.000000,0.000000 0.000000,25.000000-100.000000,0.000000 0.000000,-25.000000 50.000000,0.000000 0.000000,-25.000000 50.000000,0.000000 0.000000,-25.000000-50.000000,0.000000 0.000000,-25.000000 50.000000,0.000000 0.000000,-25.000000 25.000000,0.000000 0.000000,25.000000 100.000000,0.000000 0.000000,50.000000-25.000000,0.000000 0.000000,0.000000-50.000000,0.000000 0.000000,0.000000 25.000000,0.000000 0.000000,25.000000-50.000000,0.000000 0.000000,50.000000 0.000000,0.000000 0.000000,-50.000000 0.000000,0.000000 0.000000,75.000000-100.000000,0.000000 0.000000,0.000000 0.000000,0.000000 0.000000,-75.000000 75.000000,0.000000 0.000000,-50.000000 100.000000,0.000000 0.000000,0.000000 50.000000,0.000000 0.000000,50.000000-75.000000,0.000000 0.000000,25.000000-50.000000,0.000000 0.000000,0.000000-25.000000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96400.000000 36000.000000,'100.000000'-100.000000,"-50.000000"50.000000,0.000000 0.000000,-50.000000 100.000000,0.000000 0.000000,25.000000 150.000000,0.000000 0.000000,-25.000000 100.000000,0.000000 0.000000,0.000000 75.000000,0.000000 0.000000,-75.000000-50.000000,0.000000 0.000000,25.000000-250.000000,0.000000 0.000000,0.000000 50.000000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52150.000000 22900.000000,'-50.000000'-100.000000,"-25.000000"50.000000,0.000000 0.000000,-100.000000 25.000000,0.000000 0.000000,-75.000000 225.000000,0.000000 0.000000,50.000000 125.000000,0.000000 0.000000,175.000000-75.000000,0.000000 0.000000,150.000000-175.000000,0.000000 0.000000,-75.000000-50.000000,0.000000 0.000000,125.000000-25.000000,0.000000 0.000000,-100.000000 0.000000,0.000000 0.000000,75.000000 0.000000,0.000000 0.000000,-125.000000 25.000000,0.000000 0.000000,50.000000 50.000000,0.000000 0.000000,-100.000000 50.000000,0.000000 0.000000,-125.000000-25.000000,0.000000 0.000000,-50.000000 0.000000,0.000000 0.000000,25.000000-50.000000,0.000000 0.000000,75.000000-50.000000,0.000000 0.000000,100.000000-75.000000,0.000000 0.000000,25.000000 25.000000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52950.000000 24750.000000,'-50.000000'50.000000,"25.000000"-25.000000,0.000000 0.000000,75.000000-75.000000,0.000000 0.000000,-50.000000 25.000000,0.000000 0.000000,50.000000-100.000000,0.000000 0.000000,-50.000000 25.000000,0.000000 0.000000,-100.000000 50.000000,0.000000 0.000000,-50.000000 100.000000,0.000000 0.000000,25.000000 175.000000,0.000000 0.000000,75.000000 0.000000,0.000000 0.000000,50.000000-125.000000,0.000000 0.000000,25.000000-75.000000,0.000000 0.000000,75.000000 0.000000,0.000000 0.000000,-75.000000-25.000000,0.000000 0.000000,100.000000-75.000000,0.000000 0.000000,-100.000000 25.000000,0.000000 0.000000,100.000000-125.000000,0.000000 0.000000,-25.000000 25.000000,0.000000 0.000000,-75.000000 75.000000,0.000000 0.000000,-25.000000 175.000000,0.000000 0.000000,0.000000 25.000000,0.000000 0.000000,50.000000-25.000000,0.000000 0.000000,0.000000-75.000000,0.000000 0.000000,-25.000000-25.000000,0.000000 0.000000,25.000000 0.000000,0.000000 0.000000,-25.000000-25.000000,0.000000 0.000000,50.000000-25.000000,0.000000 0.000000,-50.000000 25.000000,0.000000 0.000000,50.000000-75.000000,0.000000 0.000000,-25.000000 25.000000,0.000000 0.000000,0.000000 50.000000,0.000000 0.000000,0.000000 25.000000,0.000000 0.000000,-25.000000 50.000000,0.000000 0.000000,0.000000 25.000000,0.000000 0.000000,25.000000-75.000000,0.000000 0.000000,-25.000000 0.000000,0.000000 0.000000,25.000000 0.000000,0.000000 0.000000,0.000000-25.000000,0.000000 0.000000,-25.000000 0.000000,0.000000 0.000000,25.000000-50.000000,0.000000 0.000000,0.000000 50.000000,0.000000 0.000000,-25.000000 25.000000,0.000000 0.000000,25.000000 50.000000,0.000000 0.000000,0.000000 0.000000,0.000000 0.000000,25.000000-50.000000,0.000000 0.000000,0.000000 0.000000,0.000000 0.000000,-50.000000 0.000000,0.000000 0.000000,25.000000 0.000000,0.000000 0.000000,-25.000000-25.000000,0.000000 0.000000,25.000000 0.000000,0.000000 0.000000,-25.000000 0.000000,0.000000 0.000000,0.000000-25.000000,0.000000 0.000000,0.000000-25.000000,0.000000 0.000000,-50.000000 25.000000,0.000000 0.000000,-100.000000 100.000000,0.000000 0.000000,-50.000000 125.000000,0.000000 0.000000,100.000000-25.000000,0.000000 0.000000,75.000000-125.000000,0.000000 0.000000,-25.000000 100.000000,0.000000 0.000000,75.000000-100.000000,0.000000 0.000000,125.000000 0.000000,0.000000 0.000000,-100.000000-25.000000,0.000000 0.000000,300.000000-125.000000,0.000000 0.000000,-250.000000 75.000000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65850.000000 30250.000000,'0.000000'50.000000,"25.000000"-50.000000,0.000000 0.000000,-25.000000 25.000000,0.000000 0.000000,25.000000-25.000000,0.000000 0.000000,0.000000 25.000000,0.000000 0.000000,0.000000-25.000000,0.000000 0.000000,0.000000 0.000000,0.000000 0.000000,-25.000000-25.000000,0.000000 0.000000,0.000000 0.000000,0.000000 0.000000,-25.000000 25.000000,0.000000 0.000000,0.000000 0.000000,0.000000 0.000000,25.000000-25.000000,0.000000 0.000000,0.000000 0.000000,0.000000 0.000000,0.000000 0.000000,0.000000 0.000000,0.000000 0.000000,0.000000 0.000000,0.000000 0.000000,0.000000 0.000000,-25.000000 25.000000,0.000000 0.000000,0.000000 0.000000,0.000000 0.000000,25.000000 25.000000,0.000000 0.000000,-25.000000 0.000000,0.000000 0.000000,0.000000 25.000000,0.000000 0.000000,0.000000 0.000000,0.000000 0.000000,0.000000 50.000000,0.000000 0.000000,0.000000-25.000000,0.000000 0.000000,25.000000-25.000000,0.000000 0.000000,25.000000-25.000000,0.000000 0.000000,25.000000-25.000000,0.000000 0.000000,0.000000-50.000000,0.000000 0.000000,-50.000000 25.000000,0.000000 0.000000,75.000000-75.000000,0.000000 0.000000,-50.000000 25.000000,0.000000 0.000000,0.000000 25.000000,0.000000 0.000000,0.000000 25.000000,0.000000 0.000000,0.000000 50.000000,0.000000 0.000000,-25.000000 75.000000,0.000000 0.000000,0.000000 0.000000,0.000000 0.000000,50.000000-75.000000,0.000000 0.000000,-25.000000 0.000000,0.000000 0.000000,25.000000-25.000000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58650.000000 24100.000000,'0.000000'-50.000000,"0.000000"150.000000,0.000000 0.000000,0.000000 75.000000,0.000000 0.000000,25.000000-25.000000,0.000000 0.000000,-25.000000-100.000000,0.000000 0.000000,25.000000 50.000000,0.000000 0.000000,-25.000000-75.000000,0.000000 0.000000,25.000000 25.000000,0.000000 0.000000,50.000000-100.000000,0.000000 0.000000,50.000000-225.000000,0.000000 0.000000,0.000000 0.000000,0.000000 0.000000,-75.000000 175.000000,0.000000 0.000000,-50.000000 125.000000,0.000000 0.000000,0.000000 200.000000,0.000000 0.000000,0.000000-25.000000,0.000000 0.000000,0.000000-100.000000,0.000000 0.000000,75.000000-50.000000,0.000000 0.000000,-50.000000-50.000000,0.000000 0.000000,0.000000 0.000000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60400.000000 24550.000000,'-100.000000'50.000000,"100.000000"-25.000000,0.000000 0.000000,-25.000000 25.000000,0.000000 0.000000,25.000000 25.000000,0.000000 0.000000,25.000000 25.000000,0.000000 0.000000,25.000000-50.000000,0.000000 0.000000,50.000000-25.000000,0.000000 0.000000,0.000000-75.000000,0.000000 0.000000,0.000000-50.000000,0.000000 0.000000,-75.000000 0.000000,0.000000 0.000000,0.000000 75.000000,0.000000 0.000000,-25.000000-25.000000,0.000000 0.000000,25.000000 50.000000,0.000000 0.000000,-25.000000-25.000000,0.000000 0.000000,0.000000 50.000000,0.000000 0.000000,0.000000 25.000000,0.000000 0.000000,50.000000 0.000000,0.000000 0.000000,0.000000-25.000000,0.000000 0.000000,0.000000-25.000000,0.000000 0.000000,25.000000-25.000000,0.000000 0.000000,0.000000-50.000000,0.000000 0.000000,-75.000000 50.000000,0.000000 0.000000,50.000000-25.000000,0.000000 0.000000,-25.000000 50.000000,0.000000 0.000000,-25.000000-25.000000,0.000000 0.000000,25.000000 25.000000,0.000000 0.000000,-25.000000 25.000000,0.000000 0.000000,0.000000 0.000000,0.000000 0.000000,25.000000 50.000000,0.000000 0.000000,25.000000-25.000000,0.000000 0.000000,0.000000-25.000000,0.000000 0.000000,0.000000-25.000000,0.000000 0.000000,25.000000-25.000000,0.000000 0.000000,0.000000-50.000000,0.000000 0.000000,-25.000000 0.000000,0.000000 0.000000,-50.000000 50.000000,0.000000 0.000000,50.000000-25.000000,0.000000 0.000000,-50.000000 25.000000,0.000000 0.000000,50.000000 0.000000,0.000000 0.000000,-50.000000 0.000000,0.000000 0.000000,25.000000 25.000000,0.000000 0.000000,0.000000 125.000000,0.000000 0.000000,0.000000 0.000000,0.000000 0.000000,0.000000-50.000000,0.000000 0.000000,25.000000-75.000000,0.000000 0.000000,-25.000000-50.000000,0.000000 0.000000,0.000000 25.000000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63300.000000 22700.000000,'-50.000000'50.000000,"50.000000"0.000000,0.000000 0.000000,25.000000 100.000000,0.000000 0.000000,25.000000 75.000000,0.000000 0.000000,-25.000000 0.000000,0.000000 0.000000,-25.000000-150.000000,0.000000 0.000000,0.000000 100.000000,0.000000 0.000000,0.000000-125.000000,0.000000 0.000000,25.000000 0.000000,0.000000 0.000000,25.000000-75.000000,0.000000 0.000000,-25.000000-25.000000,0.000000 0.000000,75.000000-150.000000,0.000000 0.000000,25.000000 75.000000,0.000000 0.000000,-25.000000 75.000000,0.000000 0.000000,-25.000000 75.000000,0.000000 0.000000,-50.000000 100.000000,0.000000 0.000000,-50.000000 0.000000,0.000000 0.000000,25.000000-75.000000,0.000000 0.000000,-100.000000 50.000000,0.000000 0.000000,75.000000-50.000000,0.000000 0.000000,-50.000000 0.000000,0.000000 0.000000,50.000000-50.000000,0.000000 0.000000,-25.000000 25.000000,0.000000 0.000000,75.000000-125.000000,0.000000 0.000000,75.000000 0.000000,0.000000 0.000000,75.000000 0.000000,0.000000 0.000000,-25.000000 25.000000,0.000000 0.000000,25.000000-25.000000,0.000000 0.000000,-75.000000 0.000000,0.000000 0.000000,-75.000000 50.000000,0.000000 0.000000,25.000000-25.000000,0.000000 0.000000,-25.000000 50.000000,0.000000 0.000000,-25.000000 0.000000,0.000000 0.000000,-25.000000 0.000000,0.000000 0.000000,-100.000000 75.000000,0.000000 0.000000,25.000000 50.000000,0.000000 0.000000,100.000000 0.000000,0.000000 0.000000,50.000000 0.000000,0.000000 0.000000,125.000000-50.000000,0.000000 0.000000,-25.000000 0.000000,0.000000 0.000000,-100.000000-25.000000,0.000000 0.000000,100.000000 50.000000,0.000000 0.000000,-125.000000-50.000000,0.000000 0.000000,25.000000 50.000000,0.000000 0.000000,-50.000000-50.000000,0.000000 0.000000,-50.000000 25.000000,0.000000 0.000000,-50.000000-50.000000,0.000000 0.000000,50.000000-100.000000,0.000000 0.000000,50.000000-75.000000,0.000000 0.000000,125.000000-75.000000,0.000000 0.000000,125.000000 0.000000,0.000000 0.000000,-175.000000 200.000000,0.000000 0.000000,25.000000 0.000000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69750.000000 24700.000000,'-50.000000'50.000000,"25.000000"-25.000000,0.000000 0.000000,25.000000 0.000000,0.000000 0.000000,25.000000-50.000000,0.000000 0.000000,0.000000 0.000000,0.000000 0.000000,25.000000-100.000000,0.000000 0.000000,0.000000 50.000000,0.000000 0.000000,0.000000-100.000000,0.000000 0.000000,-50.000000 125.000000,0.000000 0.000000,25.000000-175.000000,0.000000 0.000000,-25.000000 150.000000,0.000000 0.000000,-100.000000-125.000000,0.000000 0.000000,-100.000000 225.000000,0.000000 0.000000,-25.000000 275.000000,0.000000 0.000000,150.000000 25.000000,0.000000 0.000000,150.000000-175.000000,0.000000 0.000000,125.000000-200.000000,0.000000 0.000000,0.000000-200.000000,0.000000 0.000000,-75.000000 0.000000,0.000000 0.000000,-100.000000 175.000000,0.000000 0.000000,100.000000-400.000000,0.000000 0.000000,-25.000000 50.000000,0.000000 0.000000,-100.000000 350.000000,0.000000 0.000000,-50.000000 300.000000,0.000000 0.000000,-50.000000 225.000000,0.000000 0.000000,50.000000 0.000000,0.000000 0.000000,50.000000-100.000000,0.000000 0.000000,0.000000-250.000000,0.000000 0.000000,0.000000 125.000000,0.000000 0.000000,0.000000-150.000000,0.000000 0.000000,0.000000 25.000000,0.000000 0.000000,0.000000-125.000000,0.000000 0.000000,0.000000-100.000000,0.000000 0.000000,25.000000-50.000000,0.000000 0.000000,75.000000 0.000000,0.000000 0.000000,125.000000 0.000000,0.000000 0.000000,-100.000000 100.000000,0.000000 0.000000,-25.000000 25.000000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74150.000000 23100.000000,'100.000000'-150.000000,"-50.000000"50.000000,0.000000 0.000000,-25.000000 0.000000,0.000000 0.000000,-25.000000 50.000000,0.000000 0.000000,-50.000000 25.000000,0.000000 0.000000,25.000000 25.000000,0.000000 0.000000,-100.000000 125.000000,0.000000 0.000000,50.000000-75.000000,0.000000 0.000000,-200.000000 300.000000,0.000000 0.000000,75.000000 75.000000,0.000000 0.000000,175.000000-150.000000,0.000000 0.000000,300.000000-225.000000,0.000000 0.000000,-75.000000-75.000000,0.000000 0.000000,-100.000000-25.000000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75100.000000 24150.000000,'-150.000000'0.000000,"125.000000"-25.000000,0.000000 0.000000,25.000000-75.000000,0.000000 0.000000,50.000000-25.000000,0.000000 0.000000,-50.000000 25.000000,0.000000 0.000000,0.000000 75.000000,0.000000 0.000000,-75.000000 0.000000,0.000000 0.000000,25.000000 25.000000,0.000000 0.000000,-75.000000 100.000000,0.000000 0.000000,100.000000-50.000000,0.000000 0.000000,-75.000000 150.000000,0.000000 0.000000,100.000000-50.000000,0.000000 0.000000,200.000000-125.000000,0.000000 0.000000,100.000000-250.000000,0.000000 0.000000,-250.000000 150.000000,0.000000 0.000000,25.000000 0.000000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76250.000000 21700.000000,'-200.000000'300.000000,"150.000000"-75.000000,0.000000 0.000000,50.000000 75.000000,0.000000 0.000000,0.000000 0.000000,0.000000 0.000000,25.000000-75.000000,0.000000 0.000000,25.000000-100.000000,0.000000 0.000000,-25.000000-125.000000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76650.000000 23300.000000,'-50.000000'50.000000,"50.000000"50.000000,0.000000 0.000000,25.000000 0.000000,0.000000 0.000000,-25.000000-75.000000,0.000000 0.000000,25.000000 75.000000,0.000000 0.000000,-25.000000-75.000000,0.000000 0.000000,50.000000 0.000000,0.000000 0.000000,-25.000000-25.000000,0.000000 0.000000,75.000000-125.000000,0.000000 0.000000,0.000000-50.000000,0.000000 0.000000,-75.000000 75.000000,0.000000 0.000000,0.000000 75.000000,0.000000 0.000000,-25.000000 75.000000,0.000000 0.000000,0.000000 50.000000,0.000000 0.000000,25.000000-75.000000,0.000000 0.000000,-25.000000 0.000000,0.000000 0.000000,50.000000-25.000000,0.000000 0.000000,-25.000000 0.000000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77950.000000 23350.000000,'0.000000'100.000000,"0.000000"-50.000000,0.000000 0.000000,-25.000000-25.000000,0.000000 0.000000,25.000000 25.000000,0.000000 0.000000,0.000000-25.000000,0.000000 0.000000,25.000000 0.000000,0.000000 0.000000,25.000000-25.000000,0.000000 0.000000,-25.000000-25.000000,0.000000 0.000000,0.000000 0.000000,0.000000 0.000000,25.000000-50.000000,0.000000 0.000000,-25.000000 50.000000,0.000000 0.000000,50.000000-100.000000,0.000000 0.000000,-25.000000 75.000000,0.000000 0.000000,-50.000000 25.000000,0.000000 0.000000,25.000000 100.000000,0.000000 0.000000,0.000000 0.000000,0.000000 0.000000,-25.000000 0.000000,0.000000 0.000000,50.000000-50.000000,0.000000 0.000000,0.000000-50.000000,0.000000 0.000000,-25.000000 25.000000,0.000000 0.000000,25.000000-100.000000,0.000000 0.000000,-25.000000 75.000000,0.000000 0.000000,25.000000-50.000000,0.000000 0.000000,-25.000000 50.000000,0.000000 0.000000,25.000000-25.000000,0.000000 0.000000,-50.000000 75.000000,0.000000 0.000000,0.000000 75.000000,0.000000 0.000000,0.000000-50.000000,0.000000 0.000000,25.000000-25.000000,0.000000 0.000000,0.000000-25.000000,0.000000 0.000000,0.000000 0.000000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80050.000000 23000.000000,'-50.000000'50.000000,"50.000000"-25.000000,0.000000 0.000000,0.000000 0.000000,0.000000 0.000000,0.000000 50.000000,0.000000 0.000000,25.000000-50.000000,0.000000 0.000000,-25.000000 0.000000,0.000000 0.000000,50.000000-25.000000,0.000000 0.000000,25.000000-75.000000,0.000000 0.000000,0.000000 0.000000,0.000000 0.000000,-75.000000 50.000000,0.000000 0.000000,50.000000-25.000000,0.000000 0.000000,-50.000000 75.000000,0.000000 0.000000,0.000000 25.000000,0.000000 0.000000,0.000000-25.000000,0.000000 0.000000,0.000000 50.000000,0.000000 0.000000,0.000000-50.000000,0.000000 0.000000,25.000000-25.000000,0.000000 0.000000,0.000000 0.000000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33100.000000 43050.000000,'0.000000'-200.000000,"-25.000000"175.000000,0.000000 0.000000,25.000000 0.000000,0.000000 0.000000,0.000000 0.000000,0.000000 0.000000,0.000000 0.000000,0.000000 0.000000,0.000000 75.000000,0.000000 0.000000,25.000000 100.000000,0.000000 0.000000,0.000000 50.000000,0.000000 0.000000,25.000000-25.000000,0.000000 0.000000,-25.000000-75.000000,0.000000 0.000000,0.000000-75.000000,0.000000 0.000000,25.000000 0.000000,0.000000 0.000000,25.000000-125.000000,0.000000 0.000000,-50.000000 50.000000,0.000000 0.000000,25.000000-175.000000,0.000000 0.000000,0.000000 100.000000,0.000000 0.000000,-50.000000 175.000000,0.000000 0.000000,0.000000 175.000000,0.000000 0.000000,75.000000-25.000000,0.000000 0.000000,0.000000-125.000000,0.000000 0.000000,25.000000-125.000000,0.000000 0.000000,-75.000000 25.000000,0.000000 0.000000,75.000000-150.000000,0.000000 0.000000,-75.000000 125.000000,0.000000 0.000000,75.000000-200.000000,0.000000 0.000000,-25.000000 0.000000,0.000000 0.000000,-25.000000 0.000000,0.000000 0.000000,0.000000 25.000000,0.000000 0.000000,-50.000000 175.000000,0.000000 0.000000,0.000000 150.000000,0.000000 0.000000,-25.000000 150.000000,0.000000 0.000000,25.000000 25.000000,0.000000 0.000000,-25.000000-50.000000,0.000000 0.000000,25.000000-150.000000,0.000000 0.000000,25.000000 100.000000,0.000000 0.000000,-25.000000-100.000000,0.000000 0.000000,50.000000 0.000000,0.000000 0.000000,-25.000000-75.000000,0.000000 0.000000,75.000000-50.000000,0.000000 0.000000,0.000000-125.000000,0.000000 0.000000,-75.000000 100.000000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81450.000000 22850.000000,'0.000000'-50.000000,"0.000000"25.000000,0.000000 0.000000,25.000000 25.000000,0.000000 0.000000,-25.000000-50.000000,0.000000 0.000000,0.000000 25.000000,0.000000 0.000000,-25.000000 0.000000,0.000000 0.000000,-50.000000 50.000000,0.000000 0.000000,0.000000 50.000000,0.000000 0.000000,50.000000 0.000000,0.000000 0.000000,25.000000-50.000000,0.000000 0.000000,0.000000 25.000000,0.000000 0.000000,25.000000-25.000000,0.000000 0.000000,50.000000 50.000000,0.000000 0.000000,-50.000000-50.000000,0.000000 0.000000,50.000000 25.000000,0.000000 0.000000,-75.000000-25.000000,0.000000 0.000000,50.000000 75.000000,0.000000 0.000000,-75.000000-25.000000,0.000000 0.000000,-75.000000-25.000000,0.000000 0.000000,25.000000-25.000000,0.000000 0.000000,50.000000 0.000000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84850.000000 24150.000000,'-100.000000'-100.000000,"75.000000"50.000000,0.000000 0.000000,0.000000 25.000000,0.000000 0.000000,25.000000 0.000000,0.000000 0.000000,0.000000 0.000000,0.000000 0.000000,0.000000-25.000000,0.000000 0.000000,-25.000000 50.000000,0.000000 0.000000,-25.000000-25.000000,0.000000 0.000000,-50.000000 100.000000,0.000000 0.000000,25.000000 25.000000,0.000000 0.000000,50.000000 0.000000,0.000000 0.000000,100.000000-75.000000,0.000000 0.000000,100.000000-25.000000,0.000000 0.000000,0.000000-50.000000,0.000000 0.000000,-50.000000 25.000000,0.000000 0.000000,-100.000000 0.000000,0.000000 0.000000,50.000000 0.000000,0.000000 0.000000,-50.000000 0.000000,0.000000 0.000000,25.000000-25.000000,0.000000 0.000000,0.000000 0.000000,0.000000 0.000000,25.000000 50.000000,0.000000 0.000000,-50.000000 25.000000,0.000000 0.000000,25.000000 0.000000,0.000000 0.000000,-25.000000 25.000000,0.000000 0.000000,0.000000-50.000000,0.000000 0.000000,0.000000 0.000000,0.000000 0.000000,0.000000 0.000000,0.000000 0.000000,25.000000 0.000000,0.000000 0.000000,0.000000-25.000000,0.000000 0.000000,-25.000000 25.000000,0.000000 0.000000,0.000000-50.000000,0.000000 0.000000,-25.000000-50.000000,0.000000 0.000000,-25.000000 25.000000,0.000000 0.000000,-75.000000 50.000000,0.000000 0.000000,-25.000000 100.000000,0.000000 0.000000,0.000000 100.000000,0.000000 0.000000,100.000000-50.000000,0.000000 0.000000,25.000000-75.000000,0.000000 0.000000,0.000000 25.000000,0.000000 0.000000,50.000000-50.000000,0.000000 0.000000,75.000000-25.000000,0.000000 0.000000,-75.000000-25.000000,0.000000 0.000000,150.000000-175.000000,0.000000 0.000000,-50.000000-75.000000,0.000000 0.000000,-50.000000-25.000000,0.000000 0.000000,-50.000000 0.000000,0.000000 0.000000,-50.000000 175.000000,0.000000 0.000000,-25.000000 150.000000,0.000000 0.000000,-25.000000 225.000000,0.000000 0.000000,25.000000 50.000000,0.000000 0.000000,25.000000-25.000000,0.000000 0.000000,150.000000-75.000000,0.000000 0.000000,-100.000000-175.000000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89300.000000 23550.000000,'-100.000000'0.000000,"25.000000"0.000000,0.000000 0.000000,75.000000-25.000000,0.000000 0.000000,75.000000-25.000000,0.000000 0.000000,50.000000 25.000000,0.000000 0.000000,-100.000000 0.000000,0.000000 0.000000,200.000000-25.000000,0.000000 0.000000,-50.000000-25.000000,0.000000 0.000000,-50.000000-75.000000,0.000000 0.000000,-125.000000 50.000000,0.000000 0.000000,-125.000000 100.000000,0.000000 0.000000,-25.000000 150.000000,0.000000 0.000000,50.000000 50.000000,0.000000 0.000000,50.000000-125.000000,0.000000 0.000000,-25.000000 150.000000,0.000000 0.000000,50.000000-150.000000,0.000000 0.000000,25.000000 125.000000,0.000000 0.000000,0.000000-150.000000,0.000000 0.000000,100.000000 25.000000,0.000000 0.000000,100.000000-200.000000,0.000000 0.000000,0.000000-150.000000,0.000000 0.000000,-75.000000 0.000000,0.000000 0.000000,-100.000000 150.000000,0.000000 0.000000,-50.000000 125.000000,0.000000 0.000000,-25.000000 125.000000,0.000000 0.000000,0.000000 25.000000,0.000000 0.000000,50.000000-125.000000,0.000000 0.000000,0.000000 100.000000,0.000000 0.000000,0.000000-75.000000,0.000000 0.000000,0.000000 25.000000,0.000000 0.000000,75.000000-50.000000,0.000000 0.000000,75.000000-100.000000,0.000000 0.000000,-50.000000-75.000000,0.000000 0.000000,-50.000000 75.000000,0.000000 0.000000,-25.000000 50.000000,0.000000 0.000000,-25.000000 50.000000,0.000000 0.000000,0.000000 0.000000,0.000000 0.000000,0.000000 50.000000,0.000000 0.000000,25.000000-75.000000,0.000000 0.000000,25.000000 50.000000,0.000000 0.000000,-50.000000-25.000000,0.000000 0.000000,100.000000 0.000000,0.000000 0.000000,0.000000-25.000000,0.000000 0.000000,0.000000-100.000000,0.000000 0.000000,-25.000000 0.000000,0.000000 0.000000,-50.000000 0.000000,0.000000 0.000000,-75.000000 50.000000,0.000000 0.000000,-125.000000 150.000000,0.000000 0.000000,75.000000 50.000000,0.000000 0.000000,75.000000-100.000000,0.000000 0.000000,-25.000000 100.000000,0.000000 0.000000,50.000000-125.000000,0.000000 0.000000,75.000000 125.000000,0.000000 0.000000,200.000000-125.000000,0.000000 0.000000,-175.000000-50.000000,0.000000 0.000000,0.000000-25.000000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95400.000000 23250.000000,'0.000000'-100.000000,"0.000000"50.000000,0.000000 0.000000,0.000000 25.000000,0.000000 0.000000,25.000000-25.000000,0.000000 0.000000,-25.000000 25.000000,0.000000 0.000000,0.000000-25.000000,0.000000 0.000000,-50.000000 25.000000,0.000000 0.000000,-150.000000 125.000000,0.000000 0.000000,-100.000000 150.000000,0.000000 0.000000,125.000000 50.000000,0.000000 0.000000,225.000000-100.000000,0.000000 0.000000,250.000000-150.000000,0.000000 0.000000,-50.000000-75.000000,0.000000 0.000000,-175.000000 0.000000,0.000000 0.000000,-25.000000 0.000000,0.000000 0.000000,25.000000-25.000000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96050.000000 24100.000000,'-50.000000'50.000000,"25.000000"-25.000000,0.000000 0.000000,75.000000-50.000000,0.000000 0.000000,-25.000000-50.000000,0.000000 0.000000,0.000000 50.000000,0.000000 0.000000,-25.000000-75.000000,0.000000 0.000000,0.000000 0.000000,0.000000 0.000000,-125.000000 75.000000,0.000000 0.000000,-50.000000 100.000000,0.000000 0.000000,100.000000 50.000000,0.000000 0.000000,75.000000 25.000000,0.000000 0.000000,150.000000-125.000000,0.000000 0.000000,25.000000-50.000000,0.000000 0.000000,-125.000000 0.000000,0.000000 0.000000,25.000000-25.000000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97350.000000 21900.000000,'-50.000000'0.000000,"25.000000"25.000000,0.000000 0.000000,-25.000000 75.000000,0.000000 0.000000,25.000000 125.000000,0.000000 0.000000,-25.000000 100.000000,0.000000 0.000000,25.000000 0.000000,0.000000 0.000000,0.000000-125.000000,0.000000 0.000000,25.000000-150.000000,0.000000 0.000000,0.000000-25.000000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97700.000000 23100.000000,'-100.000000'200.000000,"100.000000"-175.000000,0.000000 0.000000,-50.000000 125.000000,0.000000 0.000000,50.000000-25.000000,0.000000 0.000000,0.000000-50.000000,0.000000 0.000000,50.000000-50.000000,0.000000 0.000000,50.000000-75.000000,0.000000 0.000000,0.000000-75.000000,0.000000 0.000000,-25.000000-25.000000,0.000000 0.000000,-25.000000 75.000000,0.000000 0.000000,-50.000000 25.000000,0.000000 0.000000,0.000000 75.000000,0.000000 0.000000,0.000000 0.000000,0.000000 0.000000,0.000000 50.000000,0.000000 0.000000,0.000000-50.000000,0.000000 0.000000,0.000000 50.000000,0.000000 0.000000,25.000000 0.000000,0.000000 0.000000,0.000000-75.000000,0.000000 0.000000,0.000000 0.000000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98800.000000 23150.000000,'0.000000'50.000000,"-25.000000"0.000000,0.000000 0.000000,0.000000-25.000000,0.000000 0.000000,25.000000 25.000000,0.000000 0.000000,-25.000000-25.000000,0.000000 0.000000,25.000000 75.000000,0.000000 0.000000,0.000000-25.000000,0.000000 0.000000,0.000000-50.000000,0.000000 0.000000,50.000000 0.000000,0.000000 0.000000,0.000000-100.000000,0.000000 0.000000,25.000000 0.000000,0.000000 0.000000,-25.000000 0.000000,0.000000 0.000000,-25.000000 50.000000,0.000000 0.000000,0.000000 0.000000,0.000000 0.000000,0.000000 0.000000,0.000000 0.000000,0.000000 25.000000,0.000000 0.000000,-25.000000 25.000000,0.000000 0.000000,0.000000 50.000000,0.000000 0.000000,0.000000 0.000000,0.000000 0.000000,25.000000-50.000000,0.000000 0.000000,25.000000-50.000000,0.000000 0.000000,25.000000-50.000000,0.000000 0.000000,0.000000 0.000000,0.000000 0.000000,-50.000000 75.000000,0.000000 0.000000,50.000000-50.000000,0.000000 0.000000,-50.000000 75.000000,0.000000 0.000000,0.000000 125.000000,0.000000 0.000000,-25.000000-25.000000,0.000000 0.000000,25.000000-25.000000,0.000000 0.000000,50.000000-100.000000,0.000000 0.000000,-25.000000-25.000000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101900.000000 23750.000000,'0.000000'-150.000000,"0.000000"75.000000,0.000000 0.000000,0.000000 50.000000,0.000000 0.000000,50.000000-25.000000,0.000000 0.000000,-25.000000 25.000000,0.000000 0.000000,-25.000000 175.000000,0.000000 0.000000,-25.000000 200.000000,0.000000 0.000000,0.000000 75.000000,0.000000 0.000000,0.000000-150.000000,0.000000 0.000000,25.000000-200.000000,0.000000 0.000000,-50.000000 125.000000,0.000000 0.000000,50.000000-175.000000,0.000000 0.000000,-25.000000 0.000000,0.000000 0.000000,25.000000-125.000000,0.000000 0.000000,0.000000 25.000000,0.000000 0.000000,25.000000-225.000000,0.000000 0.000000,50.000000-125.000000,0.000000 0.000000,25.000000-50.000000,0.000000 0.000000,-25.000000 50.000000,0.000000 0.000000,25.000000 250.000000,0.000000 0.000000,0.000000 200.000000,0.000000 0.000000,25.000000 75.000000,0.000000 0.000000,-50.000000-25.000000,0.000000 0.000000,-50.000000-50.000000,0.000000 0.000000,0.000000 75.000000,0.000000 0.000000,-25.000000-75.000000,0.000000 0.000000,0.000000 75.000000,0.000000 0.000000,-50.000000 25.000000,0.000000 0.000000,-100.000000 25.000000,0.000000 0.000000,-50.000000-50.000000,0.000000 0.000000,-50.000000-25.000000,0.000000 0.000000,75.000000-75.000000,0.000000 0.000000,125.000000-50.000000,0.000000 0.000000,25.000000 25.000000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100650.000000 23350.000000,'0.000000'50.000000,"0.000000"50.000000,0.000000 0.000000,-75.000000 50.000000,0.000000 0.000000,0.000000 25.000000,0.000000 0.000000,50.000000-75.000000,0.000000 0.000000,50.000000-125.000000,0.000000 0.000000,100.000000-150.000000,0.000000 0.000000,-50.000000 0.000000,0.000000 0.000000,-25.000000 125.000000,0.000000 0.000000,0.000000-50.000000,0.000000 0.000000,-25.000000 75.000000,0.000000 0.000000,0.000000-25.000000,0.000000 0.000000,-50.000000 125.000000,0.000000 0.000000,-25.000000 75.000000,0.000000 0.000000,25.000000-25.000000,0.000000 0.000000,25.000000-50.000000,0.000000 0.000000,0.000000-50.000000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36250.000000 43300.000000,'50.000000'150.000000,"-25.000000"-125.000000,0.000000 0.000000,50.000000 0.000000,0.000000 0.000000,-25.000000-25.000000,0.000000 0.000000,25.000000-25.000000,0.000000 0.000000,-25.000000-50.000000,0.000000 0.000000,-25.000000 0.000000,0.000000 0.000000,-25.000000 0.000000,0.000000 0.000000,0.000000 25.000000,0.000000 0.000000,0.000000 0.000000,0.000000 0.000000,-25.000000 25.000000,0.000000 0.000000,0.000000 0.000000,0.000000 0.000000,0.000000 25.000000,0.000000 0.000000,-75.000000-25.000000,0.000000 0.000000,0.000000 75.000000,0.000000 0.000000,25.000000 75.000000,0.000000 0.000000,50.000000 25.000000,0.000000 0.000000,25.000000-50.000000,0.000000 0.000000,100.000000-75.000000,0.000000 0.000000,0.000000-50.000000,0.000000 0.000000,-50.000000 0.000000,0.000000 0.000000,50.000000-75.000000,0.000000 0.000000,-75.000000 75.000000,0.000000 0.000000,25.000000-75.000000,0.000000 0.000000,-25.000000 75.000000,0.000000 0.000000,0.000000-25.000000,0.000000 0.000000,-25.000000 25.000000,0.000000 0.000000,0.000000 50.000000,0.000000 0.000000,25.000000 50.000000,0.000000 0.000000,25.000000-50.000000,0.000000 0.000000,50.000000-25.000000,0.000000 0.000000,-25.000000 0.000000,0.000000 0.000000,-50.000000-25.000000,0.000000 0.000000,25.000000-25.000000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104100.000000 23750.000000,'-150.000000'0.000000,"125.000000"0.000000,0.000000 0.000000,25.000000-50.000000,0.000000 0.000000,50.000000-75.000000,0.000000 0.000000,0.000000-25.000000,0.000000 0.000000,-50.000000 50.000000,0.000000 0.000000,-125.000000 75.000000,0.000000 0.000000,-50.000000 125.000000,0.000000 0.000000,75.000000 50.000000,0.000000 0.000000,100.000000-50.000000,0.000000 0.000000,25.000000-75.000000,0.000000 0.000000,200.000000-25.000000,0.000000 0.000000,-150.000000-25.000000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105100.000000 22750.000000,'50.000000'-100.000000,"-50.000000"50.000000,0.000000 0.000000,0.000000 0.000000,0.000000 0.000000,0.000000 0.000000,0.000000 0.000000,-75.000000 50.000000,0.000000 0.000000,-50.000000 75.000000,0.000000 0.000000,0.000000 50.000000,0.000000 0.000000,100.000000-50.000000,0.000000 0.000000,100.000000 25.000000,0.000000 0.000000,75.000000-25.000000,0.000000 0.000000,-50.000000-25.000000,0.000000 0.000000,-75.000000-25.000000,0.000000 0.000000,25.000000 50.000000,0.000000 0.000000,-50.000000-50.000000,0.000000 0.000000,-25.000000 75.000000,0.000000 0.000000,-100.000000-25.000000,0.000000 0.000000,-25.000000-75.000000,0.000000 0.000000,75.000000-25.000000,0.000000 0.000000,175.000000-75.000000,0.000000 0.000000,-25.000000 50.000000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106000.000000 23100.000000,'-50.000000'100.000000,"25.000000"-25.000000,0.000000 0.000000,-25.000000 50.000000,0.000000 0.000000,25.000000-50.000000,0.000000 0.000000,25.000000-50.000000,0.000000 0.000000,0.000000 0.000000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106300.000000 22550.000000,'-150.000000'-100.000000,"100.000000"75.000000,0.000000 0.000000,25.000000 25.000000,0.000000 0.000000,0.000000-25.000000,0.000000 0.000000,50.000000 50.000000,0.000000 0.000000,25.000000 0.000000,0.000000 0.000000,0.000000 25.000000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106700.000000 22800.000000,'-100.000000'-100.000000,"75.000000"75.000000,0.000000 0.000000,75.000000-50.000000,0.000000 0.000000,50.000000 25.000000,0.000000 0.000000,25.000000 0.000000,0.000000 0.000000,-50.000000 0.000000,0.000000 0.000000,-50.000000 25.000000,0.000000 0.000000,0.000000 50.000000,0.000000 0.000000,-50.000000 0.000000,0.000000 0.000000,-50.000000 75.000000,0.000000 0.000000,50.000000-50.000000,0.000000 0.000000,-75.000000 175.000000,0.000000 0.000000,50.000000-50.000000,0.000000 0.000000,50.000000-50.000000,0.000000 0.000000,25.000000-100.000000,0.000000 0.000000,0.000000-25.000000,0.000000 0.000000,25.000000-25.000000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107800.000000 22900.000000,'-50.000000'0.000000,"-25.000000"125.000000,0.000000 0.000000,0.000000 25.000000,0.000000 0.000000,50.000000-50.000000,0.000000 0.000000,0.000000-75.000000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107950.000000 22500.000000,'-50.000000'-100.000000,"25.000000"75.000000,0.000000 0.000000,25.000000 0.000000,0.000000 0.000000,0.000000 125.000000,0.000000 0.000000,25.000000-75.000000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108550.000000 23500.000000,'0.000000'-100.000000,"0.000000"50.000000,0.000000 0.000000,0.000000-25.000000,0.000000 0.000000,-50.000000 25.000000,0.000000 0.000000,-50.000000 50.000000,0.000000 0.000000,-25.000000 100.000000,0.000000 0.000000,50.000000 0.000000,0.000000 0.000000,50.000000-75.000000,0.000000 0.000000,25.000000 50.000000,0.000000 0.000000,0.000000-50.000000,0.000000 0.000000,75.000000 0.000000,0.000000 0.000000,-50.000000-25.000000,0.000000 0.000000,175.000000-50.000000,0.000000 0.000000,-50.000000-25.000000,0.000000 0.000000,0.000000-25.000000,0.000000 0.000000,-50.000000 50.000000,0.000000 0.000000,-75.000000 25.000000,0.000000 0.000000,-50.000000 100.000000,0.000000 0.000000,-25.000000 25.000000,0.000000 0.000000,50.000000-50.000000,0.000000 0.000000,-25.000000 25.000000,0.000000 0.000000,50.000000 0.000000,0.000000 0.000000,100.000000-75.000000,0.000000 0.000000,75.000000-75.000000,0.000000 0.000000,25.000000-25.000000,0.000000 0.000000,-50.000000 25.000000,0.000000 0.000000,-125.000000 25.000000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80200.000000 28700.000000,'-150.000000'250.000000,"150.000000"-200.000000,0.000000 0.000000,25.000000-50.000000,0.000000 0.000000,50.000000-50.000000,0.000000 0.000000,-50.000000-75.000000,0.000000 0.000000,-25.000000 50.000000,0.000000 0.000000,-25.000000 0.000000,0.000000 0.000000,0.000000 75.000000,0.000000 0.000000,-50.000000-25.000000,0.000000 0.000000,50.000000 25.000000,0.000000 0.000000,-50.000000 50.000000,0.000000 0.000000,50.000000-25.000000,0.000000 0.000000,0.000000 75.000000,0.000000 0.000000,25.000000-50.000000,0.000000 0.000000,0.000000 50.000000,0.000000 0.000000,75.000000-25.000000,0.000000 0.000000,50.000000-75.000000,0.000000 0.000000,0.000000 0.000000,0.000000 0.000000,0.000000-50.000000,0.000000 0.000000,-50.000000-25.000000,0.000000 0.000000,0.000000 0.000000,0.000000 0.000000,-75.000000 50.000000,0.000000 0.000000,50.000000 0.000000,0.000000 0.000000,-50.000000 0.000000,0.000000 0.000000,25.000000 25.000000,0.000000 0.000000,0.000000 75.000000,0.000000 0.000000,25.000000 0.000000,0.000000 0.000000,25.000000-50.000000,0.000000 0.000000,25.000000-50.000000,0.000000 0.000000,0.000000-50.000000,0.000000 0.000000,-75.000000 50.000000,0.000000 0.000000,0.000000 0.000000,0.000000 0.000000,0.000000 0.000000,0.000000 0.000000,-25.000000-25.000000,0.000000 0.000000,0.000000-25.000000,0.000000 0.000000,-50.000000 25.000000,0.000000 0.000000,-75.000000 75.000000,0.000000 0.000000,0.000000 100.000000,0.000000 0.000000,50.000000 25.000000,0.000000 0.000000,50.000000-50.000000,0.000000 0.000000,125.000000-75.000000,0.000000 0.000000,0.000000-75.000000,0.000000 0.000000,-50.000000 0.000000,0.000000 0.000000,50.000000-75.000000,0.000000 0.000000,-50.000000 75.000000,0.000000 0.000000,50.000000-150.000000,0.000000 0.000000,-75.000000 0.000000,0.000000 0.000000,-25.000000 100.000000,0.000000 0.000000,0.000000 75.000000,0.000000 0.000000,-25.000000 125.000000,0.000000 0.000000,25.000000 75.000000,0.000000 0.000000,25.000000-50.000000,0.000000 0.000000,0.000000-100.000000,0.000000 0.000000,75.000000 75.000000,0.000000 0.000000,-50.000000-75.000000,0.000000 0.000000,25.000000 0.000000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84150.000000 27800.000000,'-100.000000'0.000000,"50.000000"0.000000,0.000000 0.000000,25.000000 0.000000,0.000000 0.000000,25.000000-25.000000,0.000000 0.000000,75.000000 0.000000,0.000000 0.000000,-25.000000 0.000000,0.000000 0.000000,200.000000-25.000000,0.000000 0.000000,-25.000000 0.000000,0.000000 0.000000,-50.000000-25.000000,0.000000 0.000000,-125.000000 0.000000,0.000000 0.000000,-25.000000 50.000000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37500.000000 42150.000000,'-50.000000'50.000000,"100.000000"-50.000000,0.000000 0.000000,100.000000-25.000000,0.000000 0.000000,25.000000-100.000000,0.000000 0.000000,-100.000000 50.000000,0.000000 0.000000,-50.000000 25.000000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85200.000000 27050.000000,'-300.000000'150.000000,"275.000000"-125.000000,0.000000 0.000000,-50.000000 100.000000,0.000000 0.000000,50.000000-75.000000,0.000000 0.000000,-25.000000 150.000000,0.000000 0.000000,25.000000-125.000000,0.000000 0.000000,-25.000000 225.000000,0.000000 0.000000,50.000000-150.000000,0.000000 0.000000,125.000000-150.000000,0.000000 0.000000,-50.000000-50.000000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85400.000000 28100.000000,'-50.000000'50.000000,"0.000000"-25.000000,0.000000 0.000000,50.000000 0.000000,0.000000 0.000000,0.000000 50.000000,0.000000 0.000000,75.000000 50.000000,0.000000 0.000000,25.000000-25.000000,0.000000 0.000000,50.000000-75.000000,0.000000 0.000000,-25.000000-50.000000,0.000000 0.000000,-75.000000-75.000000,0.000000 0.000000,-25.000000 50.000000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86250.000000 28250.000000,'0.000000'-100.000000,"-25.000000"100.000000,0.000000 0.000000,-25.000000 100.000000,0.000000 0.000000,-25.000000 150.000000,0.000000 0.000000,0.000000 75.000000,0.000000 0.000000,25.000000-25.000000,0.000000 0.000000,50.000000-150.000000,0.000000 0.000000,25.000000-150.000000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86900.000000 28500.000000,'-50.000000'0.000000,"50.000000"50.000000,0.000000 0.000000,-25.000000 150.000000,0.000000 0.000000,0.000000 75.000000,0.000000 0.000000,0.000000-25.000000,0.000000 0.000000,0.000000-75.000000,0.000000 0.000000,25.000000-150.000000,0.000000 0.000000,0.000000-125.000000,0.000000 0.000000,50.000000-150.000000,0.000000 0.000000,0.000000 175.000000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87000.000000 28750.000000,'50.000000'-500.000000,"-50.000000"475.000000,0.000000 0.000000,25.000000-25.000000,0.000000 0.000000,0.000000 50.000000,0.000000 0.000000,50.000000 0.000000,0.000000 0.000000,25.000000 25.000000,0.000000 0.000000,-25.000000 50.000000,0.000000 0.000000,-50.000000 25.000000,0.000000 0.000000,-50.000000 50.000000,0.000000 0.000000,-50.000000-75.000000,0.000000 0.000000,50.000000-50.000000,0.000000 0.000000,-50.000000 50.000000,0.000000 0.000000,50.000000-50.000000,0.000000 0.000000,-50.000000-25.000000,0.000000 0.000000,25.000000 0.000000,0.000000 0.000000,75.000000-25.000000,0.000000 0.000000,50.000000-25.000000,0.000000 0.000000,50.000000 25.000000,0.000000 0.000000,-25.000000 0.000000,0.000000 0.000000,0.000000 0.000000,0.000000 0.000000,0.000000 0.000000,0.000000 0.000000,-50.000000 0.000000,0.000000 0.000000,-25.000000 25.000000,0.000000 0.000000,25.000000-25.000000,0.000000 0.000000,-25.000000 25.000000,0.000000 0.000000,25.000000-25.000000,0.000000 0.000000,-50.000000 0.000000,0.000000 0.000000,50.000000-25.000000,0.000000 0.000000,-25.000000 25.000000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88600.000000 28400.000000,'-50.000000'0.000000,"0.000000"0.000000,0.000000 0.000000,25.000000 0.000000,0.000000 0.000000,75.000000 0.000000,0.000000 0.000000,-25.000000 0.000000,0.000000 0.000000,75.000000-25.000000,0.000000 0.000000,0.000000-50.000000,0.000000 0.000000,-50.000000 25.000000,0.000000 0.000000,-25.000000 0.000000,0.000000 0.000000,-150.000000 50.000000,0.000000 0.000000,-75.000000 100.000000,0.000000 0.000000,50.000000 50.000000,0.000000 0.000000,100.000000-25.000000,0.000000 0.000000,50.000000-75.000000,0.000000 0.000000,75.000000 25.000000,0.000000 0.000000,125.000000-50.000000,0.000000 0.000000,25.000000-125.000000,0.000000 0.000000,-125.000000 25.000000,0.000000 0.000000,-50.000000 25.000000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89800.000000 27850.000000,'50.000000'-150.000000,"-50.000000"125.000000,0.000000 0.000000,-50.000000 25.000000,0.000000 0.000000,0.000000 75.000000,0.000000 0.000000,0.000000 0.000000,0.000000 0.000000,25.000000 25.000000,0.000000 0.000000,25.000000-25.000000,0.000000 0.000000,0.000000-50.000000,0.000000 0.000000,50.000000 25.000000,0.000000 0.000000,25.000000 0.000000,0.000000 0.000000,-50.000000-50.000000,0.000000 0.000000,75.000000 25.000000,0.000000 0.000000,-25.000000-25.000000,0.000000 0.000000,-75.000000 25.000000,0.000000 0.000000,-50.000000 25.000000,0.000000 0.000000,-100.000000 25.000000,0.000000 0.000000,50.000000-25.000000,0.000000 0.000000,25.000000-50.000000,0.000000 0.000000,50.000000 0.000000,0.000000 0.000000,75.000000-25.000000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91000.000000 28300.000000,'50.000000'-50.000000,"25.000000"25.000000,0.000000 0.000000,25.000000 0.000000,0.000000 0.000000,-50.000000 0.000000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91950.000000 27500.000000,'-100.000000'100.000000,"25.000000"25.000000,0.000000 0.000000,25.000000 125.000000,0.000000 0.000000,50.000000-50.000000,0.000000 0.000000,0.000000-150.000000,0.000000 0.000000,50.000000 75.000000,0.000000 0.000000,-25.000000-100.000000,0.000000 0.000000,0.000000-25.000000,0.000000 0.000000,25.000000 0.000000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93350.000000 27900.000000,'-50.000000'50.000000,"25.000000"-25.000000,0.000000 0.000000,25.000000 0.000000,0.000000 0.000000,0.000000 0.000000,0.000000 0.000000,0.000000 25.000000,0.000000 0.000000,-25.000000 25.000000,0.000000 0.000000,25.000000 25.000000,0.000000 0.000000,0.000000 0.000000,0.000000 0.000000,-25.000000-50.000000,0.000000 0.000000,75.000000-75.000000,0.000000 0.000000,50.000000-125.000000,0.000000 0.000000,0.000000 25.000000,0.000000 0.000000,-75.000000 100.000000,0.000000 0.000000,50.000000-75.000000,0.000000 0.000000,-50.000000 75.000000,0.000000 0.000000,0.000000 0.000000,0.000000 0.000000,-50.000000 150.000000,0.000000 0.000000,0.000000 50.000000,0.000000 0.000000,0.000000-75.000000,0.000000 0.000000,25.000000-50.000000,0.000000 0.000000,25.000000-50.000000,0.000000 0.000000,0.000000 0.000000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38400.000000 41450.000000,'-100.000000'150.000000,"25.000000"0.000000,0.000000 0.000000,25.000000 50.000000,0.000000 0.000000,50.000000 0.000000,0.000000 0.000000,75.000000-75.000000,0.000000 0.000000,0.000000-75.000000,0.000000 0.000000,-25.000000-25.000000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94800.000000 28450.000000,'-50.000000'0.000000,"25.000000"0.000000,0.000000 0.000000,50.000000-75.000000,0.000000 0.000000,-25.000000 0.000000,0.000000 0.000000,0.000000 50.000000,0.000000 0.000000,0.000000-50.000000,0.000000 0.000000,-25.000000 75.000000,0.000000 0.000000,-25.000000 0.000000,0.000000 0.000000,25.000000 0.000000,0.000000 0.000000,-50.000000 100.000000,0.000000 0.000000,50.000000 75.000000,0.000000 0.000000,50.000000-75.000000,0.000000 0.000000,50.000000-50.000000,0.000000 0.000000,25.000000-75.000000,0.000000 0.000000,0.000000-25.000000,0.000000 0.000000,-25.000000 0.000000,0.000000 0.000000,0.000000 0.000000,0.000000 0.000000,-50.000000 50.000000,0.000000 0.000000,50.000000-25.000000,0.000000 0.000000,-50.000000 25.000000,0.000000 0.000000,0.000000 0.000000,0.000000 0.000000,0.000000 0.000000,0.000000 0.000000,-25.000000 25.000000,0.000000 0.000000,25.000000 0.000000,0.000000 0.000000,25.000000-25.000000,0.000000 0.000000,0.000000-25.000000,0.000000 0.000000,25.000000-25.000000,0.000000 0.000000,-25.000000 50.000000,0.000000 0.000000,0.000000 0.000000,0.000000 0.000000,-25.000000 25.000000,0.000000 0.000000,0.000000 0.000000,0.000000 0.000000,25.000000 0.000000,0.000000 0.000000,25.000000-25.000000,0.000000 0.000000,0.000000-25.000000,0.000000 0.000000,-25.000000-25.000000,0.000000 0.000000,-25.000000 50.000000,0.000000 0.000000,50.000000-25.000000,0.000000 0.000000,25.000000-25.000000,0.000000 0.000000,0.000000 0.000000,0.000000 0.000000,25.000000-50.000000,0.000000 0.000000,-25.000000 0.000000,0.000000 0.000000,-25.000000 0.000000,0.000000 0.000000,-100.000000 50.000000,0.000000 0.000000,-100.000000 100.000000,0.000000 0.000000,75.000000-25.000000,0.000000 0.000000,-100.000000 100.000000,0.000000 0.000000,100.000000-75.000000,0.000000 0.000000,-50.000000 100.000000,0.000000 0.000000,75.000000-125.000000,0.000000 0.000000,25.000000 125.000000,0.000000 0.000000,150.000000-100.000000,0.000000 0.000000,100.000000-75.000000,0.000000 0.000000,-200.000000 0.000000,0.000000 0.000000,25.000000-25.000000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100800.000000 28250.000000,'-50.000000'-50.000000,"50.000000"0.000000,0.000000 0.000000,0.000000 0.000000,0.000000 0.000000,25.000000 0.000000,0.000000 0.000000,25.000000-25.000000,0.000000 0.000000,-25.000000 75.000000,0.000000 0.000000,0.000000-125.000000,0.000000 0.000000,0.000000 25.000000,0.000000 0.000000,-75.000000 75.000000,0.000000 0.000000,-125.000000 125.000000,0.000000 0.000000,25.000000 100.000000,0.000000 0.000000,75.000000-25.000000,0.000000 0.000000,75.000000-100.000000,0.000000 0.000000,100.000000-75.000000,0.000000 0.000000,-50.000000-25.000000,0.000000 0.000000,75.000000-50.000000,0.000000 0.000000,-75.000000 25.000000,0.000000 0.000000,75.000000-50.000000,0.000000 0.000000,-50.000000 50.000000,0.000000 0.000000,-50.000000 25.000000,0.000000 0.000000,0.000000 75.000000,0.000000 0.000000,25.000000 0.000000,0.000000 0.000000,0.000000-50.000000,0.000000 0.000000,-25.000000 0.000000,0.000000 0.000000,75.000000 0.000000,0.000000 0.000000,-25.000000-75.000000,0.000000 0.000000,0.000000 25.000000,0.000000 0.000000,-75.000000 75.000000,0.000000 0.000000,0.000000 75.000000,0.000000 0.000000,-25.000000 0.000000,0.000000 0.000000,25.000000-50.000000,0.000000 0.000000,25.000000-75.000000,0.000000 0.000000,25.000000-75.000000,0.000000 0.000000,-25.000000 75.000000,0.000000 0.000000,100.000000-125.000000,0.000000 0.000000,-75.000000 75.000000,0.000000 0.000000,150.000000-150.000000,0.000000 0.000000,-100.000000 150.000000,0.000000 0.000000,-100.000000 50.000000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102950.000000 27350.000000,'-50.000000'50.000000,"25.000000"0.000000,0.000000 0.000000,25.000000 0.000000,0.000000 0.000000,25.000000 0.000000,0.000000 0.000000,-25.000000-25.000000,0.000000 0.000000,50.000000 0.000000,0.000000 0.000000,25.000000-25.000000,0.000000 0.000000,-50.000000-75.000000,0.000000 0.000000,-25.000000 25.000000,0.000000 0.000000,-75.000000 50.000000,0.000000 0.000000,-50.000000 100.000000,0.000000 0.000000,100.000000 75.000000,0.000000 0.000000,125.000000-50.000000,0.000000 0.000000,125.000000-125.000000,0.000000 0.000000,-150.000000 0.000000,0.000000 0.000000,25.000000-50.000000,0.000000 0.000000,0.000000 0.000000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82550.000000 31950.000000,'-450.000000'0.000000,"425.000000"0.000000,0.000000 0.000000,-75.000000 0.000000,0.000000 0.000000,100.000000-25.000000,0.000000 0.000000,125.000000 25.000000,0.000000 0.000000,200.000000-50.000000,0.000000 0.000000,50.000000-50.000000,0.000000 0.000000,-75.000000-25.000000,0.000000 0.000000,-150.000000-50.000000,0.000000 0.000000,-175.000000 100.000000,0.000000 0.000000,-100.000000 100.000000,0.000000 0.000000,75.000000 25.000000,0.000000 0.000000,-100.000000 150.000000,0.000000 0.000000,100.000000-125.000000,0.000000 0.000000,-50.000000 225.000000,0.000000 0.000000,50.000000-200.000000,0.000000 0.000000,25.000000 350.000000,0.000000 0.000000,75.000000-200.000000,0.000000 0.000000,75.000000-250.000000,0.000000 0.000000,75.000000-250.000000,0.000000 0.000000,0.000000-200.000000,0.000000 0.000000,0.000000 25.000000,0.000000 0.000000,-150.000000 225.000000,0.000000 0.000000,-50.000000 175.000000,0.000000 0.000000,-25.000000 100.000000,0.000000 0.000000,0.000000-25.000000,0.000000 0.000000,-75.000000 225.000000,0.000000 0.000000,0.000000 50.000000,0.000000 0.000000,75.000000-25.000000,0.000000 0.000000,75.000000-200.000000,0.000000 0.000000,100.000000-150.000000,0.000000 0.000000,0.000000-125.000000,0.000000 0.000000,-100.000000 100.000000,0.000000 0.000000,50.000000-125.000000,0.000000 0.000000,-50.000000 150.000000,0.000000 0.000000,-75.000000 125.000000,0.000000 0.000000,0.000000-25.000000,0.000000 0.000000,-50.000000 175.000000,0.000000 0.000000,75.000000-75.000000,0.000000 0.000000,100.000000-100.000000,0.000000 0.000000,50.000000-100.000000,0.000000 0.000000,-50.000000-50.000000,0.000000 0.000000,-50.000000 25.000000,0.000000 0.000000,-25.000000 25.000000,0.000000 0.000000,-25.000000 25.000000,0.000000 0.000000,25.000000-50.000000,0.000000 0.000000,-50.000000 25.000000,0.000000 0.000000,-50.000000 75.000000,0.000000 0.000000,-25.000000 150.000000,0.000000 0.000000,75.000000 25.000000,0.000000 0.000000,125.000000-125.000000,0.000000 0.000000,225.000000-150.000000,0.000000 0.000000,-250.000000 25.000000,0.000000 0.000000,25.000000 0.000000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89550.000000 31850.000000,'0.000000'-100.000000,"25.000000"75.000000,0.000000 0.000000,-25.000000-50.000000,0.000000 0.000000,25.000000 50.000000,0.000000 0.000000,-25.000000-25.000000,0.000000 0.000000,0.000000 25.000000,0.000000 0.000000,-125.000000 50.000000,0.000000 0.000000,-100.000000 150.000000,0.000000 0.000000,100.000000 50.000000,0.000000 0.000000,100.000000-75.000000,0.000000 0.000000,200.000000-25.000000,0.000000 0.000000,50.000000 0.000000,0.000000 0.000000,-125.000000-25.000000,0.000000 0.000000,-100.000000-75.000000,0.000000 0.000000,0.000000 75.000000,0.000000 0.000000,-25.000000-75.000000,0.000000 0.000000,-150.000000 25.000000,0.000000 0.000000,-25.000000-25.000000,0.000000 0.000000,75.000000-25.000000,0.000000 0.000000,125.000000-50.000000,0.000000 0.000000,175.000000-75.000000,0.000000 0.000000,-125.000000 100.000000,0.000000 0.000000,25.000000-25.000000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90450.000000 32850.000000,'0.000000'50.000000,"0.000000"-25.000000,0.000000 0.000000,25.000000-25.000000,0.000000 0.000000,-25.000000-25.000000,0.000000 0.000000,50.000000-75.000000,0.000000 0.000000,0.000000 0.000000,0.000000 0.000000,-50.000000 25.000000,0.000000 0.000000,0.000000 25.000000,0.000000 0.000000,-100.000000 75.000000,0.000000 0.000000,-25.000000 125.000000,0.000000 0.000000,75.000000 0.000000,0.000000 0.000000,50.000000-100.000000,0.000000 0.000000,0.000000 50.000000,0.000000 0.000000,125.000000-75.000000,0.000000 0.000000,-75.000000-50.000000,0.000000 0.000000,125.000000-150.000000,0.000000 0.000000,-50.000000 0.000000,0.000000 0.000000,-75.000000 50.000000,0.000000 0.000000,-25.000000 100.000000,0.000000 0.000000,-25.000000 50.000000,0.000000 0.000000,-25.000000 50.000000,0.000000 0.000000,25.000000-50.000000,0.000000 0.000000,0.000000 75.000000,0.000000 0.000000,0.000000-75.000000,0.000000 0.000000,0.000000 25.000000,0.000000 0.000000,0.000000-25.000000,0.000000 0.000000,25.000000 0.000000,0.000000 0.000000,75.000000-50.000000,0.000000 0.000000,0.000000-75.000000,0.000000 0.000000,-75.000000 50.000000,0.000000 0.000000,0.000000 0.000000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92000.000000 32100.000000,'50.000000'0.000000,"-50.000000"25.000000,0.000000 0.000000,0.000000 0.000000,0.000000 0.000000,0.000000 75.000000,0.000000 0.000000,-25.000000 0.000000,0.000000 0.000000,25.000000-25.000000,0.000000 0.000000,0.000000-50.000000,0.000000 0.000000,50.000000-25.000000,0.000000 0.000000,25.000000-125.000000,0.000000 0.000000,0.000000 0.000000,0.000000 0.000000,-50.000000 75.000000,0.000000 0.000000,25.000000-50.000000,0.000000 0.000000,-50.000000 75.000000,0.000000 0.000000,25.000000 0.000000,0.000000 0.000000,0.000000 25.000000,0.000000 0.000000,-25.000000 25.000000,0.000000 0.000000,0.000000 100.000000,0.000000 0.000000,-25.000000-25.000000,0.000000 0.000000,25.000000-50.000000,0.000000 0.000000,25.000000-25.000000,0.000000 0.000000,50.000000-50.000000,0.000000 0.000000,-25.000000-50.000000,0.000000 0.000000,-25.000000 50.000000,0.000000 0.000000,25.000000-50.000000,0.000000 0.000000,-25.000000 25.000000,0.000000 0.000000,0.000000 50.000000,0.000000 0.000000,0.000000-25.000000,0.000000 0.000000,-25.000000 75.000000,0.000000 0.000000,0.000000 25.000000,0.000000 0.000000,50.000000-25.000000,0.000000 0.000000,50.000000-50.000000,0.000000 0.000000,25.000000-75.000000,0.000000 0.000000,-25.000000 25.000000,0.000000 0.000000,-75.000000 25.000000,0.000000 0.000000,75.000000-75.000000,0.000000 0.000000,-50.000000 75.000000,0.000000 0.000000,25.000000-125.000000,0.000000 0.000000,-50.000000 125.000000,0.000000 0.000000,25.000000-75.000000,0.000000 0.000000,-50.000000 75.000000,0.000000 0.000000,-100.000000 50.000000,0.000000 0.000000,-100.000000 175.000000,0.000000 0.000000,50.000000 25.000000,0.000000 0.000000,75.000000-75.000000,0.000000 0.000000,175.000000-50.000000,0.000000 0.000000,75.000000-50.000000,0.000000 0.000000,-125.000000-50.000000,0.000000 0.000000,200.000000 50.000000,0.000000 0.000000,-150.000000-50.000000,0.000000 0.000000,-50.000000 0.000000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23250.000000 46700.000000,'-50.000000'0.000000,"50.000000"-25.000000,0.000000 0.000000,25.000000 25.000000,0.000000 0.000000,50.000000-25.000000,0.000000 0.000000,-25.000000 25.000000,0.000000 0.000000,50.000000-50.000000,0.000000 0.000000,-50.000000 25.000000,0.000000 0.000000,125.000000-50.000000,0.000000 0.000000,-25.000000-75.000000,0.000000 0.000000,-125.000000 50.000000,0.000000 0.000000,-100.000000 25.000000,0.000000 0.000000,50.000000 75.000000,0.000000 0.000000,-200.000000 0.000000,0.000000 0.000000,-25.000000 175.000000,0.000000 0.000000,75.000000 50.000000,0.000000 0.000000,125.000000-150.000000,0.000000 0.000000,0.000000 150.000000,0.000000 0.000000,50.000000-150.000000,0.000000 0.000000,125.000000 100.000000,0.000000 0.000000,175.000000-150.000000,0.000000 0.000000,0.000000-175.000000,0.000000 0.000000,-125.000000-50.000000,0.000000 0.000000,-150.000000 150.000000,0.000000 0.000000,25.000000 0.000000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24850.000000 44250.000000,'-50.000000'100.000000,"25.000000"75.000000,0.000000 0.000000,25.000000 200.000000,0.000000 0.000000,50.000000 100.000000,0.000000 0.000000,-25.000000-125.000000,0.000000 0.000000,0.000000-175.000000,0.000000 0.000000,0.000000-150.000000,0.000000 0.000000,0.000000 0.000000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25750.000000 46100.000000,'-50.000000'100.000000,"50.000000"-25.000000,0.000000 0.000000,0.000000 0.000000,0.000000 0.000000,0.000000 50.000000,0.000000 0.000000,0.000000 0.000000,0.000000 0.000000,50.000000-25.000000,0.000000 0.000000,-25.000000-100.000000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40350.000000 42350.000000,'-50.000000'0.000000,"50.000000"25.000000,0.000000 0.000000,0.000000 50.000000,0.000000 0.000000,50.000000 50.000000,0.000000 0.000000,25.000000 25.000000,0.000000 0.000000,25.000000-50.000000,0.000000 0.000000,-25.000000-100.000000,0.000000 0.000000,25.000000-175.000000,0.000000 0.000000,-75.000000 125.000000,0.000000 0.000000,0.000000-25.000000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25900.000000 45000.000000,'-100.000000'50.000000,"75.000000"-25.000000,0.000000 0.000000,0.000000 25.000000,0.000000 0.000000,25.000000-25.000000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26450.000000 46500.000000,'0.000000'150.000000,"0.000000"-75.000000,0.000000 0.000000,0.000000 25.000000,0.000000 0.000000,25.000000-75.000000,0.000000 0.000000,-25.000000 50.000000,0.000000 0.000000,25.000000-50.000000,0.000000 0.000000,0.000000 25.000000,0.000000 0.000000,25.000000-50.000000,0.000000 0.000000,25.000000-150.000000,0.000000 0.000000,-25.000000-25.000000,0.000000 0.000000,0.000000 25.000000,0.000000 0.000000,-25.000000 100.000000,0.000000 0.000000,0.000000 75.000000,0.000000 0.000000,0.000000 75.000000,0.000000 0.000000,-25.000000-75.000000,0.000000 0.000000,25.000000 75.000000,0.000000 0.000000,0.000000-75.000000,0.000000 0.000000,0.000000 50.000000,0.000000 0.000000,0.000000-75.000000,0.000000 0.000000,25.000000 25.000000,0.000000 0.000000,25.000000-75.000000,0.000000 0.000000,0.000000-100.000000,0.000000 0.000000,-25.000000 25.000000,0.000000 0.000000,-25.000000 50.000000,0.000000 0.000000,0.000000 100.000000,0.000000 0.000000,-25.000000 25.000000,0.000000 0.000000,0.000000-25.000000,0.000000 0.000000,50.000000 50.000000,0.000000 0.000000,-50.000000-25.000000,0.000000 0.000000,50.000000 0.000000,0.000000 0.000000,-25.000000-25.000000,0.000000 0.000000,25.000000 0.000000,0.000000 0.000000,0.000000-25.000000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28950.000000 46100.000000,'0.000000'400.000000,"0.000000"-350.000000,0.000000 0.000000,0.000000 50.000000,0.000000 0.000000,0.000000-75.000000,0.000000 0.000000,25.000000 50.000000,0.000000 0.000000,0.000000-75.000000,0.000000 0.000000,0.000000-25.000000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29000.000000 45100.000000,'-100.000000'50.000000,"75.000000"0.000000,0.000000 0.000000,25.000000 0.000000,0.000000 0.000000,50.000000 25.000000,0.000000 0.000000,0.000000-25.000000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29450.000000 46500.000000,'0.000000'150.000000,"0.000000"-75.000000,0.000000 0.000000,0.000000-50.000000,0.000000 0.000000,0.000000 25.000000,0.000000 0.000000,0.000000-25.000000,0.000000 0.000000,0.000000 0.000000,0.000000 0.000000,50.000000-25.000000,0.000000 0.000000,-25.000000-125.000000,0.000000 0.000000,50.000000-75.000000,0.000000 0.000000,-25.000000 25.000000,0.000000 0.000000,-25.000000 75.000000,0.000000 0.000000,-25.000000 125.000000,0.000000 0.000000,25.000000 75.000000,0.000000 0.000000,-25.000000-50.000000,0.000000 0.000000,25.000000 50.000000,0.000000 0.000000,-25.000000-75.000000,0.000000 0.000000,50.000000 50.000000,0.000000 0.000000,-25.000000-75.000000,0.000000 0.000000,0.000000 25.000000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30800.000000 46400.000000,'0.000000'50.000000,"-25.000000"-50.000000,0.000000 0.000000,25.000000-50.000000,0.000000 0.000000,0.000000-75.000000,0.000000 0.000000,-25.000000 25.000000,0.000000 0.000000,-50.000000 100.000000,0.000000 0.000000,-25.000000 75.000000,0.000000 0.000000,50.000000 100.000000,0.000000 0.000000,50.000000-50.000000,0.000000 0.000000,25.000000-75.000000,0.000000 0.000000,0.000000-50.000000,0.000000 0.000000,50.000000 25.000000,0.000000 0.000000,-50.000000-25.000000,0.000000 0.000000,25.000000-25.000000,0.000000 0.000000,-25.000000 0.000000,0.000000 0.000000,50.000000-25.000000,0.000000 0.000000,-50.000000 25.000000,0.000000 0.000000,25.000000 25.000000,0.000000 0.000000,-25.000000 50.000000,0.000000 0.000000,0.000000-50.000000,0.000000 0.000000,0.000000 0.000000,0.000000 0.000000,0.000000 0.000000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30950.000000 45450.000000,'-50.000000'-50.000000,"50.000000"25.000000,0.000000 0.000000,75.000000-25.000000,0.000000 0.000000,0.000000-25.000000,0.000000 0.000000,-25.000000 50.000000,0.000000 0.000000,50.000000-100.000000,0.000000 0.000000,-50.000000 100.000000,0.000000 0.000000,-50.000000 75.000000,0.000000 0.000000,0.000000 0.000000,0.000000 0.000000,-100.000000 250.000000,0.000000 0.000000,50.000000 25.000000,0.000000 0.000000,50.000000-50.000000,0.000000 0.000000,25.000000-150.000000,0.000000 0.000000,0.000000-125.000000,0.000000 0.000000,0.000000 0.000000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31950.000000 46050.000000,'0.000000'50.000000,"0.000000"-25.000000,0.000000 0.000000,25.000000 0.000000,0.000000 0.000000,75.000000-25.000000,0.000000 0.000000,-25.000000-25.000000,0.000000 0.000000,0.000000-50.000000,0.000000 0.000000,-50.000000 50.000000,0.000000 0.000000,25.000000-25.000000,0.000000 0.000000,-50.000000 25.000000,0.000000 0.000000,0.000000 0.000000,0.000000 0.000000,-50.000000 100.000000,0.000000 0.000000,0.000000 25.000000,0.000000 0.000000,50.000000-50.000000,0.000000 0.000000,50.000000-50.000000,0.000000 0.000000,75.000000-50.000000,0.000000 0.000000,25.000000-75.000000,0.000000 0.000000,-100.000000 75.000000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33850.000000 44700.000000,'-100.000000'-50.000000,"25.000000"50.000000,0.000000 0.000000,-25.000000 75.000000,0.000000 0.000000,0.000000 100.000000,0.000000 0.000000,75.000000 0.000000,0.000000 0.000000,25.000000-25.000000,0.000000 0.000000,50.000000-50.000000,0.000000 0.000000,-25.000000-100.000000,0.000000 0.000000,50.000000 50.000000,0.000000 0.000000,-50.000000-25.000000,0.000000 0.000000,125.000000-25.000000,0.000000 0.000000,0.000000 25.000000,0.000000 0.000000,-50.000000 50.000000,0.000000 0.000000,-75.000000 25.000000,0.000000 0.000000,-75.000000 25.000000,0.000000 0.000000,-125.000000-50.000000,0.000000 0.000000,0.000000-25.000000,0.000000 0.000000,125.000000-25.000000,0.000000 0.000000,-125.000000 0.000000,0.000000 0.000000,125.000000-25.000000,0.000000 0.000000,0.000000 0.000000,0.000000 0.000000,0.000000 0.000000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39800.000000 46700.000000,'0.000000'100.000000,"0.000000"-125.000000,0.000000 0.000000,0.000000 0.000000,0.000000 0.000000,25.000000-125.000000,0.000000 0.000000,-25.000000 100.000000,0.000000 0.000000,25.000000-150.000000,0.000000 0.000000,-25.000000 150.000000,0.000000 0.000000,-75.000000-225.000000,0.000000 0.000000,-100.000000 150.000000,0.000000 0.000000,-25.000000 250.000000,0.000000 0.000000,100.000000 225.000000,0.000000 0.000000,100.000000 0.000000,0.000000 0.000000,125.000000-225.000000,0.000000 0.000000,25.000000-150.000000,0.000000 0.000000,-100.000000-25.000000,0.000000 0.000000,100.000000-225.000000,0.000000 0.000000,-100.000000 175.000000,0.000000 0.000000,100.000000-225.000000,0.000000 0.000000,-125.000000 200.000000,0.000000 0.000000,25.000000-25.000000,0.000000 0.000000,-25.000000 25.000000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4:01:19"/>
    </inkml:context>
    <inkml:brush xml:id="br0">
      <inkml:brushProperty name="width" value="0.0225026365369558" units="cm"/>
      <inkml:brushProperty name="height" value="0.0225026365369558" units="cm"/>
      <inkml:brushProperty name="color" value="#F2385B"/>
      <inkml:brushProperty name="ignorePressure" value="0"/>
    </inkml:brush>
  </inkml:definitions>
  <inkml:trace contextRef="#ctx0" brushRef="#br0">47300.000000 8750.000000 651,'-44.000000'9.000000'8,"13.000000"19.000000"-9 ,12.000000 19.000000-6,13.000000 19.000000 7,7.000000 18.000000-12,4.000000 19.000000 10,3.000000 19.000000 16,3.000000 19.000000-13,-1.000000 16.000000 2,-2.000000 17.000000-3,-3.000000 15.000000-4,-3.000000 16.000000 3,-2.000000-1.000000 2,0.000000-15.000000-6,0.000000-15.000000 12,0.000000-16.000000-10,0.000000-24.000000 9,0.000000-31.000000-6,0.000000-31.000000-6,0.000000-31.000000 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41200.000000 42350.000000,'-50.000000'0.000000,"25.000000"25.000000,0.000000 0.000000,25.000000 0.000000,0.000000 0.000000,-50.000000 50.000000,0.000000 0.000000,50.000000-25.000000,0.000000 0.000000,-75.000000 200.000000,0.000000 0.000000,25.000000 100.000000,0.000000 0.000000,50.000000-125.000000,0.000000 0.000000,25.000000-125.000000,0.000000 0.000000,0.000000-100.000000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40200.000000 43800.000000,'-150.000000'150.000000,"75.000000"50.000000,0.000000 0.000000,50.000000 150.000000,0.000000 0.000000,25.000000-225.000000,0.000000 0.000000,0.000000 400.000000,0.000000 0.000000,125.000000-200.000000,0.000000 0.000000,-25.000000-200.000000,0.000000 0.000000,-50.000000-125.000000,0.000000 0.000000,-25.000000 0.000000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41100.000000 46200.000000,'-100.000000'150.000000,"75.000000"-100.000000,0.000000 0.000000,25.000000 25.000000,0.000000 0.000000,25.000000-25.000000,0.000000 0.000000,0.000000-50.000000,0.000000 0.000000,25.000000 25.000000,0.000000 0.000000,0.000000-25.000000,0.000000 0.000000,0.000000-100.000000,0.000000 0.000000,0.000000-50.000000,0.000000 0.000000,-25.000000 25.000000,0.000000 0.000000,-25.000000 75.000000,0.000000 0.000000,0.000000 100.000000,0.000000 0.000000,-25.000000 100.000000,0.000000 0.000000,25.000000-125.000000,0.000000 0.000000,0.000000 75.000000,0.000000 0.000000,25.000000-75.000000,0.000000 0.000000,50.000000 50.000000,0.000000 0.000000,25.000000-100.000000,0.000000 0.000000,-50.000000-25.000000,0.000000 0.000000,-25.000000 25.000000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42400.000000 45600.000000,'0.000000'50.000000,"0.000000"-25.000000,0.000000 0.000000,0.000000 50.000000,0.000000 0.000000,0.000000-50.000000,0.000000 0.000000,0.000000 150.000000,0.000000 0.000000,0.000000-100.000000,0.000000 0.000000,25.000000 325.000000,0.000000 0.000000,0.000000 0.000000,0.000000 0.000000,-25.000000-125.000000,0.000000 0.000000,-25.000000-175.000000,0.000000 0.000000,-25.000000-125.000000,0.000000 0.000000,25.000000-175.000000,0.000000 0.000000,0.000000-100.000000,0.000000 0.000000,0.000000-100.000000,0.000000 0.000000,25.000000 75.000000,0.000000 0.000000,0.000000 200.000000,0.000000 0.000000,50.000000-250.000000,0.000000 0.000000,75.000000 200.000000,0.000000 0.000000,0.000000 175.000000,0.000000 0.000000,-50.000000 125.000000,0.000000 0.000000,-25.000000 25.000000,0.000000 0.000000,-25.000000-25.000000,0.000000 0.000000,-25.000000-100.000000,0.000000 0.000000,0.000000 100.000000,0.000000 0.000000,0.000000-100.000000,0.000000 0.000000,-50.000000 125.000000,0.000000 0.000000,-125.000000-25.000000,0.000000 0.000000,0.000000-75.000000,0.000000 0.000000,100.000000-100.000000,0.000000 0.000000,25.000000-25.000000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43750.000000 43350.000000,'0.000000'-100.000000,"0.000000"75.000000,0.000000 0.000000,0.000000 150.000000,0.000000 0.000000,0.000000 200.000000,0.000000 0.000000,0.000000 125.000000,0.000000 0.000000,0.000000 50.000000,0.000000 0.000000,-25.000000-200.000000,0.000000 0.000000,25.000000-175.000000,0.000000 0.000000,0.000000-100.000000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44300.000000 45550.000000,'0.000000'200.000000,"0.000000"-75.000000,0.000000 0.000000,25.000000 0.000000,0.000000 0.000000,0.000000-25.000000,0.000000 0.000000,0.000000-75.000000,0.000000 0.000000,0.000000-50.000000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44600.000000 44650.000000,'-100.000000'-50.000000,"50.000000"50.000000,0.000000 0.000000,0.000000 75.000000,0.000000 0.000000,50.000000 25.000000,0.000000 0.000000,50.000000-50.000000,0.000000 0.000000,-25.000000-25.000000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46450.000000 45250.000000,'0.000000'-150.000000,"0.000000"125.000000,0.000000 0.000000,-25.000000-50.000000,0.000000 0.000000,-25.000000 50.000000,0.000000 0.000000,-75.000000 125.000000,0.000000 0.000000,0.000000 175.000000,0.000000 0.000000,50.000000 100.000000,0.000000 0.000000,100.000000-75.000000,0.000000 0.000000,150.000000-200.000000,0.000000 0.000000,25.000000-150.000000,0.000000 0.000000,-100.000000 0.000000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47350.000000 46700.000000,'-50.000000'50.000000,"25.000000"-25.000000,0.000000 0.000000,75.000000-150.000000,0.000000 0.000000,0.000000-75.000000,0.000000 0.000000,-50.000000 50.000000,0.000000 0.000000,0.000000 100.000000,0.000000 0.000000,-25.000000-50.000000,0.000000 0.000000,0.000000 75.000000,0.000000 0.000000,-75.000000 25.000000,0.000000 0.000000,75.000000 50.000000,0.000000 0.000000,-100.000000 125.000000,0.000000 0.000000,100.000000 0.000000,0.000000 0.000000,50.000000-75.000000,0.000000 0.000000,100.000000-75.000000,0.000000 0.000000,0.000000-125.000000,0.000000 0.000000,25.000000-25.000000,0.000000 0.000000,-75.000000-25.000000,0.000000 0.000000,-50.000000 75.000000,0.000000 0.000000,0.000000 75.000000,0.000000 0.000000,-25.000000 25.000000,0.000000 0.000000,25.000000 125.000000,0.000000 0.000000,0.000000-50.000000,0.000000 0.000000,75.000000-50.000000,0.000000 0.000000,25.000000-100.000000,0.000000 0.000000,-75.000000-50.000000,0.000000 0.000000,-25.000000 50.000000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48250.000000 45000.000000,'-150.000000'50.000000,"125.000000"-50.000000,0.000000 0.000000,50.000000-25.000000,0.000000 0.000000,200.000000-175.000000,0.000000 0.000000,50.000000-75.000000,0.000000 0.000000,-25.000000-25.000000,0.000000 0.000000,-100.000000 50.000000,0.000000 0.000000,-150.000000 175.000000,0.000000 0.000000,-25.000000 75.000000,0.000000 0.000000,-50.000000 125.000000,0.000000 0.000000,50.000000-50.000000,0.000000 0.000000,-75.000000 200.000000,0.000000 0.000000,50.000000 50.000000,0.000000 0.000000,25.000000 0.000000,0.000000 0.000000,0.000000 0.000000,0.000000 0.000000,-25.000000-75.000000,0.000000 0.000000,25.000000-150.000000,0.000000 0.000000,-75.000000 225.000000,0.000000 0.000000,50.000000-250.000000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49450.000000 45600.000000,'0.000000'-50.000000,"75.000000"50.000000,0.000000 0.000000,-25.000000 25.000000,0.000000 0.000000,0.000000-25.000000,0.000000 0.000000,75.000000-50.000000,0.000000 0.000000,0.000000-25.000000,0.000000 0.000000,-100.000000 25.000000,0.000000 0.000000,100.000000-125.000000,0.000000 0.000000,-125.000000 0.000000,0.000000 0.000000,-75.000000 125.000000,0.000000 0.000000,-100.000000 175.000000,0.000000 0.000000,25.000000 100.000000,0.000000 0.000000,75.000000-50.000000,0.000000 0.000000,75.000000-125.000000,0.000000 0.000000,25.000000 75.000000,0.000000 0.000000,0.000000-75.000000,0.000000 0.000000,125.000000-25.000000,0.000000 0.000000,-75.000000-25.000000,0.000000 0.000000,200.000000-75.000000,0.000000 0.000000,-200.000000 25.000000,0.000000 0.000000,25.000000 0.000000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41900.000000 43250.000000,'0.000000'-50.000000,"0.000000"-25.000000,0.000000 0.000000,-25.000000-25.000000,0.000000 0.000000,-25.000000 0.000000,0.000000 0.000000,-25.000000 75.000000,0.000000 0.000000,50.000000 25.000000,0.000000 0.000000,-100.000000 100.000000,0.000000 0.000000,75.000000 0.000000,0.000000 0.000000,50.000000-50.000000,0.000000 0.000000,0.000000 75.000000,0.000000 0.000000,75.000000-50.000000,0.000000 0.000000,100.000000-75.000000,0.000000 0.000000,-125.000000-50.000000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19850.000000 53900.000000,'-50.000000'50.000000,"50.000000"-25.000000,0.000000 0.000000,-25.000000 50.000000,0.000000 0.000000,25.000000 100.000000,0.000000 0.000000,0.000000 50.000000,0.000000 0.000000,0.000000-150.000000,0.000000 0.000000,0.000000 225.000000,0.000000 0.000000,100.000000-75.000000,0.000000 0.000000,25.000000-200.000000,0.000000 0.000000,-25.000000-225.000000,0.000000 0.000000,0.000000-125.000000,0.000000 0.000000,-75.000000 50.000000,0.000000 0.000000,-25.000000 175.000000,0.000000 0.000000,0.000000 75.000000,0.000000 0.000000,0.000000 200.000000,0.000000 0.000000,0.000000 0.000000,0.000000 0.000000,75.000000-25.000000,0.000000 0.000000,50.000000-100.000000,0.000000 0.000000,-75.000000-50.000000,0.000000 0.000000,0.000000-25.000000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21750.000000 54200.000000,'-50.000000'100.000000,"25.000000"50.000000,0.000000 0.000000,75.000000 75.000000,0.000000 0.000000,25.000000-25.000000,0.000000 0.000000,-25.000000-50.000000,0.000000 0.000000,0.000000-150.000000,0.000000 0.000000,-25.000000-75.000000,0.000000 0.000000,0.000000 25.000000,0.000000 0.000000,25.000000-150.000000,0.000000 0.000000,-50.000000 150.000000,0.000000 0.000000,50.000000-125.000000,0.000000 0.000000,-25.000000 125.000000,0.000000 0.000000,25.000000-25.000000,0.000000 0.000000,-25.000000 75.000000,0.000000 0.000000,-25.000000 150.000000,0.000000 0.000000,25.000000 0.000000,0.000000 0.000000,25.000000-25.000000,0.000000 0.000000,25.000000-75.000000,0.000000 0.000000,0.000000-50.000000,0.000000 0.000000,-50.000000-50.000000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23400.000000 54650.000000,'-50.000000'200.000000,"50.000000"-100.000000,0.000000 0.000000,0.000000-50.000000,0.000000 0.000000,25.000000-50.000000,0.000000 0.000000,25.000000-25.000000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23450.000000 53700.000000,'-250.000000'-100.000000,"225.000000"100.000000,0.000000 0.000000,100.000000 75.000000,0.000000 0.000000,-50.000000-50.000000,0.000000 0.000000,25.000000 25.000000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24750.000000 54800.000000,'-50.000000'50.000000,"25.000000"-50.000000,0.000000 0.000000,0.000000-75.000000,0.000000 0.000000,-25.000000-25.000000,0.000000 0.000000,0.000000 0.000000,0.000000 0.000000,25.000000 100.000000,0.000000 0.000000,-25.000000-50.000000,0.000000 0.000000,25.000000 50.000000,0.000000 0.000000,-50.000000 100.000000,0.000000 0.000000,50.000000 125.000000,0.000000 0.000000,25.000000-25.000000,0.000000 0.000000,75.000000-125.000000,0.000000 0.000000,0.000000-125.000000,0.000000 0.000000,0.000000-100.000000,0.000000 0.000000,-50.000000 25.000000,0.000000 0.000000,0.000000 100.000000,0.000000 0.000000,0.000000-100.000000,0.000000 0.000000,-25.000000 100.000000,0.000000 0.000000,25.000000 25.000000,0.000000 0.000000,0.000000 50.000000,0.000000 0.000000,25.000000 0.000000,0.000000 0.000000,-25.000000-50.000000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25500.000000 54100.000000,'-50.000000'0.000000,"50.000000"75.000000,0.000000 0.000000,0.000000 0.000000,0.000000 0.000000,0.000000-25.000000,0.000000 0.000000,25.000000 125.000000,0.000000 0.000000,0.000000-100.000000,0.000000 0.000000,-25.000000-50.000000,0.000000 0.000000,50.000000 0.000000,0.000000 0.000000,25.000000-200.000000,0.000000 0.000000,-25.000000-75.000000,0.000000 0.000000,0.000000 100.000000,0.000000 0.000000,-25.000000 100.000000,0.000000 0.000000,0.000000 125.000000,0.000000 0.000000,-25.000000 25.000000,0.000000 0.000000,0.000000-50.000000,0.000000 0.000000,25.000000 75.000000,0.000000 0.000000,-25.000000-100.000000,0.000000 0.000000,50.000000 25.000000,0.000000 0.000000,-25.000000-25.000000,0.000000 0.000000,0.000000 0.000000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27950.000000 55000.000000,'-50.000000'0.000000,"50.000000"-25.000000,0.000000 0.000000,25.000000-50.000000,0.000000 0.000000,0.000000 0.000000,0.000000 0.000000,-25.000000 0.000000,0.000000 0.000000,-75.000000-25.000000,0.000000 0.000000,0.000000 75.000000,0.000000 0.000000,50.000000 25.000000,0.000000 0.000000,-75.000000 0.000000,0.000000 0.000000,75.000000 25.000000,0.000000 0.000000,-75.000000 75.000000,0.000000 0.000000,100.000000-75.000000,0.000000 0.000000,-25.000000 150.000000,0.000000 0.000000,50.000000 0.000000,0.000000 0.000000,75.000000-75.000000,0.000000 0.000000,25.000000-100.000000,0.000000 0.000000,-25.000000-175.000000,0.000000 0.000000,-25.000000-50.000000,0.000000 0.000000,-50.000000 75.000000,0.000000 0.000000,-25.000000 100.000000,0.000000 0.000000,0.000000-25.000000,0.000000 0.000000,0.000000 100.000000,0.000000 0.000000,-25.000000 75.000000,0.000000 0.000000,25.000000 0.000000,0.000000 0.000000,50.000000-50.000000,0.000000 0.000000,0.000000-50.000000,0.000000 0.000000,25.000000-175.000000,0.000000 0.000000,-25.000000-75.000000,0.000000 0.000000,-25.000000 25.000000,0.000000 0.000000,-25.000000 150.000000,0.000000 0.000000,0.000000-50.000000,0.000000 0.000000,0.000000 100.000000,0.000000 0.000000,0.000000 0.000000,0.000000 0.000000,0.000000 175.000000,0.000000 0.000000,0.000000 125.000000,0.000000 0.000000,50.000000 0.000000,0.000000 0.000000,-25.000000-75.000000,0.000000 0.000000,50.000000-125.000000,0.000000 0.000000,-25.000000-150.000000,0.000000 0.000000,-50.000000 25.000000,0.000000 0.000000,25.000000-25.000000,0.000000 0.000000,0.000000-25.000000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29150.000000 52550.000000,'0.000000'-200.000000,"25.000000"225.000000,0.000000 0.000000,-25.000000 225.000000,0.000000 0.000000,25.000000 75.000000,0.000000 0.000000,0.000000 0.000000,0.000000 0.000000,25.000000-100.000000,0.000000 0.000000,0.000000-125.000000,0.000000 0.000000,0.000000-100.000000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31900.000000 54500.000000,'-50.000000'0.000000,"25.000000"0.000000,0.000000 0.000000,0.000000 0.000000,0.000000 0.000000,0.000000 100.000000,0.000000 0.000000,25.000000-50.000000,0.000000 0.000000,-25.000000 175.000000,0.000000 0.000000,25.000000 0.000000,0.000000 0.000000,25.000000-175.000000,0.000000 0.000000,0.000000-25.000000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32700.000000 53250.000000,'50.000000'-50.000000,"75.000000"0.000000,0.000000 0.000000,50.000000-50.000000,0.000000 0.000000,-50.000000-25.000000,0.000000 0.000000,-125.000000 50.000000,0.000000 0.000000,25.000000 25.000000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42500.000000 42650.000000,'0.000000'100.000000,"-25.000000"-25.000000,0.000000 0.000000,25.000000 0.000000,0.000000 0.000000,0.000000 0.000000,0.000000 0.000000,0.000000 0.000000,0.000000 0.000000,50.000000-75.000000,0.000000 0.000000,25.000000-25.000000,0.000000 0.000000,-25.000000-75.000000,0.000000 0.000000,-25.000000 75.000000,0.000000 0.000000,0.000000-50.000000,0.000000 0.000000,-25.000000 50.000000,0.000000 0.000000,25.000000 0.000000,0.000000 0.000000,-25.000000 0.000000,0.000000 0.000000,25.000000 125.000000,0.000000 0.000000,0.000000-25.000000,0.000000 0.000000,75.000000 0.000000,0.000000 0.000000,25.000000-50.000000,0.000000 0.000000,-50.000000-25.000000,0.000000 0.000000,-25.000000-50.000000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33350.000000 52450.000000,'-150.000000'250.000000,"75.000000"-50.000000,0.000000 0.000000,75.000000-125.000000,0.000000 0.000000,-25.000000 300.000000,0.000000 0.000000,50.000000-100.000000,0.000000 0.000000,50.000000-125.000000,0.000000 0.000000,25.000000-125.000000,0.000000 0.000000,-50.000000-25.000000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34100.000000 54300.000000,'0.000000'50.000000,"-25.000000"-25.000000,0.000000 0.000000,25.000000-75.000000,0.000000 0.000000,25.000000-50.000000,0.000000 0.000000,-25.000000 0.000000,0.000000 0.000000,0.000000 75.000000,0.000000 0.000000,-75.000000-50.000000,0.000000 0.000000,-25.000000 100.000000,0.000000 0.000000,75.000000 0.000000,0.000000 0.000000,-75.000000 200.000000,0.000000 0.000000,100.000000-25.000000,0.000000 0.000000,150.000000-125.000000,0.000000 0.000000,75.000000-150.000000,0.000000 0.000000,-175.000000 25.000000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35500.000000 52150.000000,'0.000000'150.000000,"0.000000"125.000000,0.000000 0.000000,0.000000 175.000000,0.000000 0.000000,-25.000000-125.000000,0.000000 0.000000,25.000000-225.000000,0.000000 0.000000,50.000000-125.000000,0.000000 0.000000,-25.000000 0.000000,0.000000 0.000000,50.000000-125.000000,0.000000 0.000000,-50.000000 75.000000,0.000000 0.000000,25.000000-125.000000,0.000000 0.000000,-25.000000 150.000000,0.000000 0.000000,25.000000-75.000000,0.000000 0.000000,-75.000000 275.000000,0.000000 0.000000,25.000000 75.000000,0.000000 0.000000,0.000000-100.000000,0.000000 0.000000,75.000000-50.000000,0.000000 0.000000,0.000000-50.000000,0.000000 0.000000,-50.000000-50.000000,0.000000 0.000000,0.000000 0.000000,0.000000 0.000000,0.000000 0.000000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36700.000000 53700.000000,'-50.000000'50.000000,"25.000000"0.000000,0.000000 0.000000,25.000000-25.000000,0.000000 0.000000,50.000000 0.000000,0.000000 0.000000,25.000000-50.000000,0.000000 0.000000,-50.000000 25.000000,0.000000 0.000000,25.000000-100.000000,0.000000 0.000000,-25.000000 50.000000,0.000000 0.000000,-25.000000 25.000000,0.000000 0.000000,0.000000-50.000000,0.000000 0.000000,-100.000000 75.000000,0.000000 0.000000,0.000000 150.000000,0.000000 0.000000,75.000000 0.000000,0.000000 0.000000,25.000000-25.000000,0.000000 0.000000,0.000000-100.000000,0.000000 0.000000,75.000000 25.000000,0.000000 0.000000,25.000000-50.000000,0.000000 0.000000,-75.000000-25.000000,0.000000 0.000000,25.000000-25.000000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37300.000000 53600.000000,'0.000000'50.000000,"-25.000000"-25.000000,0.000000 0.000000,25.000000 0.000000,0.000000 0.000000,25.000000 0.000000,0.000000 0.000000,25.000000 0.000000,0.000000 0.000000,-25.000000-25.000000,0.000000 0.000000,50.000000 0.000000,0.000000 0.000000,-50.000000 0.000000,0.000000 0.000000,50.000000-75.000000,0.000000 0.000000,-75.000000 50.000000,0.000000 0.000000,25.000000-100.000000,0.000000 0.000000,-25.000000 50.000000,0.000000 0.000000,-25.000000 50.000000,0.000000 0.000000,-50.000000 75.000000,0.000000 0.000000,50.000000 100.000000,0.000000 0.000000,25.000000-25.000000,0.000000 0.000000,0.000000-75.000000,0.000000 0.000000,25.000000 50.000000,0.000000 0.000000,0.000000-75.000000,0.000000 0.000000,100.000000 25.000000,0.000000 0.000000,-75.000000-75.000000,0.000000 0.000000,0.000000 0.000000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38600.000000 53600.000000,'-50.000000'200.000000,"25.000000"25.000000,0.000000 0.000000,25.000000 50.000000,0.000000 0.000000,0.000000-200.000000,0.000000 0.000000,25.000000 250.000000,0.000000 0.000000,0.000000-150.000000,0.000000 0.000000,0.000000-125.000000,0.000000 0.000000,0.000000 50.000000,0.000000 0.000000,-25.000000-250.000000,0.000000 0.000000,-25.000000-175.000000,0.000000 0.000000,-25.000000-50.000000,0.000000 0.000000,50.000000-25.000000,0.000000 0.000000,0.000000 100.000000,0.000000 0.000000,75.000000 125.000000,0.000000 0.000000,25.000000 175.000000,0.000000 0.000000,-75.000000 0.000000,0.000000 0.000000,75.000000 50.000000,0.000000 0.000000,-50.000000-25.000000,0.000000 0.000000,50.000000 125.000000,0.000000 0.000000,-25.000000-25.000000,0.000000 0.000000,-75.000000-25.000000,0.000000 0.000000,-50.000000 0.000000,0.000000 0.000000,-125.000000 0.000000,0.000000 0.000000,-50.000000-25.000000,0.000000 0.000000,0.000000-25.000000,0.000000 0.000000,150.000000-50.000000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41400.000000 53900.000000,'50.000000'0.000000,"-50.000000"-75.000000,0.000000 0.000000,0.000000 0.000000,0.000000 0.000000,0.000000 25.000000,0.000000 0.000000,-25.000000-25.000000,0.000000 0.000000,0.000000 50.000000,0.000000 0.000000,-75.000000-25.000000,0.000000 0.000000,-25.000000 150.000000,0.000000 0.000000,25.000000 125.000000,0.000000 0.000000,100.000000-50.000000,0.000000 0.000000,75.000000-150.000000,0.000000 0.000000,50.000000-100.000000,0.000000 0.000000,-100.000000 50.000000,0.000000 0.000000,75.000000-175.000000,0.000000 0.000000,-75.000000 150.000000,0.000000 0.000000,25.000000-175.000000,0.000000 0.000000,-25.000000 150.000000,0.000000 0.000000,25.000000-225.000000,0.000000 0.000000,-50.000000 175.000000,0.000000 0.000000,-25.000000 175.000000,0.000000 0.000000,25.000000 175.000000,0.000000 0.000000,0.000000 25.000000,0.000000 0.000000,25.000000-75.000000,0.000000 0.000000,25.000000-75.000000,0.000000 0.000000,75.000000-125.000000,0.000000 0.000000,-100.000000 0.000000,0.000000 0.000000,0.000000-50.000000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42750.000000 53500.000000,'-50.000000'50.000000,"50.000000"-25.000000,0.000000 0.000000,0.000000-50.000000,0.000000 0.000000,0.000000 0.000000,0.000000 0.000000,0.000000 0.000000,0.000000 0.000000,0.000000-50.000000,0.000000 0.000000,0.000000 25.000000,0.000000 0.000000,0.000000 25.000000,0.000000 0.000000,-25.000000 0.000000,0.000000 0.000000,0.000000 25.000000,0.000000 0.000000,25.000000 125.000000,0.000000 0.000000,-25.000000 50.000000,0.000000 0.000000,50.000000-75.000000,0.000000 0.000000,25.000000-50.000000,0.000000 0.000000,25.000000-100.000000,0.000000 0.000000,-50.000000 0.000000,0.000000 0.000000,25.000000-100.000000,0.000000 0.000000,-25.000000 75.000000,0.000000 0.000000,25.000000-125.000000,0.000000 0.000000,-25.000000 125.000000,0.000000 0.000000,-25.000000 225.000000,0.000000 0.000000,0.000000 25.000000,0.000000 0.000000,0.000000-25.000000,0.000000 0.000000,25.000000-50.000000,0.000000 0.000000,25.000000-100.000000,0.000000 0.000000,-25.000000-50.000000,0.000000 0.000000,0.000000 0.000000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43800.000000 51750.000000,'0.000000'-100.000000,"0.000000"75.000000,0.000000 0.000000,0.000000 100.000000,0.000000 0.000000,0.000000 150.000000,0.000000 0.000000,25.000000 25.000000,0.000000 0.000000,-25.000000-175.000000,0.000000 0.000000,0.000000 175.000000,0.000000 0.000000,0.000000-175.000000,0.000000 0.000000,0.000000 100.000000,0.000000 0.000000,0.000000-150.000000,0.000000 0.000000,25.000000-100.000000,0.000000 0.000000,75.000000-75.000000,0.000000 0.000000,0.000000 25.000000,0.000000 0.000000,25.000000 25.000000,0.000000 0.000000,0.000000 50.000000,0.000000 0.000000,-50.000000 50.000000,0.000000 0.000000,-50.000000 75.000000,0.000000 0.000000,-25.000000-25.000000,0.000000 0.000000,-50.000000 50.000000,0.000000 0.000000,25.000000-75.000000,0.000000 0.000000,-100.000000 125.000000,0.000000 0.000000,-75.000000-75.000000,0.000000 0.000000,0.000000-50.000000,0.000000 0.000000,100.000000-50.000000,0.000000 0.000000,50.000000-50.000000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45600.000000 51550.000000,'-50.000000'0.000000,"25.000000"0.000000,0.000000 0.000000,25.000000 75.000000,0.000000 0.000000,0.000000 150.000000,0.000000 0.000000,0.000000-25.000000,0.000000 0.000000,25.000000-125.000000,0.000000 0.000000,0.000000 150.000000,0.000000 0.000000,-25.000000-150.000000,0.000000 0.000000,25.000000 125.000000,0.000000 0.000000,0.000000-125.000000,0.000000 0.000000,0.000000-50.000000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45700.000000 42250.000000,'0.000000'50.000000,"0.000000"50.000000,0.000000 0.000000,25.000000 0.000000,0.000000 0.000000,0.000000 25.000000,0.000000 0.000000,50.000000-50.000000,0.000000 0.000000,-25.000000-75.000000,0.000000 0.000000,25.000000-75.000000,0.000000 0.000000,-25.000000-25.000000,0.000000 0.000000,-25.000000 50.000000,0.000000 0.000000,25.000000-25.000000,0.000000 0.000000,-50.000000 50.000000,0.000000 0.000000,25.000000 0.000000,0.000000 0.000000,-25.000000 75.000000,0.000000 0.000000,25.000000 50.000000,0.000000 0.000000,50.000000-25.000000,0.000000 0.000000,50.000000-75.000000,0.000000 0.000000,0.000000-75.000000,0.000000 0.000000,-25.000000-25.000000,0.000000 0.000000,-50.000000 50.000000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46100.000000 53000.000000,'50.000000'0.000000,"-50.000000"25.000000,0.000000 0.000000,0.000000 25.000000,0.000000 0.000000,0.000000-25.000000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46200.000000 52400.000000,'-50.000000'0.000000,"0.000000"0.000000,0.000000 0.000000,100.000000 0.000000,0.000000 0.000000,0.000000 25.000000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47250.000000 52650.000000,'0.000000'-50.000000,"-25.000000"25.000000,0.000000 0.000000,0.000000 0.000000,0.000000 0.000000,0.000000 0.000000,0.000000 0.000000,0.000000 25.000000,0.000000 0.000000,-75.000000 0.000000,0.000000 0.000000,0.000000 125.000000,0.000000 0.000000,25.000000 50.000000,0.000000 0.000000,75.000000 0.000000,0.000000 0.000000,125.000000-50.000000,0.000000 0.000000,25.000000-125.000000,0.000000 0.000000,-100.000000-25.000000,0.000000 0.000000,50.000000-50.000000,0.000000 0.000000,-50.000000 0.000000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47650.000000 52900.000000,'50.000000'-100.000000,"-50.000000"25.000000,0.000000 0.000000,0.000000 25.000000,0.000000 0.000000,-25.000000 50.000000,0.000000 0.000000,0.000000 0.000000,0.000000 0.000000,-50.000000 25.000000,0.000000 0.000000,50.000000 75.000000,0.000000 0.000000,0.000000-25.000000,0.000000 0.000000,75.000000 0.000000,0.000000 0.000000,25.000000-50.000000,0.000000 0.000000,25.000000-25.000000,0.000000 0.000000,-25.000000-25.000000,0.000000 0.000000,0.000000-50.000000,0.000000 0.000000,-50.000000 75.000000,0.000000 0.000000,0.000000-50.000000,0.000000 0.000000,0.000000 50.000000,0.000000 0.000000,0.000000 0.000000,0.000000 0.000000,0.000000 0.000000,0.000000 0.000000,0.000000 0.000000,0.000000 0.000000,25.000000 0.000000,0.000000 0.000000,-25.000000-50.000000,0.000000 0.000000,0.000000 25.000000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48300.000000 51700.000000,'-50.000000'0.000000,"50.000000"-25.000000,0.000000 0.000000,25.000000 0.000000,0.000000 0.000000,75.000000-50.000000,0.000000 0.000000,25.000000 0.000000,0.000000 0.000000,-75.000000 25.000000,0.000000 0.000000,-75.000000 175.000000,0.000000 0.000000,-25.000000 50.000000,0.000000 0.000000,25.000000 50.000000,0.000000 0.000000,25.000000-25.000000,0.000000 0.000000,25.000000-75.000000,0.000000 0.000000,25.000000-50.000000,0.000000 0.000000,-25.000000-75.000000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49250.000000 52150.000000,'50.000000'0.000000,"-25.000000"-25.000000,0.000000 0.000000,0.000000-25.000000,0.000000 0.000000,-75.000000 125.000000,0.000000 0.000000,50.000000-50.000000,0.000000 0.000000,-25.000000 100.000000,0.000000 0.000000,25.000000 0.000000,0.000000 0.000000,75.000000-25.000000,0.000000 0.000000,-25.000000-75.000000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50600.000000 52700.000000,'-50.000000'0.000000,"0.000000"25.000000,0.000000 0.000000,25.000000 0.000000,0.000000 0.000000,0.000000-25.000000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65300.000000 33800.000000,'-100.000000'-50.000000,"50.000000"0.000000,0.000000 0.000000,50.000000 0.000000,0.000000 0.000000,50.000000-25.000000,0.000000 0.000000,25.000000 75.000000,0.000000 0.000000,-25.000000 50.000000,0.000000 0.000000,-50.000000 175.000000,0.000000 0.000000,-25.000000 100.000000,0.000000 0.000000,0.000000-25.000000,0.000000 0.000000,25.000000-200.000000,0.000000 0.000000,0.000000-175.000000,0.000000 0.000000,50.000000-150.000000,0.000000 0.000000,-50.000000 125.000000,0.000000 0.000000,50.000000-125.000000,0.000000 0.000000,-25.000000 150.000000,0.000000 0.000000,25.000000-150.000000,0.000000 0.000000,-25.000000 150.000000,0.000000 0.000000,100.000000-175.000000,0.000000 0.000000,-50.000000 200.000000,0.000000 0.000000,-50.000000 125.000000,0.000000 0.000000,-25.000000 0.000000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66350.000000 33850.000000,'0.000000'150.000000,"25.000000"-75.000000,0.000000 0.000000,25.000000-25.000000,0.000000 0.000000,25.000000-50.000000,0.000000 0.000000,0.000000 0.000000,0.000000 0.000000,0.000000-100.000000,0.000000 0.000000,-75.000000 25.000000,0.000000 0.000000,-25.000000 0.000000,0.000000 0.000000,-50.000000 100.000000,0.000000 0.000000,50.000000-25.000000,0.000000 0.000000,-75.000000 100.000000,0.000000 0.000000,75.000000-50.000000,0.000000 0.000000,-25.000000 75.000000,0.000000 0.000000,50.000000-75.000000,0.000000 0.000000,0.000000 50.000000,0.000000 0.000000,100.000000-50.000000,0.000000 0.000000,75.000000-100.000000,0.000000 0.000000,-25.000000-75.000000,0.000000 0.000000,-100.000000 75.000000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67550.000000 33850.000000,'0.000000'50.000000,"0.000000"-25.000000,0.000000 0.000000,0.000000 0.000000,0.000000 0.000000,0.000000 25.000000,0.000000 0.000000,25.000000 50.000000,0.000000 0.000000,0.000000 25.000000,0.000000 0.000000,0.000000-50.000000,0.000000 0.000000,25.000000-75.000000,0.000000 0.000000,0.000000-75.000000,0.000000 0.000000,-25.000000-50.000000,0.000000 0.000000,0.000000 100.000000,0.000000 0.000000,-25.000000-50.000000,0.000000 0.000000,0.000000 50.000000,0.000000 0.000000,25.000000-25.000000,0.000000 0.000000,0.000000 50.000000,0.000000 0.000000,0.000000 50.000000,0.000000 0.000000,0.000000 25.000000,0.000000 0.000000,0.000000-25.000000,0.000000 0.000000,25.000000-25.000000,0.000000 0.000000,0.000000-75.000000,0.000000 0.000000,0.000000 0.000000,0.000000 0.000000,-25.000000 0.000000,0.000000 0.000000,0.000000 0.000000,0.000000 0.000000,-25.000000 25.000000,0.000000 0.000000,25.000000 25.000000,0.000000 0.000000,0.000000 0.000000,0.000000 0.000000,0.000000 50.000000,0.000000 0.000000,25.000000 25.000000,0.000000 0.000000,25.000000 0.000000,0.000000 0.000000,0.000000-50.000000,0.000000 0.000000,-25.000000-25.000000,0.000000 0.000000,-25.000000-50.000000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47850.000000 42400.000000,'0.000000'100.000000,"0.000000"-50.000000,0.000000 0.000000,25.000000 0.000000,0.000000 0.000000,0.000000-50.000000,0.000000 0.000000,0.000000 0.000000,0.000000 0.000000,-25.000000-25.000000,0.000000 0.000000,25.000000-50.000000,0.000000 0.000000,-25.000000 50.000000,0.000000 0.000000,0.000000-50.000000,0.000000 0.000000,0.000000 50.000000,0.000000 0.000000,-50.000000-25.000000,0.000000 0.000000,0.000000 50.000000,0.000000 0.000000,0.000000 25.000000,0.000000 0.000000,25.000000 25.000000,0.000000 0.000000,25.000000 0.000000,0.000000 0.000000,25.000000-25.000000,0.000000 0.000000,50.000000 0.000000,0.000000 0.000000,0.000000-50.000000,0.000000 0.000000,-50.000000 25.000000,0.000000 0.000000,50.000000-75.000000,0.000000 0.000000,-25.000000 25.000000,0.000000 0.000000,-25.000000 50.000000,0.000000 0.000000,-25.000000-25.000000,0.000000 0.000000,25.000000 50.000000,0.000000 0.000000,-25.000000 50.000000,0.000000 0.000000,50.000000-25.000000,0.000000 0.000000,25.000000-25.000000,0.000000 0.000000,0.000000-25.000000,0.000000 0.000000,-50.000000-25.000000,0.000000 0.000000,25.000000 0.000000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69750.000000 34000.000000,'-50.000000'200.000000,"50.000000"-175.000000,0.000000 0.000000,25.000000-50.000000,0.000000 0.000000,0.000000-50.000000,0.000000 0.000000,-25.000000 25.000000,0.000000 0.000000,0.000000 25.000000,0.000000 0.000000,0.000000-25.000000,0.000000 0.000000,-25.000000 25.000000,0.000000 0.000000,0.000000-25.000000,0.000000 0.000000,0.000000 50.000000,0.000000 0.000000,-25.000000 0.000000,0.000000 0.000000,25.000000 0.000000,0.000000 0.000000,-25.000000 75.000000,0.000000 0.000000,25.000000 25.000000,0.000000 0.000000,75.000000-25.000000,0.000000 0.000000,50.000000-75.000000,0.000000 0.000000,0.000000-50.000000,0.000000 0.000000,-75.000000 25.000000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70150.000000 33400.000000,'100.000000'-100.000000,"-100.000000"150.000000,0.000000 0.000000,0.000000 75.000000,0.000000 0.000000,25.000000 25.000000,0.000000 0.000000,25.000000-50.000000,0.000000 0.000000,0.000000-50.000000,0.000000 0.000000,0.000000-50.000000,0.000000 0.000000,0.000000-100.000000,0.000000 0.000000,-50.000000 50.000000,0.000000 0.000000,25.000000 0.000000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70900.000000 33750.000000,'100.000000'150.000000,"-75.000000"-125.000000,0.000000 0.000000,25.000000 0.000000,0.000000 0.000000,0.000000-25.000000,0.000000 0.000000,0.000000 0.000000,0.000000 0.000000,0.000000 0.000000,0.000000 0.000000,0.000000-75.000000,0.000000 0.000000,-50.000000 50.000000,0.000000 0.000000,0.000000-50.000000,0.000000 0.000000,0.000000 50.000000,0.000000 0.000000,-25.000000-25.000000,0.000000 0.000000,-25.000000 50.000000,0.000000 0.000000,0.000000 100.000000,0.000000 0.000000,50.000000 0.000000,0.000000 0.000000,75.000000-25.000000,0.000000 0.000000,100.000000-125.000000,0.000000 0.000000,-125.000000 25.000000,0.000000 0.000000,0.000000-25.000000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72400.000000 33150.000000,'-50.000000'0.000000,"25.000000"0.000000,0.000000 0.000000,-25.000000 0.000000,0.000000 0.000000,-25.000000 75.000000,0.000000 0.000000,75.000000 0.000000,0.000000 0.000000,0.000000-50.000000,0.000000 0.000000,25.000000 50.000000,0.000000 0.000000,0.000000-75.000000,0.000000 0.000000,75.000000 75.000000,0.000000 0.000000,-50.000000-75.000000,0.000000 0.000000,125.000000 50.000000,0.000000 0.000000,-25.000000-25.000000,0.000000 0.000000,-75.000000 0.000000,0.000000 0.000000,-125.000000 0.000000,0.000000 0.000000,-125.000000 50.000000,0.000000 0.000000,-25.000000 25.000000,0.000000 0.000000,100.000000-75.000000,0.000000 0.000000,75.000000 0.000000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75350.000000 34150.000000,'-50.000000'0.000000,"75.000000"-25.000000,0.000000 0.000000,0.000000-75.000000,0.000000 0.000000,0.000000 0.000000,0.000000 0.000000,-100.000000 25.000000,0.000000 0.000000,-75.000000 100.000000,0.000000 0.000000,75.000000 100.000000,0.000000 0.000000,75.000000-75.000000,0.000000 0.000000,-25.000000 100.000000,0.000000 0.000000,25.000000-125.000000,0.000000 0.000000,75.000000 50.000000,0.000000 0.000000,-25.000000-75.000000,0.000000 0.000000,150.000000-100.000000,0.000000 0.000000,0.000000-175.000000,0.000000 0.000000,-100.000000-75.000000,0.000000 0.000000,-25.000000-50.000000,0.000000 0.000000,-25.000000 25.000000,0.000000 0.000000,-50.000000 325.000000,0.000000 0.000000,-75.000000 300.000000,0.000000 0.000000,25.000000 0.000000,0.000000 0.000000,50.000000-175.000000,0.000000 0.000000,-25.000000 150.000000,0.000000 0.000000,25.000000-150.000000,0.000000 0.000000,0.000000 200.000000,0.000000 0.000000,50.000000-125.000000,0.000000 0.000000,25.000000-100.000000,0.000000 0.000000,0.000000-100.000000,0.000000 0.000000,-50.000000 0.000000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76700.000000 33300.000000,'-50.000000'100.000000,"25.000000"-50.000000,0.000000 0.000000,25.000000 50.000000,0.000000 0.000000,25.000000 25.000000,0.000000 0.000000,25.000000-50.000000,0.000000 0.000000,25.000000-50.000000,0.000000 0.000000,0.000000-75.000000,0.000000 0.000000,-75.000000 25.000000,0.000000 0.000000,50.000000-100.000000,0.000000 0.000000,-25.000000 100.000000,0.000000 0.000000,0.000000-150.000000,0.000000 0.000000,0.000000 100.000000,0.000000 0.000000,-25.000000 50.000000,0.000000 0.000000,0.000000 100.000000,0.000000 0.000000,-25.000000 50.000000,0.000000 0.000000,25.000000-25.000000,0.000000 0.000000,25.000000-50.000000,0.000000 0.000000,0.000000-50.000000,0.000000 0.000000,0.000000 0.000000,0.000000 0.000000,25.000000 0.000000,0.000000 0.000000,-25.000000-50.000000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78200.000000 31600.000000,'-50.000000'-50.000000,"50.000000"200.000000,0.000000 0.000000,0.000000 125.000000,0.000000 0.000000,0.000000 150.000000,0.000000 0.000000,-50.000000-125.000000,0.000000 0.000000,50.000000-200.000000,0.000000 0.000000,50.000000-150.000000,0.000000 0.000000,50.000000-100.000000,0.000000 0.000000,-75.000000 125.000000,0.000000 0.000000,100.000000-125.000000,0.000000 0.000000,-75.000000 125.000000,0.000000 0.000000,50.000000-50.000000,0.000000 0.000000,-75.000000 75.000000,0.000000 0.000000,50.000000 0.000000,0.000000 0.000000,-50.000000 0.000000,0.000000 0.000000,50.000000 75.000000,0.000000 0.000000,-50.000000 25.000000,0.000000 0.000000,-25.000000 0.000000,0.000000 0.000000,-100.000000-25.000000,0.000000 0.000000,-25.000000-25.000000,0.000000 0.000000,-50.000000-50.000000,0.000000 0.000000,75.000000-25.000000,0.000000 0.000000,100.000000-25.000000,0.000000 0.000000,0.000000-50.000000,0.000000 0.000000,0.000000 0.000000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79600.000000 31700.000000,'0.000000'100.000000,"0.000000"25.000000,0.000000 0.000000,0.000000 25.000000,0.000000 0.000000,0.000000-100.000000,0.000000 0.000000,0.000000 150.000000,0.000000 0.000000,25.000000-150.000000,0.000000 0.000000,-25.000000 125.000000,0.000000 0.000000,0.000000-125.000000,0.000000 0.000000,0.000000 75.000000,0.000000 0.000000,25.000000-100.000000,0.000000 0.000000,0.000000-25.000000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80100.000000 33300.000000,'-50.000000'0.000000,"50.000000"25.000000,0.000000 0.000000,0.000000 50.000000,0.000000 0.000000,25.000000-25.000000,0.000000 0.000000,-25.000000-25.000000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80500.000000 32650.000000,'-200.000000'0.000000,"150.000000"0.000000,0.000000 0.000000,100.000000 25.000000,0.000000 0.000000,-25.000000 0.000000,0.000000 0.000000,0.000000 0.000000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49100.000000 41900.000000,'0.000000'200.000000,"-25.000000"-150.000000,0.000000 0.000000,25.000000 25.000000,0.000000 0.000000,0.000000-50.000000,0.000000 0.000000,0.000000 75.000000,0.000000 0.000000,0.000000-75.000000,0.000000 0.000000,0.000000 25.000000,0.000000 0.000000,0.000000-25.000000,0.000000 0.000000,25.000000 0.000000,0.000000 0.000000,50.000000-75.000000,0.000000 0.000000,25.000000-100.000000,0.000000 0.000000,-25.000000 25.000000,0.000000 0.000000,-25.000000 75.000000,0.000000 0.000000,0.000000 75.000000,0.000000 0.000000,-25.000000 75.000000,0.000000 0.000000,0.000000 0.000000,0.000000 0.000000,-25.000000-75.000000,0.000000 0.000000,25.000000 25.000000,0.000000 0.000000,0.000000-25.000000,0.000000 0.000000,0.000000-25.000000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81250.000000 33300.000000,'-50.000000'0.000000,"50.000000"-25.000000,0.000000 0.000000,-25.000000-25.000000,0.000000 0.000000,-25.000000 50.000000,0.000000 0.000000,-50.000000 25.000000,0.000000 0.000000,0.000000 100.000000,0.000000 0.000000,50.000000 25.000000,0.000000 0.000000,75.000000-50.000000,0.000000 0.000000,100.000000-100.000000,0.000000 0.000000,-75.000000 0.000000,0.000000 0.000000,-25.000000 0.000000,0.000000 0.000000,25.000000-25.000000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82100.000000 33250.000000,'-50.000000'-100.000000,"25.000000"75.000000,0.000000 0.000000,25.000000 0.000000,0.000000 0.000000,0.000000 0.000000,0.000000 0.000000,0.000000-25.000000,0.000000 0.000000,-25.000000 0.000000,0.000000 0.000000,0.000000 50.000000,0.000000 0.000000,-25.000000 0.000000,0.000000 0.000000,0.000000 75.000000,0.000000 0.000000,0.000000 25.000000,0.000000 0.000000,25.000000 0.000000,0.000000 0.000000,25.000000-50.000000,0.000000 0.000000,25.000000-50.000000,0.000000 0.000000,25.000000 0.000000,0.000000 0.000000,-25.000000 0.000000,0.000000 0.000000,75.000000-50.000000,0.000000 0.000000,-75.000000 25.000000,0.000000 0.000000,75.000000-75.000000,0.000000 0.000000,25.000000 25.000000,0.000000 0.000000,-50.000000 50.000000,0.000000 0.000000,-25.000000 25.000000,0.000000 0.000000,0.000000 25.000000,0.000000 0.000000,0.000000 25.000000,0.000000 0.000000,-25.000000-50.000000,0.000000 0.000000,0.000000 25.000000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82750.000000 32100.000000,'-100.000000'0.000000,"75.000000"0.000000,0.000000 0.000000,50.000000-50.000000,0.000000 0.000000,100.000000-50.000000,0.000000 0.000000,-75.000000 75.000000,0.000000 0.000000,50.000000-50.000000,0.000000 0.000000,-75.000000 50.000000,0.000000 0.000000,50.000000 0.000000,0.000000 0.000000,-75.000000 125.000000,0.000000 0.000000,-50.000000 125.000000,0.000000 0.000000,0.000000-25.000000,0.000000 0.000000,50.000000-50.000000,0.000000 0.000000,0.000000-50.000000,0.000000 0.000000,25.000000-75.000000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83550.000000 32550.000000,'50.000000'-50.000000,"-50.000000"25.000000,0.000000 0.000000,25.000000 0.000000,0.000000 0.000000,25.000000 25.000000,0.000000 0.000000,25.000000-50.000000,0.000000 0.000000,25.000000-50.000000,0.000000 0.000000,-50.000000 50.000000,0.000000 0.000000,-25.000000 25.000000,0.000000 0.000000,-50.000000 50.000000,0.000000 0.000000,0.000000 0.000000,0.000000 0.000000,-50.000000 125.000000,0.000000 0.000000,50.000000 0.000000,0.000000 0.000000,25.000000-25.000000,0.000000 0.000000,150.000000-100.000000,0.000000 0.000000,-100.000000-50.000000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52000.000000 43100.000000,'50.000000'0.000000,"100.000000"25.000000,0.000000 0.000000,0.000000-25.000000,0.000000 0.000000,50.000000-25.000000,0.000000 0.000000,75.000000 0.000000,0.000000 0.000000,0.000000 0.000000,0.000000 0.000000,25.000000 0.000000,0.000000 0.000000,50.000000-25.000000,0.000000 0.000000,-25.000000 25.000000,0.000000 0.000000,75.000000 0.000000,0.000000 0.000000,-100.000000-25.000000,0.000000 0.000000,-200.000000 50.000000,0.000000 0.000000,300.000000-25.000000,0.000000 0.000000,25.000000-25.000000,0.000000 0.000000,-25.000000 25.000000,0.000000 0.000000,-50.000000 25.000000,0.000000 0.000000,0.000000 0.000000,0.000000 0.000000,-25.000000 25.000000,0.000000 0.000000,-100.000000 0.000000,0.000000 0.000000,-125.000000-25.000000,0.000000 0.000000,225.000000 25.000000,0.000000 0.000000,0.000000-25.000000,0.000000 0.000000,0.000000 25.000000,0.000000 0.000000,25.000000 0.000000,0.000000 0.000000,50.000000 25.000000,0.000000 0.000000,25.000000 0.000000,0.000000 0.000000,0.000000 0.000000,0.000000 0.000000,0.000000 0.000000,0.000000 0.000000,-50.000000 0.000000,0.000000 0.000000,-75.000000 25.000000,0.000000 0.000000,-200.000000-75.000000,0.000000 0.000000,350.000000 50.000000,0.000000 0.000000,-25.000000-50.000000,0.000000 0.000000,-50.000000 0.000000,0.000000 0.000000,-25.000000 0.000000,0.000000 0.000000,-50.000000 0.000000,0.000000 0.000000,0.000000 0.000000,0.000000 0.000000,25.000000 25.000000,0.000000 0.000000,-25.000000-25.000000,0.000000 0.000000,-100.000000 0.000000,0.000000 0.000000,-125.000000 0.000000,0.000000 0.000000,100.000000 0.000000,0.000000 0.000000,-125.000000 0.000000,0.000000 0.000000,100.000000 0.000000,0.000000 0.000000,-100.000000 0.000000,0.000000 0.000000,125.000000-25.000000,0.000000 0.000000,-25.000000 25.000000,0.000000 0.000000,-25.000000-25.000000,0.000000 0.000000,-25.000000 25.000000,0.000000 0.000000,0.000000-25.000000,0.000000 0.000000,-75.000000 25.000000,0.000000 0.000000,25.000000 0.000000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33200.000000 50200.000000,'0.000000'100.000000,"-25.000000"-75.000000,0.000000 0.000000,75.000000-25.000000,0.000000 0.000000,75.000000-25.000000,0.000000 0.000000,0.000000-25.000000,0.000000 0.000000,50.000000 25.000000,0.000000 0.000000,-25.000000-25.000000,0.000000 0.000000,0.000000 0.000000,0.000000 0.000000,0.000000 0.000000,0.000000 0.000000,-50.000000 25.000000,0.000000 0.000000,-75.000000 25.000000,0.000000 0.000000,0.000000 0.000000,0.000000 0.000000,0.000000 0.000000,0.000000 0.000000,-100.000000 0.000000,0.000000 0.000000,-25.000000 0.000000,0.000000 0.000000,-50.000000 0.000000,0.000000 0.000000,25.000000 25.000000,0.000000 0.000000,25.000000-25.000000,0.000000 0.000000,0.000000 0.000000,0.000000 0.000000,50.000000 0.000000,0.000000 0.000000,75.000000 0.000000,0.000000 0.000000,25.000000 25.000000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40150.000000 53600.000000,'0.000000'50.000000,"0.000000"25.000000,0.000000 0.000000,0.000000 25.000000,0.000000 0.000000,25.000000 25.000000,0.000000 0.000000,0.000000 75.000000,0.000000 0.000000,25.000000-50.000000,0.000000 0.000000,-50.000000-75.000000,0.000000 0.000000,25.000000-75.000000,0.000000 0.000000,-25.000000-25.000000,0.000000 0.000000,0.000000-150.000000,0.000000 0.000000,0.000000 125.000000,0.000000 0.000000,0.000000-150.000000,0.000000 0.000000,0.000000 125.000000,0.000000 0.000000,25.000000-150.000000,0.000000 0.000000,25.000000 25.000000,0.000000 0.000000,75.000000 100.000000,0.000000 0.000000,-75.000000 125.000000,0.000000 0.000000,-25.000000 0.000000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41400.000000 54050.000000,'-100.000000'100.000000,"100.000000"-25.000000,0.000000 0.000000,25.000000-50.000000,0.000000 0.000000,50.000000-25.000000,0.000000 0.000000,-50.000000-25.000000,0.000000 0.000000,0.000000 25.000000,0.000000 0.000000,0.000000-75.000000,0.000000 0.000000,-25.000000 25.000000,0.000000 0.000000,0.000000 25.000000,0.000000 0.000000,-25.000000 0.000000,0.000000 0.000000,0.000000 25.000000,0.000000 0.000000,-50.000000 25.000000,0.000000 0.000000,-25.000000 125.000000,0.000000 0.000000,50.000000 25.000000,0.000000 0.000000,50.000000-50.000000,0.000000 0.000000,150.000000-100.000000,0.000000 0.000000,-25.000000-75.000000,0.000000 0.000000,-75.000000 25.000000,0.000000 0.000000,-25.000000 0.000000,0.000000 0.000000,25.000000-25.000000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42450.000000 53900.000000,'0.000000'50.000000,"0.000000"0.000000,0.000000 0.000000,0.000000 25.000000,0.000000 0.000000,0.000000 50.000000,0.000000 0.000000,25.000000 25.000000,0.000000 0.000000,25.000000-75.000000,0.000000 0.000000,50.000000-100.000000,0.000000 0.000000,-50.000000-125.000000,0.000000 0.000000,-25.000000 75.000000,0.000000 0.000000,25.000000-75.000000,0.000000 0.000000,-25.000000 100.000000,0.000000 0.000000,0.000000-50.000000,0.000000 0.000000,-25.000000 75.000000,0.000000 0.000000,0.000000 150.000000,0.000000 0.000000,25.000000 0.000000,0.000000 0.000000,0.000000-50.000000,0.000000 0.000000,0.000000-25.000000,0.000000 0.000000,25.000000-25.000000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44150.000000 54250.000000,'0.000000'50.000000,"0.000000"-125.000000,0.000000 0.000000,0.000000 0.000000,0.000000 0.000000,-25.000000 0.000000,0.000000 0.000000,-25.000000 25.000000,0.000000 0.000000,25.000000 50.000000,0.000000 0.000000,-100.000000 25.000000,0.000000 0.000000,50.000000 125.000000,0.000000 0.000000,75.000000 0.000000,0.000000 0.000000,25.000000-50.000000,0.000000 0.000000,100.000000-75.000000,0.000000 0.000000,-25.000000-75.000000,0.000000 0.000000,-100.000000 0.000000,0.000000 0.000000,50.000000 25.000000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49950.000000 41600.000000,'0.000000'-50.000000,"25.000000"50.000000,0.000000 0.000000,50.000000-50.000000,0.000000 0.000000,-25.000000 25.000000,0.000000 0.000000,100.000000-75.000000,0.000000 0.000000,0.000000-50.000000,0.000000 0.000000,-100.000000 75.000000,0.000000 0.000000,-50.000000 100.000000,0.000000 0.000000,-75.000000 150.000000,0.000000 0.000000,0.000000 75.000000,0.000000 0.000000,75.000000-50.000000,0.000000 0.000000,0.000000-150.000000,0.000000 0.000000,25.000000 100.000000,0.000000 0.000000,0.000000-100.000000,0.000000 0.000000,100.000000 50.000000,0.000000 0.000000,-75.000000-100.000000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44400.000000 53850.000000,'0.000000'50.000000,"0.000000"0.000000,0.000000 0.000000,0.000000 0.000000,0.000000 0.000000,50.000000 0.000000,0.000000 0.000000,-25.000000 0.000000,0.000000 0.000000,25.000000 0.000000,0.000000 0.000000,0.000000-50.000000,0.000000 0.000000,-25.000000 0.000000,0.000000 0.000000,25.000000-75.000000,0.000000 0.000000,-50.000000 50.000000,0.000000 0.000000,25.000000-25.000000,0.000000 0.000000,0.000000 0.000000,0.000000 0.000000,0.000000 50.000000,0.000000 0.000000,0.000000 25.000000,0.000000 0.000000,25.000000-25.000000,0.000000 0.000000,-25.000000 25.000000,0.000000 0.000000,25.000000-25.000000,0.000000 0.000000,-25.000000-25.000000,0.000000 0.000000,0.000000 25.000000,0.000000 0.000000,0.000000-25.000000,0.000000 0.000000,0.000000 0.000000,0.000000 0.000000,25.000000 0.000000,0.000000 0.000000,0.000000 25.000000,0.000000 0.000000,0.000000 0.000000,0.000000 0.000000,0.000000 0.000000,0.000000 0.000000,25.000000 25.000000,0.000000 0.000000,-50.000000-25.000000,0.000000 0.000000,0.000000 0.000000,0.000000 0.000000,25.000000-25.000000,0.000000 0.000000,0.000000-25.000000,0.000000 0.000000,-25.000000-25.000000,0.000000 0.000000,-25.000000 50.000000,0.000000 0.000000,0.000000 0.000000,0.000000 0.000000,0.000000 50.000000,0.000000 0.000000,0.000000 50.000000,0.000000 0.000000,0.000000-25.000000,0.000000 0.000000,50.000000 0.000000,0.000000 0.000000,-25.000000-50.000000,0.000000 0.000000,50.000000 0.000000,0.000000 0.000000,-50.000000 0.000000,0.000000 0.000000,100.000000-50.000000,0.000000 0.000000,-100.000000 50.000000,0.000000 0.000000,100.000000-100.000000,0.000000 0.000000,-50.000000-25.000000,0.000000 0.000000,-50.000000 0.000000,0.000000 0.000000,-50.000000 50.000000,0.000000 0.000000,-50.000000 50.000000,0.000000 0.000000,-25.000000 25.000000,0.000000 0.000000,25.000000 100.000000,0.000000 0.000000,25.000000-25.000000,0.000000 0.000000,50.000000-50.000000,0.000000 0.000000,0.000000 25.000000,0.000000 0.000000,0.000000-25.000000,0.000000 0.000000,125.000000 0.000000,0.000000 0.000000,100.000000-25.000000,0.000000 0.000000,25.000000 0.000000,0.000000 0.000000,-75.000000 50.000000,0.000000 0.000000,-125.000000 50.000000,0.000000 0.000000,-125.000000 0.000000,0.000000 0.000000,-75.000000-25.000000,0.000000 0.000000,25.000000 0.000000,0.000000 0.000000,100.000000-75.000000,0.000000 0.000000,-50.000000 25.000000,0.000000 0.000000,25.000000 0.000000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51000.000000 53050.000000,'-150.000000'0.000000,"100.000000"0.000000,0.000000 0.000000,150.000000-25.000000,0.000000 0.000000,-75.000000 0.000000,0.000000 0.000000,175.000000-100.000000,0.000000 0.000000,-25.000000-75.000000,0.000000 0.000000,-50.000000-25.000000,0.000000 0.000000,-100.000000 125.000000,0.000000 0.000000,-125.000000 225.000000,0.000000 0.000000,-50.000000 275.000000,0.000000 0.000000,75.000000-100.000000,0.000000 0.000000,50.000000-200.000000,0.000000 0.000000,0.000000 200.000000,0.000000 0.000000,25.000000-250.000000,0.000000 0.000000,25.000000 75.000000,0.000000 0.000000,0.000000-125.000000,0.000000 0.000000,125.000000-50.000000,0.000000 0.000000,25.000000-225.000000,0.000000 0.000000,-50.000000-50.000000,0.000000 0.000000,-75.000000 125.000000,0.000000 0.000000,-50.000000 150.000000,0.000000 0.000000,-25.000000 100.000000,0.000000 0.000000,0.000000 75.000000,0.000000 0.000000,25.000000-100.000000,0.000000 0.000000,0.000000 175.000000,0.000000 0.000000,0.000000-75.000000,0.000000 0.000000,0.000000-75.000000,0.000000 0.000000,25.000000 25.000000,0.000000 0.000000,50.000000-50.000000,0.000000 0.000000,25.000000-125.000000,0.000000 0.000000,-25.000000 0.000000,0.000000 0.000000,-25.000000 25.000000,0.000000 0.000000,25.000000 25.000000,0.000000 0.000000,-25.000000 0.000000,0.000000 0.000000,-25.000000 50.000000,0.000000 0.000000,25.000000-50.000000,0.000000 0.000000,0.000000 0.000000,0.000000 0.000000,-50.000000 25.000000,0.000000 0.000000,25.000000-25.000000,0.000000 0.000000,-25.000000 0.000000,0.000000 0.000000,-25.000000 25.000000,0.000000 0.000000,-50.000000 25.000000,0.000000 0.000000,0.000000 100.000000,0.000000 0.000000,0.000000 25.000000,0.000000 0.000000,50.000000 0.000000,0.000000 0.000000,0.000000-50.000000,0.000000 0.000000,25.000000-50.000000,0.000000 0.000000,50.000000 50.000000,0.000000 0.000000,0.000000-50.000000,0.000000 0.000000,100.000000 0.000000,0.000000 0.000000,75.000000-75.000000,0.000000 0.000000,-150.000000 0.000000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58100.000000 53500.000000,'-100.000000'0.000000,"75.000000"0.000000,0.000000 0.000000,0.000000-75.000000,0.000000 0.000000,25.000000-100.000000,0.000000 0.000000,0.000000-50.000000,0.000000 0.000000,0.000000 100.000000,0.000000 0.000000,-75.000000 125.000000,0.000000 0.000000,50.000000 25.000000,0.000000 0.000000,-100.000000 175.000000,0.000000 0.000000,100.000000-150.000000,0.000000 0.000000,-75.000000 200.000000,0.000000 0.000000,75.000000-200.000000,0.000000 0.000000,0.000000 175.000000,0.000000 0.000000,125.000000-175.000000,0.000000 0.000000,100.000000-150.000000,0.000000 0.000000,-125.000000 50.000000,0.000000 0.000000,0.000000-25.000000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58650.000000 52700.000000,'-100.000000'100.000000,"75.000000"-50.000000,0.000000 0.000000,0.000000-25.000000,0.000000 0.000000,25.000000 75.000000,0.000000 0.000000,25.000000 0.000000,0.000000 0.000000,75.000000-25.000000,0.000000 0.000000,-25.000000-75.000000,0.000000 0.000000,0.000000-75.000000,0.000000 0.000000,0.000000-25.000000,0.000000 0.000000,-50.000000 25.000000,0.000000 0.000000,-25.000000 50.000000,0.000000 0.000000,25.000000-25.000000,0.000000 0.000000,0.000000 50.000000,0.000000 0.000000,-25.000000 50.000000,0.000000 0.000000,50.000000 25.000000,0.000000 0.000000,0.000000-25.000000,0.000000 0.000000,25.000000-50.000000,0.000000 0.000000,-50.000000 0.000000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59500.000000 51950.000000,'-50.000000'50.000000,"175.000000"-100.000000,0.000000 0.000000,0.000000-25.000000,0.000000 0.000000,-50.000000 50.000000,0.000000 0.000000,-50.000000 75.000000,0.000000 0.000000,-25.000000-25.000000,0.000000 0.000000,-25.000000 125.000000,0.000000 0.000000,0.000000-75.000000,0.000000 0.000000,0.000000 150.000000,0.000000 0.000000,25.000000-75.000000,0.000000 0.000000,50.000000-75.000000,0.000000 0.000000,50.000000-50.000000,0.000000 0.000000,-75.000000-50.000000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60900.000000 52600.000000,'-50.000000'100.000000,"25.000000"-75.000000,0.000000 0.000000,25.000000 125.000000,0.000000 0.000000,0.000000 125.000000,0.000000 0.000000,0.000000-25.000000,0.000000 0.000000,0.000000-25.000000,0.000000 0.000000,-25.000000-150.000000,0.000000 0.000000,25.000000-125.000000,0.000000 0.000000,-25.000000-225.000000,0.000000 0.000000,25.000000 0.000000,0.000000 0.000000,0.000000 175.000000,0.000000 0.000000,0.000000-150.000000,0.000000 0.000000,0.000000 175.000000,0.000000 0.000000,50.000000-200.000000,0.000000 0.000000,25.000000 175.000000,0.000000 0.000000,25.000000 100.000000,0.000000 0.000000,0.000000 75.000000,0.000000 0.000000,0.000000 50.000000,0.000000 0.000000,-100.000000 0.000000,0.000000 0.000000,0.000000-25.000000,0.000000 0.000000,0.000000-50.000000,0.000000 0.000000,-75.000000 50.000000,0.000000 0.000000,50.000000-75.000000,0.000000 0.000000,-50.000000 50.000000,0.000000 0.000000,50.000000-75.000000,0.000000 0.000000,-50.000000 25.000000,0.000000 0.000000,50.000000-100.000000,0.000000 0.000000,50.000000 25.000000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62000.000000 52000.000000,'0.000000'50.000000,"0.000000"-25.000000,0.000000 0.000000,0.000000 0.000000,0.000000 0.000000,-25.000000 25.000000,0.000000 0.000000,25.000000-25.000000,0.000000 0.000000,0.000000 50.000000,0.000000 0.000000,0.000000 0.000000,0.000000 0.000000,25.000000-50.000000,0.000000 0.000000,25.000000-25.000000,0.000000 0.000000,25.000000-125.000000,0.000000 0.000000,-25.000000 50.000000,0.000000 0.000000,-50.000000 25.000000,0.000000 0.000000,25.000000 50.000000,0.000000 0.000000,-25.000000 25.000000,0.000000 0.000000,0.000000 100.000000,0.000000 0.000000,0.000000 0.000000,0.000000 0.000000,50.000000-50.000000,0.000000 0.000000,50.000000-75.000000,0.000000 0.000000,-50.000000-50.000000,0.000000 0.000000,-25.000000 0.000000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62900.000000 51400.000000,'-100.000000'50.000000,"100.000000"-25.000000,0.000000 0.000000,25.000000-25.000000,0.000000 0.000000,125.000000-75.000000,0.000000 0.000000,-25.000000-50.000000,0.000000 0.000000,-50.000000 50.000000,0.000000 0.000000,-50.000000 50.000000,0.000000 0.000000,-100.000000 175.000000,0.000000 0.000000,50.000000-75.000000,0.000000 0.000000,-50.000000 150.000000,0.000000 0.000000,50.000000-150.000000,0.000000 0.000000,0.000000 125.000000,0.000000 0.000000,25.000000-125.000000,0.000000 0.000000,50.000000 100.000000,0.000000 0.000000,-25.000000-175.000000,0.000000 0.000000,25.000000 25.000000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66450.000000 51300.000000,'0.000000'-250.000000,"0.000000"150.000000,0.000000 0.000000,0.000000 50.000000,0.000000 0.000000,0.000000-75.000000,0.000000 0.000000,25.000000 75.000000,0.000000 0.000000,-25.000000-50.000000,0.000000 0.000000,0.000000 75.000000,0.000000 0.000000,-50.000000-25.000000,0.000000 0.000000,0.000000 175.000000,0.000000 0.000000,-25.000000 275.000000,0.000000 0.000000,25.000000 125.000000,0.000000 0.000000,50.000000-50.000000,0.000000 0.000000,0.000000-200.000000,0.000000 0.000000,0.000000-250.000000,0.000000 0.000000,-25.000000 0.000000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66000.000000 52750.000000,'0.000000'-350.000000,"25.000000"350.000000,0.000000 0.000000,50.000000 0.000000,0.000000 0.000000,50.000000 0.000000,0.000000 0.000000,-50.000000 25.000000,0.000000 0.000000,-25.000000 0.000000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52850.000000 42600.000000,'0.000000'50.000000,"25.000000"-25.000000,0.000000 0.000000,-25.000000 0.000000,0.000000 0.000000,-25.000000 75.000000,0.000000 0.000000,-25.000000 50.000000,0.000000 0.000000,25.000000 25.000000,0.000000 0.000000,0.000000-150.000000,0.000000 0.000000,25.000000 25.000000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67300.000000 52600.000000,'-50.000000'0.000000,"25.000000"0.000000,0.000000 0.000000,0.000000 0.000000,0.000000 0.000000,25.000000-75.000000,0.000000 0.000000,-50.000000 50.000000,0.000000 0.000000,-50.000000 0.000000,0.000000 0.000000,25.000000 75.000000,0.000000 0.000000,50.000000-25.000000,0.000000 0.000000,-25.000000 50.000000,0.000000 0.000000,50.000000-50.000000,0.000000 0.000000,25.000000 75.000000,0.000000 0.000000,125.000000-50.000000,0.000000 0.000000,-25.000000-25.000000,0.000000 0.000000,-25.000000 0.000000,0.000000 0.000000,-50.000000 0.000000,0.000000 0.000000,-50.000000 25.000000,0.000000 0.000000,0.000000-75.000000,0.000000 0.000000,0.000000 0.000000,0.000000 0.000000,-25.000000-125.000000,0.000000 0.000000,75.000000 0.000000,0.000000 0.000000,-50.000000 100.000000,0.000000 0.000000,125.000000-125.000000,0.000000 0.000000,0.000000 75.000000,0.000000 0.000000,-75.000000 75.000000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70950.000000 52000.000000,'0.000000'-50.000000,"0.000000"25.000000,0.000000 0.000000,0.000000-25.000000,0.000000 0.000000,0.000000-25.000000,0.000000 0.000000,-50.000000 25.000000,0.000000 0.000000,-100.000000 100.000000,0.000000 0.000000,-50.000000 175.000000,0.000000 0.000000,75.000000 100.000000,0.000000 0.000000,175.000000-100.000000,0.000000 0.000000,175.000000-150.000000,0.000000 0.000000,-50.000000-125.000000,0.000000 0.000000,-100.000000 0.000000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71500.000000 53050.000000,'-50.000000'50.000000,"50.000000"-100.000000,0.000000 0.000000,25.000000-75.000000,0.000000 0.000000,-25.000000 0.000000,0.000000 0.000000,0.000000 100.000000,0.000000 0.000000,0.000000-75.000000,0.000000 0.000000,-25.000000 100.000000,0.000000 0.000000,-100.000000 0.000000,0.000000 0.000000,0.000000 150.000000,0.000000 0.000000,75.000000 50.000000,0.000000 0.000000,75.000000-100.000000,0.000000 0.000000,150.000000-75.000000,0.000000 0.000000,-50.000000-125.000000,0.000000 0.000000,-75.000000 50.000000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72200.000000 51000.000000,'50.000000'-250.000000,"-50.000000"175.000000,0.000000 0.000000,-50.000000 75.000000,0.000000 0.000000,25.000000 150.000000,0.000000 0.000000,0.000000 100.000000,0.000000 0.000000,25.000000 75.000000,0.000000 0.000000,-25.000000-75.000000,0.000000 0.000000,25.000000-175.000000,0.000000 0.000000,0.000000 100.000000,0.000000 0.000000,0.000000-125.000000,0.000000 0.000000,50.000000 25.000000,0.000000 0.000000,0.000000-75.000000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72700.000000 52100.000000,'50.000000'0.000000,"-50.000000"50.000000,0.000000 0.000000,0.000000-25.000000,0.000000 0.000000,0.000000 75.000000,0.000000 0.000000,0.000000-50.000000,0.000000 0.000000,0.000000-25.000000,0.000000 0.000000,50.000000 25.000000,0.000000 0.000000,0.000000-75.000000,0.000000 0.000000,0.000000-50.000000,0.000000 0.000000,-25.000000-25.000000,0.000000 0.000000,0.000000 50.000000,0.000000 0.000000,0.000000 50.000000,0.000000 0.000000,-25.000000 25.000000,0.000000 0.000000,0.000000 0.000000,0.000000 0.000000,25.000000 50.000000,0.000000 0.000000,-25.000000-50.000000,0.000000 0.000000,25.000000 50.000000,0.000000 0.000000,25.000000-50.000000,0.000000 0.000000,-25.000000-25.000000,0.000000 0.000000,0.000000-50.000000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74100.000000 52150.000000,'-50.000000'0.000000,"50.000000"-25.000000,0.000000 0.000000,-25.000000 25.000000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74100.000000 52200.000000,'-50.000000'100.000000,"25.000000"-75.000000,0.000000 0.000000,25.000000 25.000000,0.000000 0.000000,0.000000 0.000000,0.000000 0.000000,0.000000-25.000000,0.000000 0.000000,0.000000 25.000000,0.000000 0.000000,0.000000-25.000000,0.000000 0.000000,0.000000 50.000000,0.000000 0.000000,0.000000-50.000000,0.000000 0.000000,0.000000 0.000000,0.000000 0.000000,50.000000-125.000000,0.000000 0.000000,0.000000-25.000000,0.000000 0.000000,-25.000000 50.000000,0.000000 0.000000,0.000000 25.000000,0.000000 0.000000,-25.000000 25.000000,0.000000 0.000000,25.000000 25.000000,0.000000 0.000000,-25.000000 25.000000,0.000000 0.000000,0.000000 0.000000,0.000000 0.000000,0.000000 75.000000,0.000000 0.000000,0.000000-25.000000,0.000000 0.000000,0.000000 0.000000,0.000000 0.000000,50.000000-150.000000,0.000000 0.000000,0.000000-25.000000,0.000000 0.000000,0.000000 0.000000,0.000000 0.000000,-50.000000 75.000000,0.000000 0.000000,25.000000-25.000000,0.000000 0.000000,0.000000 50.000000,0.000000 0.000000,-25.000000 75.000000,0.000000 0.000000,0.000000-50.000000,0.000000 0.000000,0.000000 100.000000,0.000000 0.000000,0.000000-25.000000,0.000000 0.000000,0.000000-75.000000,0.000000 0.000000,25.000000 0.000000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75500.000000 52150.000000,'0.000000'-50.000000,"0.000000"25.000000,0.000000 0.000000,0.000000 0.000000,0.000000 0.000000,0.000000 100.000000,0.000000 0.000000,0.000000-50.000000,0.000000 0.000000,-25.000000 125.000000,0.000000 0.000000,0.000000 0.000000,0.000000 0.000000,0.000000-50.000000,0.000000 0.000000,25.000000-75.000000,0.000000 0.000000,50.000000-100.000000,0.000000 0.000000,50.000000-100.000000,0.000000 0.000000,-25.000000 50.000000,0.000000 0.000000,-50.000000 50.000000,0.000000 0.000000,0.000000 50.000000,0.000000 0.000000,-25.000000 50.000000,0.000000 0.000000,0.000000 125.000000,0.000000 0.000000,-25.000000-25.000000,0.000000 0.000000,0.000000-25.000000,0.000000 0.000000,25.000000-50.000000,0.000000 0.000000,25.000000-50.000000,0.000000 0.000000,0.000000-25.000000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77000.000000 52000.000000,'0.000000'-50.000000,"25.000000"50.000000,0.000000 0.000000,-25.000000-25.000000,0.000000 0.000000,25.000000 0.000000,0.000000 0.000000,-50.000000 0.000000,0.000000 0.000000,-50.000000 50.000000,0.000000 0.000000,-25.000000 75.000000,0.000000 0.000000,75.000000 50.000000,0.000000 0.000000,75.000000-25.000000,0.000000 0.000000,125.000000 0.000000,0.000000 0.000000,25.000000-75.000000,0.000000 0.000000,-75.000000-25.000000,0.000000 0.000000,-100.000000 0.000000,0.000000 0.000000,-25.000000 25.000000,0.000000 0.000000,-25.000000-25.000000,0.000000 0.000000,-75.000000 50.000000,0.000000 0.000000,75.000000-50.000000,0.000000 0.000000,-125.000000 75.000000,0.000000 0.000000,75.000000-50.000000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21850.000000 21250.000000,'400.000000'0.000000,"-125.000000"-50.000000,0.000000 0.000000,150.000000-25.000000,0.000000 0.000000,-75.000000 50.000000,0.000000 0.000000,-250.000000 0.000000,0.000000 0.000000,400.000000 0.000000,0.000000 0.000000,-100.000000 25.000000,0.000000 0.000000,-275.000000 0.000000,0.000000 0.000000,325.000000-25.000000,0.000000 0.000000,-300.000000 25.000000,0.000000 0.000000,500.000000-50.000000,0.000000 0.000000,25.000000 25.000000,0.000000 0.000000,-25.000000 25.000000,0.000000 0.000000,25.000000 0.000000,0.000000 0.000000,0.000000 0.000000,0.000000 0.000000,-150.000000 0.000000,0.000000 0.000000,-375.000000 0.000000,0.000000 0.000000,350.000000 0.000000,0.000000 0.000000,-325.000000 0.000000,0.000000 0.000000,325.000000 0.000000,0.000000 0.000000,-350.000000 0.000000,0.000000 0.000000,425.000000-25.000000,0.000000 0.000000,-100.000000 25.000000,0.000000 0.000000,100.000000 0.000000,0.000000 0.000000,0.000000 50.000000,0.000000 0.000000,0.000000-25.000000,0.000000 0.000000,0.000000-25.000000,0.000000 0.000000,-125.000000 0.000000,0.000000 0.000000,-325.000000 0.000000,0.000000 0.000000,225.000000-25.000000,0.000000 0.000000,-225.000000 25.000000,0.000000 0.000000,275.000000-50.000000,0.000000 0.000000,-250.000000 25.000000,0.000000 0.000000,400.000000-75.000000,0.000000 0.000000,-150.000000 100.000000,0.000000 0.000000,-275.000000 25.000000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54100.000000 41800.000000,'-50.000000'0.000000,"25.000000"0.000000,0.000000 0.000000,25.000000 75.000000,0.000000 0.000000,25.000000 75.000000,0.000000 0.000000,-25.000000 0.000000,0.000000 0.000000,25.000000-75.000000,0.000000 0.000000,-25.000000-50.000000,0.000000 0.000000,50.000000 0.000000,0.000000 0.000000,25.000000-100.000000,0.000000 0.000000,-50.000000 50.000000,0.000000 0.000000,75.000000-100.000000,0.000000 0.000000,-75.000000 75.000000,0.000000 0.000000,25.000000-25.000000,0.000000 0.000000,-25.000000 25.000000,0.000000 0.000000,0.000000 75.000000,0.000000 0.000000,0.000000 100.000000,0.000000 0.000000,0.000000-25.000000,0.000000 0.000000,25.000000 0.000000,0.000000 0.000000,25.000000-100.000000,0.000000 0.000000,-50.000000 0.000000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62700.000000 21450.000000,'550.000000'-200.000000,"-200.000000"150.000000,0.000000 0.000000,125.000000 0.000000,0.000000 0.000000,175.000000-50.000000,0.000000 0.000000,25.000000-25.000000,0.000000 0.000000,-75.000000 25.000000,0.000000 0.000000,-175.000000 25.000000,0.000000 0.000000,-300.000000 50.000000,0.000000 0.000000,275.000000-25.000000,0.000000 0.000000,-275.000000 25.000000,0.000000 0.000000,325.000000 0.000000,0.000000 0.000000,-325.000000 0.000000,0.000000 0.000000,400.000000 0.000000,0.000000 0.000000,-25.000000-25.000000,0.000000 0.000000,-50.000000 0.000000,0.000000 0.000000,-75.000000-25.000000,0.000000 0.000000,0.000000 25.000000,0.000000 0.000000,-100.000000 25.000000,0.000000 0.000000,-175.000000 25.000000,0.000000 0.000000,125.000000-25.000000,0.000000 0.000000,-150.000000 25.000000,0.000000 0.000000,75.000000 0.000000,0.000000 0.000000,-100.000000 25.000000,0.000000 0.000000,100.000000 0.000000,0.000000 0.000000,-50.000000-25.000000,0.000000 0.000000,-25.000000 0.000000,0.000000 0.000000,50.000000 0.000000,0.000000 0.000000,-25.000000 0.000000,0.000000 0.000000,50.000000 0.000000,0.000000 0.000000,-25.000000 0.000000,0.000000 0.000000,-75.000000 0.000000,0.000000 0.000000,125.000000 0.000000,0.000000 0.000000,-25.000000 25.000000,0.000000 0.000000,-75.000000-25.000000,0.000000 0.000000,250.000000 0.000000,0.000000 0.000000,50.000000 0.000000,0.000000 0.000000,0.000000 25.000000,0.000000 0.000000,50.000000 50.000000,0.000000 0.000000,50.000000-25.000000,0.000000 0.000000,100.000000 0.000000,0.000000 0.000000,-75.000000 0.000000,0.000000 0.000000,-350.000000-50.000000,0.000000 0.000000,500.000000 0.000000,0.000000 0.000000,0.000000 0.000000,0.000000 0.000000,-25.000000 0.000000,0.000000 0.000000,75.000000 0.000000,0.000000 0.000000,75.000000-25.000000,0.000000 0.000000,0.000000-50.000000,0.000000 0.000000,-75.000000 25.000000,0.000000 0.000000,-25.000000 0.000000,0.000000 0.000000,-25.000000 25.000000,0.000000 0.000000,-175.000000 0.000000,0.000000 0.000000,-300.000000 25.000000,0.000000 0.000000,400.000000-25.000000,0.000000 0.000000,-150.000000 25.000000,0.000000 0.000000,-275.000000-25.000000,0.000000 0.000000,375.000000 25.000000,0.000000 0.000000,50.000000 25.000000,0.000000 0.000000,-450.000000 0.000000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50750.000000 20900.000000,'-50.000000'50.000000,"50.000000"25.000000,0.000000 0.000000,175.000000 100.000000,0.000000 0.000000,175.000000 75.000000,0.000000 0.000000,175.000000 75.000000,0.000000 0.000000,25.000000 25.000000,0.000000 0.000000,0.000000 75.000000,0.000000 0.000000,-75.000000-75.000000,0.000000 0.000000,-350.000000-250.000000,0.000000 0.000000,300.000000 250.000000,0.000000 0.000000,-275.000000-200.000000,0.000000 0.000000,400.000000 400.000000,0.000000 0.000000,-25.000000-75.000000,0.000000 0.000000,-150.000000-100.000000,0.000000 0.000000,-225.000000-225.000000,0.000000 0.000000,-75.000000-100.000000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50700.000000 20250.000000,'250.000000'-200.000000,"-50.000000"150.000000,0.000000 0.000000,-125.000000 50.000000,0.000000 0.000000,200.000000 25.000000,0.000000 0.000000,-150.000000-25.000000,0.000000 0.000000,375.000000 150.000000,0.000000 0.000000,75.000000 25.000000,0.000000 0.000000,0.000000 25.000000,0.000000 0.000000,-75.000000 0.000000,0.000000 0.000000,-150.000000 0.000000,0.000000 0.000000,-50.000000-50.000000,0.000000 0.000000,-125.000000-50.000000,0.000000 0.000000,-125.000000-50.000000,0.000000 0.000000,50.000000 50.000000,0.000000 0.000000,-75.000000-75.000000,0.000000 0.000000,100.000000 25.000000,0.000000 0.000000,0.000000-25.000000,0.000000 0.000000,50.000000-25.000000,0.000000 0.000000,-125.000000 0.000000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50900.000000 18850.000000,'-200.000000'-200.000000,"175.000000"50.000000,0.000000 0.000000,175.000000 0.000000,0.000000 0.000000,150.000000 75.000000,0.000000 0.000000,175.000000 100.000000,0.000000 0.000000,300.000000 50.000000,0.000000 0.000000,-150.000000-75.000000,0.000000 0.000000,-375.000000 0.000000,0.000000 0.000000,425.000000-75.000000,0.000000 0.000000,-475.000000 50.000000,0.000000 0.000000,550.000000-150.000000,0.000000 0.000000,-200.000000 0.000000,0.000000 0.000000,-125.000000 50.000000,0.000000 0.000000,-175.000000 125.000000,0.000000 0.000000,-200.000000 100.000000,0.000000 0.000000,-25.000000-25.000000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51800.000000 22900.000000,'600.000000'-250.000000,"-275.000000"50.000000,0.000000 0.000000,175.000000-75.000000,0.000000 0.000000,-125.000000 25.000000,0.000000 0.000000,-250.000000 175.000000,0.000000 0.000000,275.000000-150.000000,0.000000 0.000000,-250.000000 150.000000,0.000000 0.000000,450.000000-275.000000,0.000000 0.000000,25.000000-50.000000,0.000000 0.000000,-100.000000 75.000000,0.000000 0.000000,-75.000000 50.000000,0.000000 0.000000,-125.000000 75.000000,0.000000 0.000000,-150.000000 125.000000,0.000000 0.000000,-100.000000 75.000000,0.000000 0.000000,-50.000000 0.000000,0.000000 0.000000,-25.000000 25.000000,0.000000 0.000000,-75.000000 100.000000,0.000000 0.000000,50.000000-75.000000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52900.000000 23800.000000,'700.000000'-300.000000,"-300.000000"200.000000,0.000000 0.000000,150.000000-25.000000,0.000000 0.000000,-100.000000 25.000000,0.000000 0.000000,-300.000000 75.000000,0.000000 0.000000,200.000000-175.000000,0.000000 0.000000,-225.000000 125.000000,0.000000 0.000000,450.000000-175.000000,0.000000 0.000000,-75.000000 75.000000,0.000000 0.000000,-200.000000 75.000000,0.000000 0.000000,-25.000000 0.000000,0.000000 0.000000,-175.000000 75.000000,0.000000 0.000000,-125.000000 75.000000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51550.000000 25250.000000,'250.000000'-300.000000,"-100.000000"200.000000,0.000000 0.000000,-100.000000 75.000000,0.000000 0.000000,225.000000 0.000000,0.000000 0.000000,100.000000 50.000000,0.000000 0.000000,125.000000 75.000000,0.000000 0.000000,100.000000-50.000000,0.000000 0.000000,50.000000 0.000000,0.000000 0.000000,-100.000000 50.000000,0.000000 0.000000,50.000000 150.000000,0.000000 0.000000,50.000000 150.000000,0.000000 0.000000,-175.000000-125.000000,0.000000 0.000000,-350.000000-200.000000,0.000000 0.000000,250.000000 150.000000,0.000000 0.000000,-250.000000-175.000000,0.000000 0.000000,-25.000000 0.000000,0.000000 0.000000,25.000000 0.000000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43250.000000 36000.000000,'-50.000000'50.000000,"25.000000"-25.000000,0.000000 0.000000,25.000000-75.000000,0.000000 0.000000,50.000000-50.000000,0.000000 0.000000,0.000000 0.000000,0.000000 0.000000,-25.000000 25.000000,0.000000 0.000000,25.000000 0.000000,0.000000 0.000000,-25.000000 25.000000,0.000000 0.000000,0.000000 50.000000,0.000000 0.000000,25.000000-50.000000,0.000000 0.000000,-50.000000 25.000000,0.000000 0.000000,75.000000-25.000000,0.000000 0.000000,0.000000-25.000000,0.000000 0.000000,0.000000 25.000000,0.000000 0.000000,25.000000 0.000000,0.000000 0.000000,0.000000 0.000000,0.000000 0.000000,50.000000-25.000000,0.000000 0.000000,-25.000000 25.000000,0.000000 0.000000,-100.000000 25.000000,0.000000 0.000000,75.000000-25.000000,0.000000 0.000000,-75.000000 25.000000,0.000000 0.000000,50.000000-25.000000,0.000000 0.000000,-50.000000 25.000000,0.000000 0.000000,25.000000 25.000000,0.000000 0.000000,-25.000000-25.000000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46500.000000 32050.000000,'0.000000'50.000000,"0.000000"-25.000000,0.000000 0.000000,75.000000-25.000000,0.000000 0.000000,0.000000-25.000000,0.000000 0.000000,0.000000-50.000000,0.000000 0.000000,-25.000000 0.000000,0.000000 0.000000,-50.000000 0.000000,0.000000 0.000000,-100.000000 75.000000,0.000000 0.000000,-25.000000 100.000000,0.000000 0.000000,100.000000-50.000000,0.000000 0.000000,-100.000000 175.000000,0.000000 0.000000,100.000000-75.000000,0.000000 0.000000,25.000000-100.000000,0.000000 0.000000,25.000000 100.000000,0.000000 0.000000,100.000000-125.000000,0.000000 0.000000,25.000000-100.000000,0.000000 0.000000,-50.000000-25.000000,0.000000 0.000000,-25.000000 0.000000,0.000000 0.000000,-25.000000-25.000000,0.000000 0.000000,0.000000 25.000000,0.000000 0.000000,-50.000000 75.000000,0.000000 0.000000,0.000000 0.000000,0.000000 0.000000,0.000000 50.000000,0.000000 0.000000,0.000000 100.000000,0.000000 0.000000,0.000000 0.000000,0.000000 0.000000,0.000000-50.000000,0.000000 0.000000,25.000000 0.000000,0.000000 0.000000,0.000000-50.000000,0.000000 0.000000,0.000000-25.000000,0.000000 0.000000,0.000000-50.000000,0.000000 0.000000,-25.000000 25.000000,0.000000 0.000000,50.000000-75.000000,0.000000 0.000000,-50.000000 50.000000,0.000000 0.000000,0.000000 25.000000,0.000000 0.000000,25.000000 0.000000,0.000000 0.000000,0.000000 0.000000,0.000000 0.000000,-25.000000 50.000000,0.000000 0.000000,25.000000 0.000000,0.000000 0.000000,0.000000 0.000000,0.000000 0.000000,0.000000-25.000000,0.000000 0.000000,0.000000 0.000000,0.000000 0.000000,-25.000000-25.000000,0.000000 0.000000,25.000000 0.000000,0.000000 0.000000,0.000000 0.000000,0.000000 0.000000,0.000000 25.000000,0.000000 0.000000,0.000000 0.000000,0.000000 0.000000,0.000000 0.000000,0.000000 0.000000,0.000000 25.000000,0.000000 0.000000,0.000000-25.000000,0.000000 0.000000,25.000000 0.000000,0.000000 0.000000,-25.000000 0.000000,0.000000 0.000000,0.000000-25.000000,0.000000 0.000000,0.000000 25.000000,0.000000 0.000000,25.000000 0.000000,0.000000 0.000000,-25.000000 75.000000,0.000000 0.000000,25.000000 100.000000,0.000000 0.000000,-25.000000 75.000000,0.000000 0.000000,0.000000-50.000000,0.000000 0.000000,0.000000-100.000000,0.000000 0.000000,-50.000000-150.000000,0.000000 0.000000,25.000000 25.000000,0.000000 0.000000,-50.000000-175.000000,0.000000 0.000000,-25.000000-75.000000,0.000000 0.000000,50.000000 25.000000,0.000000 0.000000,0.000000 50.000000,0.000000 0.000000,50.000000 75.000000,0.000000 0.000000,50.000000 100.000000,0.000000 0.000000,25.000000 50.000000,0.000000 0.000000,0.000000 50.000000,0.000000 0.000000,-50.000000 25.000000,0.000000 0.000000,-25.000000-75.000000,0.000000 0.000000,0.000000 100.000000,0.000000 0.000000,-25.000000-100.000000,0.000000 0.000000,0.000000 100.000000,0.000000 0.000000,-125.000000 0.000000,0.000000 0.000000,-25.000000-50.000000,0.000000 0.000000,25.000000-75.000000,0.000000 0.000000,75.000000 0.000000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49250.000000 31200.000000,'0.000000'-50.000000,"50.000000"25.000000,0.000000 0.000000,100.000000-50.000000,0.000000 0.000000,0.000000-50.000000,0.000000 0.000000,-75.000000 50.000000,0.000000 0.000000,-50.000000 0.000000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56100.000000 42300.000000,'0.000000'50.000000,"0.000000"-25.000000,0.000000 0.000000,0.000000-50.000000,0.000000 0.000000,25.000000-50.000000,0.000000 0.000000,-25.000000 50.000000,0.000000 0.000000,25.000000-75.000000,0.000000 0.000000,-25.000000 75.000000,0.000000 0.000000,-25.000000-75.000000,0.000000 0.000000,-100.000000 100.000000,0.000000 0.000000,-25.000000 100.000000,0.000000 0.000000,75.000000 50.000000,0.000000 0.000000,75.000000-25.000000,0.000000 0.000000,125.000000-50.000000,0.000000 0.000000,75.000000-75.000000,0.000000 0.000000,-75.000000-25.000000,0.000000 0.000000,-50.000000 0.000000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50050.000000 30200.000000,'-100.000000'100.000000,"50.000000"-25.000000,0.000000 0.000000,50.000000-50.000000,0.000000 0.000000,-25.000000 100.000000,0.000000 0.000000,25.000000 75.000000,0.000000 0.000000,25.000000 25.000000,0.000000 0.000000,0.000000-75.000000,0.000000 0.000000,25.000000-75.000000,0.000000 0.000000,-25.000000-50.000000,0.000000 0.000000,0.000000-25.000000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50550.000000 31000.000000,'0.000000'100.000000,"25.000000"0.000000,0.000000 0.000000,25.000000 50.000000,0.000000 0.000000,0.000000-25.000000,0.000000 0.000000,-50.000000-100.000000,0.000000 0.000000,50.000000 50.000000,0.000000 0.000000,0.000000-25.000000,0.000000 0.000000,0.000000-50.000000,0.000000 0.000000,0.000000-75.000000,0.000000 0.000000,25.000000-75.000000,0.000000 0.000000,-25.000000 25.000000,0.000000 0.000000,-25.000000 75.000000,0.000000 0.000000,0.000000 50.000000,0.000000 0.000000,-25.000000 25.000000,0.000000 0.000000,0.000000 50.000000,0.000000 0.000000,25.000000-50.000000,0.000000 0.000000,-25.000000 50.000000,0.000000 0.000000,25.000000-75.000000,0.000000 0.000000,0.000000 75.000000,0.000000 0.000000,25.000000-25.000000,0.000000 0.000000,0.000000-100.000000,0.000000 0.000000,-25.000000 25.000000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51950.000000 31450.000000,'-100.000000'150.000000,"75.000000"-125.000000,0.000000 0.000000,-25.000000 125.000000,0.000000 0.000000,25.000000 0.000000,0.000000 0.000000,25.000000-100.000000,0.000000 0.000000,-25.000000 150.000000,0.000000 0.000000,25.000000-150.000000,0.000000 0.000000,0.000000 125.000000,0.000000 0.000000,25.000000-125.000000,0.000000 0.000000,0.000000-25.000000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71650.000000 35200.000000,'-100.000000'0.000000,"100.000000"-25.000000,0.000000 0.000000,-25.000000-25.000000,0.000000 0.000000,25.000000-50.000000,0.000000 0.000000,25.000000 25.000000,0.000000 0.000000,-25.000000 25.000000,0.000000 0.000000,0.000000-50.000000,0.000000 0.000000,25.000000 75.000000,0.000000 0.000000,-25.000000-25.000000,0.000000 0.000000,0.000000 25.000000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70650.000000 32400.000000,'150.000000'-50.000000,"-50.000000"0.000000,0.000000 0.000000,-25.000000-25.000000,0.000000 0.000000,-50.000000 50.000000,0.000000 0.000000,25.000000-50.000000,0.000000 0.000000,-50.000000 50.000000,0.000000 0.000000,0.000000-25.000000,0.000000 0.000000,-100.000000 50.000000,0.000000 0.000000,75.000000 0.000000,0.000000 0.000000,-100.000000 125.000000,0.000000 0.000000,25.000000 50.000000,0.000000 0.000000,75.000000 25.000000,0.000000 0.000000,100.000000-100.000000,0.000000 0.000000,100.000000-75.000000,0.000000 0.000000,0.000000-100.000000,0.000000 0.000000,-150.000000 50.000000,0.000000 0.000000,25.000000 0.000000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71850.000000 32150.000000,'-50.000000'50.000000,"50.000000"-25.000000,0.000000 0.000000,0.000000 25.000000,0.000000 0.000000,0.000000 0.000000,0.000000 0.000000,25.000000 0.000000,0.000000 0.000000,-25.000000-25.000000,0.000000 0.000000,25.000000 50.000000,0.000000 0.000000,0.000000-50.000000,0.000000 0.000000,25.000000 0.000000,0.000000 0.000000,0.000000-75.000000,0.000000 0.000000,0.000000-50.000000,0.000000 0.000000,-25.000000 25.000000,0.000000 0.000000,0.000000 50.000000,0.000000 0.000000,-25.000000 0.000000,0.000000 0.000000,0.000000 50.000000,0.000000 0.000000,25.000000 0.000000,0.000000 0.000000,-25.000000 0.000000,0.000000 0.000000,25.000000-25.000000,0.000000 0.000000,0.000000-50.000000,0.000000 0.000000,0.000000 0.000000,0.000000 0.000000,0.000000 0.000000,0.000000 0.000000,0.000000 25.000000,0.000000 0.000000,0.000000 25.000000,0.000000 0.000000,0.000000 25.000000,0.000000 0.000000,0.000000 0.000000,0.000000 0.000000,0.000000 0.000000,0.000000 0.000000,25.000000 0.000000,0.000000 0.000000,0.000000-25.000000,0.000000 0.000000,0.000000-25.000000,0.000000 0.000000,0.000000-75.000000,0.000000 0.000000,0.000000 0.000000,0.000000 0.000000,-25.000000 75.000000,0.000000 0.000000,-25.000000 50.000000,0.000000 0.000000,0.000000 75.000000,0.000000 0.000000,0.000000-75.000000,0.000000 0.000000,0.000000 175.000000,0.000000 0.000000,25.000000 0.000000,0.000000 0.000000,-25.000000 25.000000,0.000000 0.000000,-25.000000-100.000000,0.000000 0.000000,0.000000-100.000000,0.000000 0.000000,0.000000-125.000000,0.000000 0.000000,25.000000-50.000000,0.000000 0.000000,0.000000 75.000000,0.000000 0.000000,25.000000-125.000000,0.000000 0.000000,-25.000000 150.000000,0.000000 0.000000,25.000000-150.000000,0.000000 0.000000,-25.000000 150.000000,0.000000 0.000000,50.000000-100.000000,0.000000 0.000000,-25.000000 100.000000,0.000000 0.000000,50.000000-25.000000,0.000000 0.000000,-25.000000 75.000000,0.000000 0.000000,25.000000 75.000000,0.000000 0.000000,-25.000000 25.000000,0.000000 0.000000,-25.000000 25.000000,0.000000 0.000000,-50.000000-25.000000,0.000000 0.000000,25.000000-75.000000,0.000000 0.000000,-50.000000 75.000000,0.000000 0.000000,25.000000-75.000000,0.000000 0.000000,-100.000000 50.000000,0.000000 0.000000,25.000000-75.000000,0.000000 0.000000,50.000000 0.000000,0.000000 0.000000,25.000000-50.000000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74250.000000 30950.000000,'-50.000000'0.000000,"75.000000"0.000000,0.000000 0.000000,75.000000-25.000000,0.000000 0.000000,25.000000-25.000000,0.000000 0.000000,-100.000000 50.000000,0.000000 0.000000,0.000000-25.000000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74650.000000 30850.000000,'-100.000000'150.000000,"75.000000"-75.000000,0.000000 0.000000,25.000000 25.000000,0.000000 0.000000,0.000000-75.000000,0.000000 0.000000,25.000000 125.000000,0.000000 0.000000,0.000000-25.000000,0.000000 0.000000,0.000000-50.000000,0.000000 0.000000,0.000000-50.000000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75300.000000 31350.000000,'-50.000000'150.000000,"50.000000"-75.000000,0.000000 0.000000,0.000000 0.000000,0.000000 0.000000,75.000000-25.000000,0.000000 0.000000,25.000000-75.000000,0.000000 0.000000,-75.000000-25.000000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75900.000000 31250.000000,'-150.000000'100.000000,"125.000000"-75.000000,0.000000 0.000000,-50.000000 125.000000,0.000000 0.000000,50.000000-100.000000,0.000000 0.000000,-25.000000 200.000000,0.000000 0.000000,50.000000-175.000000,0.000000 0.000000,0.000000 225.000000,0.000000 0.000000,25.000000-150.000000,0.000000 0.000000,0.000000-100.000000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5:01:19"/>
    </inkml:context>
    <inkml:brush xml:id="br0">
      <inkml:brushProperty name="width" value="0.0245342813432217" units="cm"/>
      <inkml:brushProperty name="height" value="0.0245342813432217" units="cm"/>
      <inkml:brushProperty name="color" value="#F2385B"/>
      <inkml:brushProperty name="ignorePressure" value="0"/>
    </inkml:brush>
  </inkml:definitions>
  <inkml:trace contextRef="#ctx0" brushRef="#br0">50150.000000 6850.000000 597,'-46.000000'48.000000'15,"10.000000"-3.000000"-45 ,10.000000-3.000000 45,9.000000-2.000000-15,4.000000-5.000000-1,1.000000-2.000000 3,-1.000000-3.000000-4,1.000000-3.000000 4,-6.000000 10.000000-3,-8.000000 26.000000 2,-10.000000 24.000000-2,-9.000000 26.000000 1,-2.000000 2.000000-1,6.000000-18.000000 2,7.000000-19.000000-2,6.000000-18.000000 2,-5.000000 18.000000 0,-16.000000 56.000000 2,-15.000000 57.000000-9,-15.000000 56.000000 9,-11.000000 29.000000-7,-2.000000 4.000000 5,-3.000000 3.000000 0,-3.000000 3.000000 0,5.000000-11.000000-1,17.000000-25.000000-3,15.000000-25.000000 5,16.000000-25.000000 2,12.000000-25.000000-12,9.000000-25.000000 13,10.000000-25.000000-5,10.000000-25.000000-1,7.000000-22.000000 4,6.000000-19.000000-1,7.000000-18.000000-8,6.000000-19.000000 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56300.000000 41500.000000,'-100.000000'0.000000,"75.000000"0.000000,0.000000 0.000000,100.000000-75.000000,0.000000 0.000000,50.000000-25.000000,0.000000 0.000000,-75.000000 50.000000,0.000000 0.000000,100.000000-75.000000,0.000000 0.000000,-125.000000 75.000000,0.000000 0.000000,75.000000-25.000000,0.000000 0.000000,-100.000000 50.000000,0.000000 0.000000,0.000000 50.000000,0.000000 0.000000,-100.000000 100.000000,0.000000 0.000000,0.000000 100.000000,0.000000 0.000000,50.000000 25.000000,0.000000 0.000000,50.000000-50.000000,0.000000 0.000000,125.000000-50.000000,0.000000 0.000000,-50.000000-150.000000,0.000000 0.000000,0.000000 25.000000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93300.000000 32350.000000,'-150.000000'0.000000,"200.000000"-25.000000,0.000000 0.000000,100.000000-25.000000,0.000000 0.000000,-25.000000 0.000000,0.000000 0.000000,-25.000000 0.000000,0.000000 0.000000,-100.000000 25.000000,0.000000 0.000000,50.000000-75.000000,0.000000 0.000000,-25.000000 75.000000,0.000000 0.000000,-50.000000-75.000000,0.000000 0.000000,-100.000000 100.000000,0.000000 0.000000,-75.000000 175.000000,0.000000 0.000000,50.000000 50.000000,0.000000 0.000000,125.000000-50.000000,0.000000 0.000000,100.000000-75.000000,0.000000 0.000000,75.000000-100.000000,0.000000 0.000000,-100.000000 0.000000,0.000000 0.000000,100.000000-50.000000,0.000000 0.000000,-100.000000 25.000000,0.000000 0.000000,25.000000-25.000000,0.000000 0.000000,-25.000000 25.000000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94600.000000 32200.000000,'0.000000'100.000000,"0.000000"-50.000000,0.000000 0.000000,0.000000 25.000000,0.000000 0.000000,0.000000-25.000000,0.000000 0.000000,0.000000-25.000000,0.000000 0.000000,50.000000 0.000000,0.000000 0.000000,0.000000-50.000000,0.000000 0.000000,50.000000-100.000000,0.000000 0.000000,-25.000000-25.000000,0.000000 0.000000,-25.000000 75.000000,0.000000 0.000000,-25.000000 50.000000,0.000000 0.000000,-25.000000 50.000000,0.000000 0.000000,25.000000 25.000000,0.000000 0.000000,-25.000000-25.000000,0.000000 0.000000,25.000000 50.000000,0.000000 0.000000,0.000000-50.000000,0.000000 0.000000,-25.000000 0.000000,0.000000 0.000000,50.000000-25.000000,0.000000 0.000000,0.000000-25.000000,0.000000 0.000000,25.000000-50.000000,0.000000 0.000000,-50.000000 0.000000,0.000000 0.000000,25.000000 25.000000,0.000000 0.000000,-25.000000 50.000000,0.000000 0.000000,-25.000000 25.000000,0.000000 0.000000,25.000000 0.000000,0.000000 0.000000,0.000000 0.000000,0.000000 0.000000,0.000000 25.000000,0.000000 0.000000,25.000000-25.000000,0.000000 0.000000,0.000000-25.000000,0.000000 0.000000,0.000000 0.000000,0.000000 0.000000,-25.000000-50.000000,0.000000 0.000000,0.000000 25.000000,0.000000 0.000000,0.000000 25.000000,0.000000 0.000000,-25.000000 75.000000,0.000000 0.000000,0.000000-25.000000,0.000000 0.000000,0.000000 100.000000,0.000000 0.000000,0.000000-100.000000,0.000000 0.000000,0.000000 225.000000,0.000000 0.000000,0.000000-75.000000,0.000000 0.000000,25.000000-75.000000,0.000000 0.000000,-50.000000-200.000000,0.000000 0.000000,-25.000000-125.000000,0.000000 0.000000,25.000000-75.000000,0.000000 0.000000,25.000000 100.000000,0.000000 0.000000,0.000000 100.000000,0.000000 0.000000,25.000000-100.000000,0.000000 0.000000,-25.000000 125.000000,0.000000 0.000000,100.000000-75.000000,0.000000 0.000000,-75.000000 100.000000,0.000000 0.000000,75.000000 25.000000,0.000000 0.000000,-25.000000 50.000000,0.000000 0.000000,-50.000000 75.000000,0.000000 0.000000,-25.000000 25.000000,0.000000 0.000000,-75.000000 25.000000,0.000000 0.000000,-50.000000-25.000000,0.000000 0.000000,0.000000-75.000000,0.000000 0.000000,75.000000-75.000000,0.000000 0.000000,25.000000 0.000000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97150.000000 31350.000000,'100.000000'-50.000000,"-50.000000"25.000000,0.000000 0.000000,0.000000 25.000000,0.000000 0.000000,50.000000 0.000000,0.000000 0.000000,-75.000000-50.000000,0.000000 0.000000,0.000000 25.000000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97700.000000 30650.000000,'-100.000000'100.000000,"75.000000"-25.000000,0.000000 0.000000,25.000000 100.000000,0.000000 0.000000,0.000000 100.000000,0.000000 0.000000,25.000000-100.000000,0.000000 0.000000,-25.000000-125.000000,0.000000 0.000000,25.000000 50.000000,0.000000 0.000000,0.000000-75.000000,0.000000 0.000000,25.000000-25.000000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98150.000000 31600.000000,'0.000000'-50.000000,"0.000000"75.000000,0.000000 0.000000,0.000000 75.000000,0.000000 0.000000,25.000000-25.000000,0.000000 0.000000,-25.000000-50.000000,0.000000 0.000000,50.000000 25.000000,0.000000 0.000000,-50.000000-25.000000,0.000000 0.000000,25.000000-25.000000,0.000000 0.000000,0.000000 25.000000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98500.000000 31600.000000,'-100.000000'100.000000,"50.000000"25.000000,0.000000 0.000000,25.000000 75.000000,0.000000 0.000000,-25.000000 100.000000,0.000000 0.000000,50.000000-125.000000,0.000000 0.000000,25.000000-125.000000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100250.000000 32400.000000,'-100.000000'200.000000,"100.000000"-100.000000,0.000000 0.000000,-25.000000 0.000000,0.000000 0.000000,25.000000-75.000000,0.000000 0.000000,25.000000 0.000000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100400.000000 31400.000000,'-200.000000'-150.000000,"175.000000"125.000000,0.000000 0.000000,50.000000 50.000000,0.000000 0.000000,100.000000 50.000000,0.000000 0.000000,-75.000000-25.000000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101500.000000 31450.000000,'50.000000'-250.000000,"-50.000000"100.000000,0.000000 0.000000,-25.000000 0.000000,0.000000 0.000000,-50.000000 50.000000,0.000000 0.000000,0.000000 75.000000,0.000000 0.000000,0.000000 175.000000,0.000000 0.000000,50.000000-100.000000,0.000000 0.000000,-50.000000 225.000000,0.000000 0.000000,75.000000-200.000000,0.000000 0.000000,-50.000000 200.000000,0.000000 0.000000,50.000000-175.000000,0.000000 0.000000,0.000000 125.000000,0.000000 0.000000,0.000000-175.000000,0.000000 0.000000,25.000000 100.000000,0.000000 0.000000,0.000000-125.000000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100850.000000 32650.000000,'-50.000000'-100.000000,"25.000000"50.000000,0.000000 0.000000,25.000000 0.000000,0.000000 0.000000,25.000000 25.000000,0.000000 0.000000,75.000000-25.000000,0.000000 0.000000,-75.000000 50.000000,0.000000 0.000000,125.000000-25.000000,0.000000 0.000000,-100.000000 25.000000,0.000000 0.000000,-25.000000 25.000000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59700.000000 40650.000000,'50.000000'0.000000,"-25.000000"-25.000000,0.000000 0.000000,-25.000000 50.000000,0.000000 0.000000,0.000000 175.000000,0.000000 0.000000,-25.000000 125.000000,0.000000 0.000000,-25.000000 0.000000,0.000000 0.000000,50.000000-125.000000,0.000000 0.000000,50.000000-200.000000,0.000000 0.000000,50.000000-175.000000,0.000000 0.000000,-50.000000 75.000000,0.000000 0.000000,100.000000-175.000000,0.000000 0.000000,-75.000000 175.000000,0.000000 0.000000,-50.000000 100.000000,0.000000 0.000000,0.000000 125.000000,0.000000 0.000000,0.000000 25.000000,0.000000 0.000000,0.000000-50.000000,0.000000 0.000000,0.000000-25.000000,0.000000 0.000000,0.000000-50.000000,0.000000 0.000000,0.000000 25.000000,0.000000 0.000000,0.000000-50.000000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97950.000000 35500.000000,'0.000000'-100.000000,"0.000000"50.000000,0.000000 0.000000,25.000000 0.000000,0.000000 0.000000,25.000000 50.000000,0.000000 0.000000,-25.000000 75.000000,0.000000 0.000000,0.000000 25.000000,0.000000 0.000000,-25.000000-50.000000,0.000000 0.000000,0.000000 50.000000,0.000000 0.000000,0.000000-75.000000,0.000000 0.000000,0.000000 25.000000,0.000000 0.000000,0.000000-25.000000,0.000000 0.000000,75.000000-75.000000,0.000000 0.000000,25.000000-125.000000,0.000000 0.000000,-25.000000-25.000000,0.000000 0.000000,-50.000000 125.000000,0.000000 0.000000,-25.000000 100.000000,0.000000 0.000000,0.000000 75.000000,0.000000 0.000000,25.000000-25.000000,0.000000 0.000000,-25.000000-50.000000,0.000000 0.000000,25.000000 25.000000,0.000000 0.000000,0.000000-25.000000,0.000000 0.000000,25.000000-25.000000,0.000000 0.000000,-25.000000 0.000000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99650.000000 35500.000000,'0.000000'-50.000000,"0.000000"0.000000,0.000000 0.000000,0.000000 25.000000,0.000000 0.000000,25.000000-75.000000,0.000000 0.000000,-25.000000 75.000000,0.000000 0.000000,0.000000-50.000000,0.000000 0.000000,-50.000000 50.000000,0.000000 0.000000,-50.000000 100.000000,0.000000 0.000000,25.000000 100.000000,0.000000 0.000000,50.000000 0.000000,0.000000 0.000000,125.000000-100.000000,0.000000 0.000000,75.000000-125.000000,0.000000 0.000000,-75.000000-25.000000,0.000000 0.000000,-25.000000 25.000000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100150.000000 34800.000000,'-100.000000'-100.000000,"100.000000"75.000000,0.000000 0.000000,50.000000 0.000000,0.000000 0.000000,-25.000000 0.000000,0.000000 0.000000,50.000000-25.000000,0.000000 0.000000,-25.000000 25.000000,0.000000 0.000000,75.000000-75.000000,0.000000 0.000000,-50.000000 50.000000,0.000000 0.000000,-50.000000 75.000000,0.000000 0.000000,-125.000000 150.000000,0.000000 0.000000,25.000000 50.000000,0.000000 0.000000,25.000000-50.000000,0.000000 0.000000,50.000000-25.000000,0.000000 0.000000,0.000000-125.000000,0.000000 0.000000,0.000000 25.000000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102050.000000 35450.000000,'-50.000000'-50.000000,"25.000000"25.000000,0.000000 0.000000,25.000000 75.000000,0.000000 0.000000,25.000000 25.000000,0.000000 0.000000,-25.000000 25.000000,0.000000 0.000000,0.000000-25.000000,0.000000 0.000000,0.000000-50.000000,0.000000 0.000000,50.000000-150.000000,0.000000 0.000000,25.000000-75.000000,0.000000 0.000000,-50.000000 150.000000,0.000000 0.000000,50.000000-150.000000,0.000000 0.000000,-50.000000 150.000000,0.000000 0.000000,50.000000-75.000000,0.000000 0.000000,-50.000000 125.000000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102650.000000 35200.000000,'0.000000'100.000000,"-25.000000"-25.000000,0.000000 0.000000,50.000000-25.000000,0.000000 0.000000,25.000000-50.000000,0.000000 0.000000,25.000000-25.000000,0.000000 0.000000,-50.000000 0.000000,0.000000 0.000000,50.000000-50.000000,0.000000 0.000000,-75.000000 50.000000,0.000000 0.000000,25.000000-75.000000,0.000000 0.000000,-75.000000 75.000000,0.000000 0.000000,-50.000000 75.000000,0.000000 0.000000,-25.000000 75.000000,0.000000 0.000000,100.000000 50.000000,0.000000 0.000000,50.000000-75.000000,0.000000 0.000000,75.000000-75.000000,0.000000 0.000000,-75.000000-25.000000,0.000000 0.000000,50.000000-25.000000,0.000000 0.000000,-25.000000-25.000000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103400.000000 35300.000000,'0.000000'100.000000,"0.000000"-75.000000,0.000000 0.000000,0.000000 0.000000,0.000000 0.000000,0.000000 25.000000,0.000000 0.000000,0.000000 25.000000,0.000000 0.000000,0.000000-50.000000,0.000000 0.000000,50.000000-25.000000,0.000000 0.000000,25.000000-125.000000,0.000000 0.000000,25.000000-75.000000,0.000000 0.000000,-25.000000 75.000000,0.000000 0.000000,-50.000000 75.000000,0.000000 0.000000,25.000000-25.000000,0.000000 0.000000,-50.000000 125.000000,0.000000 0.000000,-50.000000 125.000000,0.000000 0.000000,25.000000 0.000000,0.000000 0.000000,25.000000-75.000000,0.000000 0.000000,0.000000-75.000000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105050.000000 35400.000000,'50.000000'-50.000000,"-25.000000"25.000000,0.000000 0.000000,-25.000000 0.000000,0.000000 0.000000,50.000000-75.000000,0.000000 0.000000,-25.000000 0.000000,0.000000 0.000000,-50.000000 25.000000,0.000000 0.000000,-75.000000 50.000000,0.000000 0.000000,-50.000000 100.000000,0.000000 0.000000,50.000000 75.000000,0.000000 0.000000,75.000000-50.000000,0.000000 0.000000,25.000000-50.000000,0.000000 0.000000,25.000000-25.000000,0.000000 0.000000,25.000000-25.000000,0.000000 0.000000,-25.000000 0.000000,0.000000 0.000000,50.000000-25.000000,0.000000 0.000000,-50.000000 25.000000,0.000000 0.000000,50.000000-75.000000,0.000000 0.000000,-25.000000 50.000000,0.000000 0.000000,-25.000000 25.000000,0.000000 0.000000,0.000000 0.000000,0.000000 0.000000,25.000000 0.000000,0.000000 0.000000,0.000000 25.000000,0.000000 0.000000,0.000000-25.000000,0.000000 0.000000,-25.000000 0.000000,0.000000 0.000000,0.000000 0.000000,0.000000 0.000000,0.000000-25.000000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106050.000000 35000.000000,'0.000000'-50.000000,"0.000000"25.000000,0.000000 0.000000,0.000000 0.000000,0.000000 0.000000,25.000000 75.000000,0.000000 0.000000,-25.000000 50.000000,0.000000 0.000000,0.000000-25.000000,0.000000 0.000000,0.000000-25.000000,0.000000 0.000000,25.000000-50.000000,0.000000 0.000000,0.000000 0.000000,0.000000 0.000000,25.000000-50.000000,0.000000 0.000000,-25.000000 25.000000,0.000000 0.000000,75.000000-125.000000,0.000000 0.000000,-50.000000 25.000000,0.000000 0.000000,-25.000000 75.000000,0.000000 0.000000,0.000000 75.000000,0.000000 0.000000,-50.000000 75.000000,0.000000 0.000000,25.000000 0.000000,0.000000 0.000000,0.000000-25.000000,0.000000 0.000000,0.000000-50.000000,0.000000 0.000000,25.000000-25.000000,0.000000 0.000000,0.000000 0.000000,0.000000 0.000000,0.000000 0.000000,0.000000 0.000000,25.000000-25.000000,0.000000 0.000000,-25.000000 0.000000,0.000000 0.000000,25.000000-50.000000,0.000000 0.000000,0.000000 50.000000,0.000000 0.000000,-25.000000 0.000000,0.000000 0.000000,0.000000 25.000000,0.000000 0.000000,0.000000 25.000000,0.000000 0.000000,25.000000-25.000000,0.000000 0.000000,25.000000 0.000000,0.000000 0.000000,0.000000-25.000000,0.000000 0.000000,-25.000000-25.000000,0.000000 0.000000,-50.000000 25.000000,0.000000 0.000000,50.000000-25.000000,0.000000 0.000000,-25.000000 0.000000,0.000000 0.000000,-50.000000 25.000000,0.000000 0.000000,-50.000000 75.000000,0.000000 0.000000,-25.000000 50.000000,0.000000 0.000000,50.000000 0.000000,0.000000 0.000000,25.000000 0.000000,0.000000 0.000000,25.000000-25.000000,0.000000 0.000000,25.000000-75.000000,0.000000 0.000000,50.000000 50.000000,0.000000 0.000000,75.000000-50.000000,0.000000 0.000000,-25.000000-50.000000,0.000000 0.000000,-75.000000 25.000000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108650.000000 35200.000000,'-100.000000'200.000000,"75.000000"-175.000000,0.000000 0.000000,25.000000 0.000000,0.000000 0.000000,50.000000-50.000000,0.000000 0.000000,0.000000-50.000000,0.000000 0.000000,-25.000000-25.000000,0.000000 0.000000,-25.000000 25.000000,0.000000 0.000000,0.000000 50.000000,0.000000 0.000000,-25.000000 0.000000,0.000000 0.000000,25.000000 0.000000,0.000000 0.000000,-50.000000 25.000000,0.000000 0.000000,-25.000000 50.000000,0.000000 0.000000,50.000000 25.000000,0.000000 0.000000,25.000000-25.000000,0.000000 0.000000,75.000000-25.000000,0.000000 0.000000,50.000000-25.000000,0.000000 0.000000,25.000000-100.000000,0.000000 0.000000,25.000000-25.000000,0.000000 0.000000,-25.000000-25.000000,0.000000 0.000000,-100.000000 100.000000,0.000000 0.000000,75.000000-175.000000,0.000000 0.000000,-100.000000 100.000000,0.000000 0.000000,-75.000000 100.000000,0.000000 0.000000,0.000000 100.000000,0.000000 0.000000,25.000000 125.000000,0.000000 0.000000,25.000000-25.000000,0.000000 0.000000,50.000000 0.000000,0.000000 0.000000,125.000000-75.000000,0.000000 0.000000,0.000000-100.000000,0.000000 0.000000,-75.000000 0.000000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115950.000000 28800.000000,'-300.000000'-200.000000,"275.000000"100.000000,0.000000 0.000000,50.000000 0.000000,0.000000 0.000000,-25.000000 25.000000,0.000000 0.000000,0.000000 50.000000,0.000000 0.000000,-75.000000 25.000000,0.000000 0.000000,50.000000 0.000000,0.000000 0.000000,-75.000000 50.000000,0.000000 0.000000,75.000000-25.000000,0.000000 0.000000,25.000000 0.000000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61600.000000 42100.000000,'50.000000'50.000000,"-50.000000"-25.000000,0.000000 0.000000,25.000000-25.000000,0.000000 0.000000,0.000000-50.000000,0.000000 0.000000,-25.000000 25.000000,0.000000 0.000000,25.000000-75.000000,0.000000 0.000000,0.000000 50.000000,0.000000 0.000000,-25.000000-125.000000,0.000000 0.000000,-75.000000 100.000000,0.000000 0.000000,-75.000000 75.000000,0.000000 0.000000,25.000000 150.000000,0.000000 0.000000,50.000000 0.000000,0.000000 0.000000,75.000000-25.000000,0.000000 0.000000,100.000000-75.000000,0.000000 0.000000,-75.000000-50.000000,0.000000 0.000000,125.000000 0.000000,0.000000 0.000000,-100.000000 0.000000,0.000000 0.000000,0.000000-25.000000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3:5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59900.000000 39700.000000,'50.000000'-200.000000,"-50.000000"175.000000,0.000000 0.000000,25.000000-25.000000,0.000000 0.000000,-25.000000 25.000000,0.000000 0.000000,25.000000 0.000000,0.000000 0.000000,0.000000 50.000000,0.000000 0.000000,-25.000000 150.000000,0.000000 0.000000,-25.000000 100.000000,0.000000 0.000000,-25.000000 0.000000,0.000000 0.000000,50.000000-125.000000,0.000000 0.000000,50.000000-175.000000,0.000000 0.000000,75.000000-200.000000,0.000000 0.000000,0.000000-100.000000,0.000000 0.000000,0.000000 75.000000,0.000000 0.000000,-75.000000 175.000000,0.000000 0.000000,-25.000000 100.000000,0.000000 0.000000,0.000000 125.000000,0.000000 0.000000,-25.000000 50.000000,0.000000 0.000000,0.000000 0.000000,0.000000 0.000000,0.000000-75.000000,0.000000 0.000000,25.000000-75.000000,0.000000 0.000000,0.000000-50.000000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3:57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62000.000000 40050.000000,'50.000000'100.000000,"-50.000000"-25.000000,0.000000 0.000000,50.000000-150.000000,0.000000 0.000000,0.000000-50.000000,0.000000 0.000000,-50.000000 75.000000,0.000000 0.000000,50.000000-75.000000,0.000000 0.000000,-50.000000 75.000000,0.000000 0.000000,0.000000-100.000000,0.000000 0.000000,-125.000000 125.000000,0.000000 0.000000,-50.000000 100.000000,0.000000 0.000000,25.000000 100.000000,0.000000 0.000000,100.000000 25.000000,0.000000 0.000000,150.000000-100.000000,0.000000 0.000000,150.000000-125.000000,0.000000 0.000000,-50.000000-50.000000,0.000000 0.000000,-125.000000 50.000000,0.000000 0.000000,0.000000-25.000000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23:33:5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64200.000000 39450.000000,'150.000000'-100.000000,"-125.000000"100.000000,0.000000 0.000000,0.000000-50.000000,0.000000 0.000000,25.000000 0.000000,0.000000 0.000000,0.000000-25.000000,0.000000 0.000000,0.000000 0.000000,0.000000 0.000000,-25.000000-50.000000,0.000000 0.000000,-25.000000 50.000000,0.000000 0.000000,-50.000000 25.000000,0.000000 0.000000,-50.000000 100.000000,0.000000 0.000000,25.000000 50.000000,0.000000 0.000000,50.000000 50.000000,0.000000 0.000000,50.000000-75.000000,0.000000 0.000000,0.000000-25.000000,0.000000 0.000000,75.000000 25.000000,0.000000 0.000000,-75.000000-25.000000,0.000000 0.000000,100.000000 50.000000,0.000000 0.000000,-100.000000-75.000000,0.000000 0.000000,50.000000 125.000000,0.000000 0.000000,-75.000000 0.000000,0.000000 0.000000,-100.000000-75.000000,0.000000 0.000000,-50.000000-50.000000,0.000000 0.000000,25.000000-25.000000,0.000000 0.000000,125.000000-75.000000,0.000000 0.000000,0.000000 25.000000,0.000000 0.000000,25.000000 0.000000,0.000000 0.000000,0.000000 0.000000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3:58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65350.000000 39750.000000,'150.000000'50.000000,"-75.000000"-50.000000,0.000000 0.000000,-25.000000 0.000000,0.000000 0.000000,-25.000000-50.000000,0.000000 0.000000,0.000000-50.000000,0.000000 0.000000,0.000000-25.000000,0.000000 0.000000,-50.000000 50.000000,0.000000 0.000000,0.000000 75.000000,0.000000 0.000000,-50.000000-25.000000,0.000000 0.000000,50.000000 25.000000,0.000000 0.000000,-75.000000 75.000000,0.000000 0.000000,100.000000 0.000000,0.000000 0.000000,75.000000 25.000000,0.000000 0.000000,50.000000-25.000000,0.000000 0.000000,25.000000 0.000000,0.000000 0.000000,-75.000000 0.000000,0.000000 0.000000,-75.000000-50.000000,0.000000 0.000000,25.000000 100.000000,0.000000 0.000000,-50.000000-75.000000,0.000000 0.000000,0.000000-25.000000,0.000000 0.000000,25.000000-50.000000,0.000000 0.000000,0.000000 0.000000,0.000000 0.000000,50.000000-200.000000,0.000000 0.000000,75.000000-50.000000,0.000000 0.000000,75.000000 0.000000,0.000000 0.000000,-50.000000 125.000000,0.000000 0.000000,-125.000000 125.000000,0.000000 0.000000,25.000000 25.000000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3:5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67200.000000 38800.000000,'-50.000000'-50.000000,"50.000000"-25.000000,0.000000 0.000000,100.000000-50.000000,0.000000 0.000000,25.000000 0.000000,0.000000 0.000000,0.000000 50.000000,0.000000 0.000000,-100.000000 50.000000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23:33:5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67850.000000 38000.000000,'-50.000000'250.000000,"25.000000"-175.000000,0.000000 0.000000,-25.000000 75.000000,0.000000 0.000000,0.000000 100.000000,0.000000 0.000000,50.000000-75.000000,0.000000 0.000000,100.000000-100.000000,0.000000 0.000000,0.000000-50.000000,0.000000 0.000000,-50.000000-50.000000,0.000000 0.000000,-25.000000-25.000000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3:5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68400.000000 39200.000000,'100.000000'0.000000,"-75.000000"25.000000,0.000000 0.000000,-25.000000 75.000000,0.000000 0.000000,0.000000-25.000000,0.000000 0.000000,0.000000-25.000000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3:5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68800.000000 38550.000000,'50.000000'0.000000,"-25.000000"0.000000,0.000000 0.000000,0.000000 0.000000,0.000000 0.000000,75.000000 50.000000,0.000000 0.000000,25.000000 25.000000,0.000000 0.000000,0.000000 25.000000,0.000000 0.000000,-50.000000 0.000000,0.000000 0.000000,-50.000000 0.000000,0.000000 0.000000,-25.000000-25.000000,0.000000 0.000000,0.000000-50.000000,0.000000 0.000000,50.000000 75.000000,0.000000 0.000000,-50.000000-75.000000,0.000000 0.000000,75.000000 25.000000,0.000000 0.000000,-50.000000-25.000000,0.000000 0.000000,125.000000-25.000000,0.000000 0.000000,0.000000-25.000000,0.000000 0.000000,0.000000-100.000000,0.000000 0.000000,-75.000000 0.000000,0.000000 0.000000,-25.000000-50.000000,0.000000 0.000000,-25.000000 75.000000,0.000000 0.000000,-25.000000 75.000000,0.000000 0.000000,-50.000000-25.000000,0.000000 0.000000,25.000000 50.000000,0.000000 0.000000,-125.000000 75.000000,0.000000 0.000000,50.000000 100.000000,0.000000 0.000000,75.000000-25.000000,0.000000 0.000000,100.000000 25.000000,0.000000 0.000000,175.000000 0.000000,0.000000 0.000000,75.000000 25.000000,0.000000 0.000000,-100.000000 50.000000,0.000000 0.000000,-175.000000-75.000000,0.000000 0.000000,-50.000000-100.000000,0.000000 0.000000,-50.000000 75.000000,0.000000 0.000000,0.000000-100.000000,0.000000 0.000000,-125.000000 75.000000,0.000000 0.000000,125.000000-100.000000,0.000000 0.000000,-225.000000 25.000000,0.000000 0.000000,-75.000000-50.000000,0.000000 0.000000,100.000000-50.000000,0.000000 0.000000,150.000000 0.000000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31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85150.000000 35850.000000,'400.000000'-100.000000,"-150.000000"0.000000,0.000000 0.000000,125.000000 50.000000,0.000000 0.000000,75.000000-50.000000,0.000000 0.000000,50.000000-25.000000,0.000000 0.000000,-25.000000 75.000000,0.000000 0.000000,-25.000000 50.000000,0.000000 0.000000,100.000000 0.000000,0.000000 0.000000,50.000000 0.000000,0.000000 0.000000,0.000000-75.000000,0.000000 0.000000,-25.000000-25.000000,0.000000 0.000000,-125.000000 50.000000,0.000000 0.000000,-200.000000 25.000000,0.000000 0.000000,-175.000000 25.000000,0.000000 0.000000,150.000000-25.000000,0.000000 0.000000,-75.000000 25.000000,0.000000 0.000000,-100.000000-25.000000,0.000000 0.000000,-100.000000 25.000000,0.000000 0.000000,25.000000 25.000000,0.000000 0.000000,-25.000000 0.000000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64578.000000 46625.000000,'0.000000'62.000000,"0.000000"-32.000000,0.000000 1.000000,31.000000-31.000000,0.000000 0.000000,-31.000000-31.000000,0.000000 1.000000,30.000000-32.000000,1.000000 1.000000,30.000000 0.000000,0.000000-1.000000,1.000000-30.000000,-1.000000 0.000000,0.000000 0.000000,1.000000 0.000000,-1.000000-91.000000,0.000000-1.000000,-91.000000 0.000000,-1.000000 0.000000,-122.000000 92.000000,-1.000000 0.000000,-183.000000 214.000000,0.000000 1.000000,31.000000 153.000000,-1.000000 0.000000,215.000000 61.000000,0.000000 0.000000,276.000000-92.000000,0.000000 1.000000,122.000000-62.000000,1.000000-1.000000,-31.000000 1.000000,0.000000 0.000000,-184.000000 0.000000,0.000000 0.000000,-92.000000-31.000000,0.000000 1.000000,-154.000000-1.000000,1.000000 0.000000,-92.000000-122.000000,0.000000-1.000000,61.000000-30.000000,0.000000 0.000000,153.000000 0.000000,1.000000 0.000000,-62.000000-91.000000,0.000000-1.000000,61.000000 61.000000,0.000000 0.000000,123.000000-61.000000,0.000000 0.000000,-30.000000 62.000000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62400.000000 41500.000000,'0.000000'-50.000000,"0.000000"75.000000,0.000000 0.000000,0.000000 0.000000,0.000000 0.000000,0.000000 50.000000,0.000000 0.000000,0.000000-50.000000,0.000000 0.000000,25.000000 75.000000,0.000000 0.000000,0.000000-75.000000,0.000000 0.000000,25.000000 75.000000,0.000000 0.000000,0.000000-50.000000,0.000000 0.000000,25.000000-75.000000,0.000000 0.000000,-25.000000-100.000000,0.000000 0.000000,25.000000 0.000000,0.000000 0.000000,-50.000000 75.000000,0.000000 0.000000,0.000000 25.000000,0.000000 0.000000,-25.000000 50.000000,0.000000 0.000000,25.000000 50.000000,0.000000 0.000000,-25.000000-50.000000,0.000000 0.000000,25.000000 50.000000,0.000000 0.000000,25.000000-50.000000,0.000000 0.000000,-50.000000 0.000000,0.000000 0.000000,100.000000-50.000000,0.000000 0.000000,100.000000-150.000000,0.000000 0.000000,-100.000000 25.000000,0.000000 0.000000,-50.000000 75.000000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65866.000000 48710.000000,'0.000000'122.000000,"0.000000"-91.000000,0.000000-1.000000,30.000000-30.000000,1.000000 0.000000,30.000000 0.000000,1.000000 0.000000,29.000000-91.000000,1.000000-1.000000,-30.000000-62.000000,-1.000000 1.000000,-30.000000 0.000000,-1.000000 0.000000,-30.000000-1.000000,0.000000 1.000000,-30.000000 92.000000,-1.000000-1.000000,-30.000000 32.000000,-1.000000-1.000000,-60.000000 0.000000,-1.000000 1.000000,62.000000 30.000000,0.000000 0.000000,-215.000000 122.000000,0.000000 1.000000,61.000000 122.000000,1.000000 0.000000,152.000000 31.000000,1.000000 0.000000,153.000000-61.000000,0.000000-1.000000,245.000000-214.000000,0.000000 0.000000,1.000000-184.000000,-1.000000 0.000000,-31.000000-91.000000,1.000000-1.000000,-246.000000 184.000000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4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67643.000000 47851.000000,'62.000000'246.000000,"-62.000000"-124.000000,0.000000 1.000000,30.000000 30.000000,1.000000 0.000000,-31.000000 1.000000,0.000000-1.000000,0.000000 0.000000,0.000000 0.000000,0.000000-91.000000,0.000000-1.000000,0.000000-214.000000,0.000000-1.000000,0.000000-183.000000,0.000000 0.000000,61.000000 31.000000,1.000000-1.000000,-62.000000 215.000000,0.000000 0.000000,61.000000-122.000000,0.000000-1.000000,-30.000000 154.000000,0.000000-1.000000,122.000000-60.000000,0.000000-1.000000,0.000000 154.000000,1.000000-1.000000,-93.000000 32.000000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69483.000000 46993.000000,'-246.000000'0.000000,"246.000000"-92.000000,0.000000 0.000000,123.000000 0.000000,0.000000 0.000000,-62.000000 62.000000,0.000000-1.000000,154.000000-92.000000,-1.000000 1.000000,-152.000000 91.000000,-1.000000 0.000000,123.000000-91.000000,0.000000-1.000000,-123.000000 93.000000,0.000000-1.000000,93.000000-92.000000,-1.000000 1.000000,-122.000000 91.000000,-1.000000 0.000000,-122.000000 31.000000,0.000000 0.000000,-61.000000 62.000000,0.000000-1.000000,30.000000 92.000000,1.000000 0.000000,30.000000 93.000000,0.000000-1.000000,61.000000 92.000000,0.000000 0.000000,31.000000-30.000000,0.000000-1.000000,0.000000-244.000000,0.000000-1.000000,92.000000 123.000000,0.000000 0.000000,-61.000000-154.000000,0.000000 1.000000,122.000000 0.000000,0.000000-1.000000,-92.000000-91.000000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71567.000000 47238.000000,'-61.000000'245.000000,"30.000000"-183.000000,0.000000-1.000000,1.000000 62.000000,-1.000000-1.000000,0.000000-60.000000,1.000000-1.000000,30.000000 92.000000,0.000000 0.000000,0.000000-61.000000,0.000000 0.000000,0.000000-61.000000,0.000000 0.000000,92.000000-31.000000,0.000000 0.000000,-31.000000-62.000000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5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71935.000000 46257.000000,'-245.000000'0.000000,"214.000000"0.000000,0.000000 0.000000,-30.000000 31.000000,0.000000 0.000000,30.000000-31.000000,0.000000 0.000000,31.000000 30.000000,0.000000 1.000000,0.000000 0.000000,0.000000-1.000000,92.000000 32.000000,0.000000-1.000000,-30.000000-30.000000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4T00:35:46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72425.000000 47177.000000,'-122.000000'306.000000,"91.000000"-214.000000,0.000000 0.000000,31.000000-30.000000,0.000000-1.000000,-30.000000 31.000000,-1.000000 0.000000,31.000000-61.000000,0.000000-1.000000,-31.000000 154.000000,1.000000 0.000000,30.000000-92.000000,0.000000 0.000000,61.000000-61.000000,0.000000-1.000000,62.000000-183.000000,0.000000 0.000000,30.000000-62.000000,0.000000 1.000000,-61.000000 91.000000,0.000000 0.000000,-61.000000 93.000000,-1.000000-1.000000,32.000000-30.000000,-1.000000-1.000000,-30.000000 32.000000,-1.000000-1.000000,1.000000 31.000000,-1.000000 0.000000,-30.000000 153.000000,0.000000 1.000000,31.000000 60.000000,0.000000 1.000000,-1.000000-31.000000,1.000000 0.000000,61.000000-92.000000,0.000000 0.000000,61.000000-123.000000,1.000000 0.000000,-93.000000 1.000000,0.000000-1.000000,123.000000-122.000000,0.000000-1.000000,31.000000 1.000000,-1.000000 0.000000,-91.000000 0.000000,-1.000000-1.000000,-91.000000 62.000000,0.000000 0.000000,-31.000000 62.000000,0.000000-1.000000,0.000000-122.000000,0.000000 0.000000,-62.000000 30.000000,1.000000 0.000000,-62.000000 93.000000,1.000000-1.000000,-31.000000 184.000000,-1.000000 1.000000,93.000000 122.000000,0.000000-1.000000,61.000000-29.000000,0.000000-1.000000,30.000000-184.000000,1.000000 0.000000,214.000000 246.000000,0.000000-1.000000,-122.000000-214.000000,0.000000 0.000000,244.000000 246.000000,1.000000-1.000000,-245.000000-245.000000,-1.000000 0.000000,154.000000 306.000000,0.000000 1.000000,-337.000000-62.000000,0.000000 0.000000,-338.000000-61.000000,1.000000 0.000000,-123.000000-154.000000,-1.000000 1.000000,-60.000000-123.000000,0.000000 0.000000,459.000000-31.000000,0.000000 1.000000,-30.000000-62.000000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47250.000000 50400.000000,'-50.000000'-50.000000,"25.000000"50.000000,0.000000 0.000000,0.000000 100.000000,0.000000 0.000000,50.000000 225.000000,0.000000 0.000000,25.000000 450.000000,0.000000 0.000000,25.000000-25.000000,0.000000 0.000000,50.000000-300.000000,0.000000 0.000000,-75.000000-325.000000,0.000000 0.000000,0.000000-100.000000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47600.000000 49700.000000,'-50.000000'0.000000,"125.000000"-25.000000,0.000000 0.000000,-25.000000 25.000000,0.000000 0.000000,275.000000-100.000000,0.000000 0.000000,275.000000 25.000000,0.000000 0.000000,175.000000 25.000000,0.000000 0.000000,150.000000-25.000000,0.000000 0.000000,25.000000 50.000000,0.000000 0.000000,50.000000 25.000000,0.000000 0.000000,75.000000 75.000000,0.000000 0.000000,-200.000000-25.000000,0.000000 0.000000,-625.000000-50.000000,0.000000 0.000000,800.000000 50.000000,0.000000 0.000000,-250.000000-50.000000,0.000000 0.000000,-550.000000 0.000000,0.000000 0.000000,775.000000 25.000000,0.000000 0.000000,-125.000000-25.000000,0.000000 0.000000,-100.000000 50.000000,0.000000 0.000000,-150.000000 50.000000,0.000000 0.000000,-225.000000 75.000000,0.000000 0.000000,-125.000000 25.000000,0.000000 0.000000,-125.000000-50.000000,0.000000 0.000000,-125.000000-125.000000,0.000000 0.000000,100.000000 125.000000,0.000000 0.000000,-125.000000-125.000000,0.000000 0.000000,100.000000 125.000000,0.000000 0.000000,-100.000000-100.000000,0.000000 0.000000,50.000000 250.000000,0.000000 0.000000,-75.000000 75.000000,0.000000 0.000000,-100.000000 0.000000,0.000000 0.000000,-50.000000 50.000000,0.000000 0.000000,-75.000000-50.000000,0.000000 0.000000,0.000000-125.000000,0.000000 0.000000,50.000000-50.000000,0.000000 0.000000,125.000000-150.000000,0.000000 0.000000,25.000000-25.000000,0.000000 0.000000,-75.000000-25.000000,0.000000 0.000000,50.000000-50.000000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48950.000000 55800.000000,'-750.000000'-300.000000,"725.000000"300.000000,0.000000 0.000000,225.000000 25.000000,0.000000 0.000000,125.000000 25.000000,0.000000 0.000000,-175.000000-50.000000,0.000000 0.000000,350.000000 25.000000,0.000000 0.000000,-275.000000 0.000000,0.000000 0.000000,950.000000-25.000000,0.000000 0.000000,300.000000 25.000000,0.000000 0.000000,25.000000 75.000000,0.000000 0.000000,75.000000-75.000000,0.000000 0.000000,75.000000-175.000000,0.000000 0.000000,-100.000000 100.000000,0.000000 0.000000,-475.000000 50.000000,0.000000 0.000000,-800.000000 0.000000,0.000000 0.000000,550.000000 75.000000,0.000000 0.000000,-600.000000-50.000000,0.000000 0.000000,250.000000 100.000000,0.000000 0.000000,-375.000000-75.000000,0.000000 0.000000,50.000000 125.000000,0.000000 0.000000,-250.000000 25.000000,0.000000 0.000000,0.000000-150.000000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43300.000000 14200.000000,'-50.000000'-100.000000,"75.000000"200.000000,0.000000 0.000000,0.000000-75.000000,0.000000 0.000000,25.000000 150.000000,0.000000 0.000000,-25.000000-125.000000,0.000000 0.000000,25.000000 225.000000,0.000000 0.000000,-25.000000-100.000000,0.000000 0.000000,0.000000-100.000000,0.000000 0.000000,-25.000000-25.000000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65750.000000 41250.000000,'100.000000'0.000000,"25.000000"-25.000000,0.000000 0.000000,75.000000-75.000000,0.000000 0.000000,0.000000-25.000000,0.000000 0.000000,-125.000000 0.000000,0.000000 0.000000,-50.000000 50.000000,0.000000 0.000000,-125.000000 125.000000,0.000000 0.000000,0.000000 100.000000,0.000000 0.000000,75.000000-100.000000,0.000000 0.000000,-50.000000 175.000000,0.000000 0.000000,50.000000-150.000000,0.000000 0.000000,0.000000 200.000000,0.000000 0.000000,75.000000-75.000000,0.000000 0.000000,150.000000-150.000000,0.000000 0.000000,-125.000000-100.000000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43500.000000 14050.000000,'-50.000000'-50.000000,"50.000000"-50.000000,0.000000 0.000000,0.000000 75.000000,0.000000 0.000000,75.000000-50.000000,0.000000 0.000000,25.000000 0.000000,0.000000 0.000000,-50.000000 50.000000,0.000000 0.000000,125.000000 0.000000,0.000000 0.000000,-125.000000 50.000000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43650.000000 14800.000000,'-50.000000'50.000000,"75.000000"-50.000000,0.000000 0.000000,75.000000-25.000000,0.000000 0.000000,75.000000-50.000000,0.000000 0.000000,-75.000000 25.000000,0.000000 0.000000,-50.000000 25.000000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44750.000000 14800.000000,'0.000000'50.000000,"0.000000"25.000000,0.000000 0.000000,0.000000-25.000000,0.000000 0.000000,0.000000 25.000000,0.000000 0.000000,25.000000 25.000000,0.000000 0.000000,25.000000 0.000000,0.000000 0.000000,0.000000-50.000000,0.000000 0.000000,-25.000000-75.000000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44900.000000 14150.000000,'0.000000'50.000000,"-25.000000"-25.000000,0.000000 0.000000,0.000000 25.000000,0.000000 0.000000,25.000000-25.000000,0.000000 0.000000,75.000000 0.000000,0.000000 0.000000,-25.000000-25.000000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45350.000000 14800.000000,'50.000000'250.000000,"-50.000000"-200.000000,0.000000 0.000000,25.000000 25.000000,0.000000 0.000000,-25.000000-50.000000,0.000000 0.000000,25.000000 50.000000,0.000000 0.000000,25.000000-50.000000,0.000000 0.000000,0.000000-25.000000,0.000000 0.000000,25.000000-125.000000,0.000000 0.000000,25.000000-25.000000,0.000000 0.000000,-50.000000 25.000000,0.000000 0.000000,-25.000000 100.000000,0.000000 0.000000,-25.000000 0.000000,0.000000 0.000000,50.000000 25.000000,0.000000 0.000000,-50.000000 25.000000,0.000000 0.000000,25.000000 50.000000,0.000000 0.000000,0.000000-50.000000,0.000000 0.000000,25.000000 75.000000,0.000000 0.000000,25.000000-75.000000,0.000000 0.000000,0.000000 0.000000,0.000000 0.000000,-75.000000-50.000000,0.000000 0.000000,50.000000 0.000000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47350.000000 14800.000000,'0.000000'50.000000,"0.000000"0.000000,0.000000 0.000000,0.000000-125.000000,0.000000 0.000000,0.000000-100.000000,0.000000 0.000000,0.000000 75.000000,0.000000 0.000000,-75.000000 50.000000,0.000000 0.000000,-25.000000 125.000000,0.000000 0.000000,50.000000 50.000000,0.000000 0.000000,50.000000-100.000000,0.000000 0.000000,0.000000 100.000000,0.000000 0.000000,0.000000-100.000000,0.000000 0.000000,100.000000 25.000000,0.000000 0.000000,-25.000000-100.000000,0.000000 0.000000,25.000000-150.000000,0.000000 0.000000,-25.000000-75.000000,0.000000 0.000000,-50.000000 100.000000,0.000000 0.000000,-25.000000 125.000000,0.000000 0.000000,0.000000 0.000000,0.000000 0.000000,0.000000 150.000000,0.000000 0.000000,0.000000-50.000000,0.000000 0.000000,0.000000 125.000000,0.000000 0.000000,0.000000-125.000000,0.000000 0.000000,25.000000 100.000000,0.000000 0.000000,0.000000-125.000000,0.000000 0.000000,25.000000 50.000000,0.000000 0.000000,0.000000-50.000000,0.000000 0.000000,75.000000-25.000000,0.000000 0.000000,-25.000000-50.000000,0.000000 0.000000,-75.000000 0.000000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2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48650.000000 14250.000000,'100.000000'-100.000000,"-25.000000"50.000000,0.000000 0.000000,-75.000000 0.000000,0.000000 0.000000,0.000000 25.000000,0.000000 0.000000,0.000000 0.000000,0.000000 0.000000,-75.000000 0.000000,0.000000 0.000000,0.000000 0.000000,0.000000 0.000000,50.000000 25.000000,0.000000 0.000000,-75.000000 50.000000,0.000000 0.000000,75.000000 50.000000,0.000000 0.000000,100.000000 0.000000,0.000000 0.000000,100.000000 25.000000,0.000000 0.000000,75.000000 0.000000,0.000000 0.000000,-100.000000 0.000000,0.000000 0.000000,-100.000000-50.000000,0.000000 0.000000,-50.000000-50.000000,0.000000 0.000000,-75.000000 50.000000,0.000000 0.000000,50.000000-50.000000,0.000000 0.000000,-100.000000 0.000000,0.000000 0.000000,100.000000 0.000000,0.000000 0.000000,-125.000000 0.000000,0.000000 0.000000,125.000000 0.000000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51850.000000 13950.000000,'-100.000000'0.000000,"75.000000"0.000000,0.000000 0.000000,75.000000-25.000000,0.000000 0.000000,125.000000-25.000000,0.000000 0.000000,50.000000-75.000000,0.000000 0.000000,-100.000000 25.000000,0.000000 0.000000,-100.000000 50.000000,0.000000 0.000000,25.000000-75.000000,0.000000 0.000000,-75.000000 75.000000,0.000000 0.000000,0.000000 50.000000,0.000000 0.000000,-75.000000 75.000000,0.000000 0.000000,75.000000-50.000000,0.000000 0.000000,-75.000000 200.000000,0.000000 0.000000,75.000000 75.000000,0.000000 0.000000,25.000000-50.000000,0.000000 0.000000,125.000000-150.000000,0.000000 0.000000,50.000000-125.000000,0.000000 0.000000,-25.000000-200.000000,0.000000 0.000000,-75.000000 25.000000,0.000000 0.000000,-50.000000 125.000000,0.000000 0.000000,25.000000-75.000000,0.000000 0.000000,-50.000000 125.000000,0.000000 0.000000,25.000000-25.000000,0.000000 0.000000,-25.000000 225.000000,0.000000 0.000000,0.000000 100.000000,0.000000 0.000000,25.000000-75.000000,0.000000 0.000000,0.000000-125.000000,0.000000 0.000000,50.000000-100.000000,0.000000 0.000000,-25.000000-100.000000,0.000000 0.000000,-25.000000 50.000000,0.000000 0.000000,0.000000 50.000000,0.000000 0.000000,0.000000-25.000000,0.000000 0.000000,-25.000000 25.000000,0.000000 0.000000,25.000000 0.000000,0.000000 0.000000,0.000000 25.000000,0.000000 0.000000,50.000000 75.000000,0.000000 0.000000,0.000000-25.000000,0.000000 0.000000,0.000000-25.000000,0.000000 0.000000,25.000000-25.000000,0.000000 0.000000,-50.000000-75.000000,0.000000 0.000000,-25.000000 0.000000,0.000000 0.000000,-25.000000 50.000000,0.000000 0.000000,-50.000000-75.000000,0.000000 0.000000,-25.000000 100.000000,0.000000 0.000000,50.000000 0.000000,0.000000 0.000000,-75.000000 100.000000,0.000000 0.000000,75.000000 75.000000,0.000000 0.000000,100.000000-50.000000,0.000000 0.000000,200.000000-100.000000,0.000000 0.000000,-150.000000-50.000000,0.000000 0.000000,0.000000-25.000000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57550.000000 13700.000000,'0.000000'-50.000000,"50.000000"25.000000,0.000000 0.000000,-50.000000 0.000000,0.000000 0.000000,0.000000 100.000000,0.000000 0.000000,0.000000-25.000000,0.000000 0.000000,0.000000 75.000000,0.000000 0.000000,0.000000-75.000000,0.000000 0.000000,25.000000 75.000000,0.000000 0.000000,0.000000-100.000000,0.000000 0.000000,25.000000 75.000000,0.000000 0.000000,25.000000-125.000000,0.000000 0.000000,0.000000-150.000000,0.000000 0.000000,-25.000000-25.000000,0.000000 0.000000,-25.000000 50.000000,0.000000 0.000000,0.000000 125.000000,0.000000 0.000000,0.000000 150.000000,0.000000 0.000000,0.000000-25.000000,0.000000 0.000000,-25.000000-50.000000,0.000000 0.000000,25.000000 25.000000,0.000000 0.000000,-25.000000-50.000000,0.000000 0.000000,50.000000 25.000000,0.000000 0.000000,0.000000-25.000000,0.000000 0.000000,0.000000-100.000000,0.000000 0.000000,0.000000-100.000000,0.000000 0.000000,50.000000 25.000000,0.000000 0.000000,-50.000000 125.000000,0.000000 0.000000,0.000000 50.000000,0.000000 0.000000,-25.000000 0.000000,0.000000 0.000000,25.000000 75.000000,0.000000 0.000000,-50.000000-75.000000,0.000000 0.000000,75.000000 50.000000,0.000000 0.000000,-50.000000-50.000000,0.000000 0.000000,50.000000 0.000000,0.000000 0.000000,25.000000-50.000000,0.000000 0.000000,-25.000000-75.000000,0.000000 0.000000,0.000000-25.000000,0.000000 0.000000,-25.000000 0.000000,0.000000 0.000000,-50.000000 75.000000,0.000000 0.000000,0.000000 75.000000,0.000000 0.000000,0.000000 0.000000,0.000000 0.000000,0.000000 75.000000,0.000000 0.000000,0.000000-50.000000,0.000000 0.000000,0.000000 75.000000,0.000000 0.000000,0.000000-100.000000,0.000000 0.000000,25.000000 50.000000,0.000000 0.000000,25.000000-100.000000,0.000000 0.000000,-50.000000-100.000000,0.000000 0.000000,25.000000 50.000000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60550.000000 13050.000000,'-100.000000'-300.000000,"75.000000"275.000000,0.000000 0.000000,0.000000 0.000000,0.000000 0.000000,0.000000 50.000000,0.000000 0.000000,25.000000 0.000000,0.000000 0.000000,25.000000 0.000000,0.000000 0.000000,25.000000 0.000000,0.000000 0.000000,-25.000000 0.000000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67750.000000 42000.000000,'0.000000'50.000000,"25.000000"-75.000000,0.000000 0.000000,0.000000-50.000000,0.000000 0.000000,25.000000-25.000000,0.000000 0.000000,-50.000000 0.000000,0.000000 0.000000,-75.000000 25.000000,0.000000 0.000000,-75.000000 100.000000,0.000000 0.000000,-25.000000 100.000000,0.000000 0.000000,100.000000 25.000000,0.000000 0.000000,100.000000-75.000000,0.000000 0.000000,25.000000-75.000000,0.000000 0.000000,100.000000 0.000000,0.000000 0.000000,-75.000000 0.000000,0.000000 0.000000,25.000000-75.000000,0.000000 0.000000,-25.000000 25.000000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60900.000000 13600.000000,'-50.000000'150.000000,"50.000000"-100.000000,0.000000 0.000000,0.000000-25.000000,0.000000 0.000000,0.000000 25.000000,0.000000 0.000000,0.000000-25.000000,0.000000 0.000000,25.000000 25.000000,0.000000 0.000000,25.000000-25.000000,0.000000 0.000000,0.000000-75.000000,0.000000 0.000000,25.000000-75.000000,0.000000 0.000000,-25.000000-75.000000,0.000000 0.000000,0.000000 100.000000,0.000000 0.000000,-50.000000 75.000000,0.000000 0.000000,50.000000 0.000000,0.000000 0.000000,-25.000000 75.000000,0.000000 0.000000,-25.000000 0.000000,0.000000 0.000000,50.000000 150.000000,0.000000 0.000000,25.000000-75.000000,0.000000 0.000000,25.000000-100.000000,0.000000 0.000000,-75.000000-50.000000,0.000000 0.000000,0.000000 0.000000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64850.000000 12550.000000,'-100.000000'-50.000000,"50.000000"25.000000,0.000000 0.000000,25.000000 0.000000,0.000000 0.000000,50.000000 25.000000,0.000000 0.000000,25.000000 100.000000,0.000000 0.000000,-25.000000 50.000000,0.000000 0.000000,0.000000 75.000000,0.000000 0.000000,0.000000 25.000000,0.000000 0.000000,0.000000-125.000000,0.000000 0.000000,25.000000-100.000000,0.000000 0.000000,25.000000-200.000000,0.000000 0.000000,0.000000 25.000000,0.000000 0.000000,-50.000000 100.000000,0.000000 0.000000,25.000000-25.000000,0.000000 0.000000,-25.000000 50.000000,0.000000 0.000000,25.000000 0.000000,0.000000 0.000000,0.000000 100.000000,0.000000 0.000000,-50.000000 75.000000,0.000000 0.000000,-50.000000 0.000000,0.000000 0.000000,-50.000000-25.000000,0.000000 0.000000,0.000000-100.000000,0.000000 0.000000,25.000000-25.000000,0.000000 0.000000,75.000000-50.000000,0.000000 0.000000,-25.000000 0.000000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65700.000000 13450.000000,'100.000000'0.000000,"-50.000000"0.000000,0.000000 0.000000,25.000000 25.000000,0.000000 0.000000,50.000000-50.000000,0.000000 0.000000,0.000000-25.000000,0.000000 0.000000,-50.000000 0.000000,0.000000 0.000000,-50.000000 0.000000,0.000000 0.000000,-50.000000 50.000000,0.000000 0.000000,0.000000 0.000000,0.000000 0.000000,-75.000000 50.000000,0.000000 0.000000,75.000000-25.000000,0.000000 0.000000,-75.000000 50.000000,0.000000 0.000000,75.000000-50.000000,0.000000 0.000000,-25.000000 75.000000,0.000000 0.000000,50.000000 0.000000,0.000000 0.000000,150.000000-75.000000,0.000000 0.000000,75.000000-75.000000,0.000000 0.000000,-125.000000 25.000000,0.000000 0.000000,-50.000000 0.000000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66900.000000 13150.000000,'-150.000000'0.000000,"125.000000"0.000000,0.000000 0.000000,25.000000-25.000000,0.000000 0.000000,0.000000 0.000000,0.000000 0.000000,100.000000-25.000000,0.000000 0.000000,25.000000 0.000000,0.000000 0.000000,-100.000000 50.000000,0.000000 0.000000,75.000000-75.000000,0.000000 0.000000,-75.000000 50.000000,0.000000 0.000000,25.000000 0.000000,0.000000 0.000000,-25.000000 0.000000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67550.000000 12350.000000,'-150.000000'250.000000,"75.000000"-100.000000,0.000000 0.000000,50.000000 75.000000,0.000000 0.000000,50.000000 0.000000,0.000000 0.000000,50.000000-75.000000,0.000000 0.000000,0.000000-125.000000,0.000000 0.000000,-25.000000-75.000000,0.000000 0.000000,-25.000000 0.000000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67800.000000 13350.000000,'0.000000'50.000000,"0.000000"-25.000000,0.000000 0.000000,0.000000 0.000000,0.000000 0.000000,25.000000-25.000000,0.000000 0.000000,-25.000000 25.000000,0.000000 0.000000,25.000000 0.000000,0.000000 0.000000,-25.000000 0.000000,0.000000 0.000000,25.000000 0.000000,0.000000 0.000000,-25.000000 0.000000,0.000000 0.000000,25.000000 0.000000,0.000000 0.000000,-25.000000 0.000000,0.000000 0.000000,25.000000 0.000000,0.000000 0.000000,-25.000000 0.000000,0.000000 0.000000,50.000000-25.000000,0.000000 0.000000,0.000000-50.000000,0.000000 0.000000,-25.000000-75.000000,0.000000 0.000000,0.000000 0.000000,0.000000 0.000000,0.000000 50.000000,0.000000 0.000000,0.000000 50.000000,0.000000 0.000000,-25.000000 75.000000,0.000000 0.000000,0.000000-25.000000,0.000000 0.000000,25.000000 50.000000,0.000000 0.000000,-25.000000-50.000000,0.000000 0.000000,50.000000 25.000000,0.000000 0.000000,25.000000-25.000000,0.000000 0.000000,0.000000-75.000000,0.000000 0.000000,-50.000000-25.000000,0.000000 0.000000,25.000000 50.000000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69250.000000 13150.000000,'-100.000000'200.000000,"100.000000"-150.000000,0.000000 0.000000,50.000000-25.000000,0.000000 0.000000,50.000000-50.000000,0.000000 0.000000,0.000000-50.000000,0.000000 0.000000,-50.000000 0.000000,0.000000 0.000000,-50.000000 0.000000,0.000000 0.000000,25.000000 75.000000,0.000000 0.000000,-25.000000-50.000000,0.000000 0.000000,-25.000000 50.000000,0.000000 0.000000,0.000000 0.000000,0.000000 0.000000,-25.000000 75.000000,0.000000 0.000000,25.000000 50.000000,0.000000 0.000000,25.000000 0.000000,0.000000 0.000000,0.000000-50.000000,0.000000 0.000000,75.000000-75.000000,0.000000 0.000000,25.000000-50.000000,0.000000 0.000000,-75.000000 0.000000,0.000000 0.000000,0.000000 0.000000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70000.000000 13050.000000,'0.000000'50.000000,"-25.000000"-25.000000,0.000000 0.000000,25.000000 25.000000,0.000000 0.000000,25.000000-25.000000,0.000000 0.000000,25.000000-25.000000,0.000000 0.000000,-25.000000 0.000000,0.000000 0.000000,25.000000 0.000000,0.000000 0.000000,-25.000000-25.000000,0.000000 0.000000,25.000000-25.000000,0.000000 0.000000,-25.000000 25.000000,0.000000 0.000000,0.000000-50.000000,0.000000 0.000000,-25.000000 0.000000,0.000000 0.000000,0.000000 50.000000,0.000000 0.000000,-50.000000 75.000000,0.000000 0.000000,0.000000 100.000000,0.000000 0.000000,50.000000 0.000000,0.000000 0.000000,25.000000-25.000000,0.000000 0.000000,100.000000-100.000000,0.000000 0.000000,-75.000000-25.000000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71500.000000 13100.000000,'-100.000000'0.000000,"75.000000"0.000000,0.000000 0.000000,0.000000 25.000000,0.000000 0.000000,50.000000 25.000000,0.000000 0.000000,0.000000-25.000000,0.000000 0.000000,25.000000 0.000000,0.000000 0.000000,25.000000-25.000000,0.000000 0.000000,0.000000-50.000000,0.000000 0.000000,25.000000-75.000000,0.000000 0.000000,-25.000000 50.000000,0.000000 0.000000,-75.000000 50.000000,0.000000 0.000000,50.000000 0.000000,0.000000 0.000000,-25.000000 50.000000,0.000000 0.000000,-25.000000 25.000000,0.000000 0.000000,0.000000 100.000000,0.000000 0.000000,25.000000-50.000000,0.000000 0.000000,25.000000-50.000000,0.000000 0.000000,0.000000-50.000000,0.000000 0.000000,-25.000000-50.000000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75200.000000 12000.000000,'100.000000'50.000000,"-75.000000"-25.000000,0.000000 0.000000,50.000000 50.000000,0.000000 0.000000,50.000000 100.000000,0.000000 0.000000,25.000000 50.000000,0.000000 0.000000,0.000000-75.000000,0.000000 0.000000,-100.000000-100.000000,0.000000 0.000000,-50.000000-75.000000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70500.000000 41900.000000,'150.000000'0.000000,"-125.000000"-50.000000,0.000000 0.000000,0.000000 0.000000,0.000000 0.000000,-25.000000 25.000000,0.000000 0.000000,25.000000-125.000000,0.000000 0.000000,-50.000000 50.000000,0.000000 0.000000,-75.000000 50.000000,0.000000 0.000000,0.000000 175.000000,0.000000 0.000000,75.000000 150.000000,0.000000 0.000000,150.000000 50.000000,0.000000 0.000000,0.000000-100.000000,0.000000 0.000000,-75.000000-150.000000,0.000000 0.000000,0.000000 75.000000,0.000000 0.000000,-50.000000-100.000000,0.000000 0.000000,-25.000000 50.000000,0.000000 0.000000,-25.000000-75.000000,0.000000 0.000000,-125.000000 50.000000,0.000000 0.000000,25.000000-50.000000,0.000000 0.000000,50.000000-25.000000,0.000000 0.000000,50.000000-75.000000,0.000000 0.000000,75.000000-125.000000,0.000000 0.000000,100.000000-50.000000,0.000000 0.000000,50.000000 0.000000,0.000000 0.000000,-25.000000 100.000000,0.000000 0.000000,-75.000000 100.000000,0.000000 0.000000,75.000000-75.000000,0.000000 0.000000,-100.000000 75.000000,0.000000 0.000000,50.000000-25.000000,0.000000 0.000000,-50.000000 50.000000,0.000000 0.000000,0.000000 0.000000,0.000000 0.000000,-50.000000 0.000000,0.000000 0.000000,-25.000000 25.000000,0.000000 0.000000,-50.000000 75.000000,0.000000 0.000000,-25.000000 75.000000,0.000000 0.000000,50.000000 0.000000,0.000000 0.000000,25.000000-75.000000,0.000000 0.000000,25.000000-50.000000,0.000000 0.000000,25.000000 25.000000,0.000000 0.000000,0.000000-25.000000,0.000000 0.000000,75.000000-25.000000,0.000000 0.000000,-50.000000 0.000000,0.000000 0.000000,50.000000-50.000000,0.000000 0.000000,-25.000000 25.000000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76050.000000 12550.000000,'-250.000000'150.000000,"150.000000"-50.000000,0.000000 0.000000,25.000000 0.000000,0.000000 0.000000,75.000000-75.000000,0.000000 0.000000,-25.000000 75.000000,0.000000 0.000000,25.000000-75.000000,0.000000 0.000000,0.000000 25.000000,0.000000 0.000000,25.000000-50.000000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77400.000000 11800.000000,'0.000000'-50.000000,"0.000000"-50.000000,0.000000 0.000000,25.000000 50.000000,0.000000 0.000000,-25.000000 25.000000,0.000000 0.000000,0.000000 75.000000,0.000000 0.000000,-50.000000 125.000000,0.000000 0.000000,-50.000000 125.000000,0.000000 0.000000,50.000000-25.000000,0.000000 0.000000,25.000000-25.000000,0.000000 0.000000,75.000000-125.000000,0.000000 0.000000,75.000000-125.000000,0.000000 0.000000,-75.000000 0.000000,0.000000 0.000000,0.000000-50.000000,0.000000 0.000000,25.000000 0.000000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78150.000000 12350.000000,'-100.000000'50.000000,"75.000000"25.000000,0.000000 0.000000,25.000000 0.000000,0.000000 0.000000,0.000000-25.000000,0.000000 0.000000,75.000000 75.000000,0.000000 0.000000,-25.000000-50.000000,0.000000 0.000000,-25.000000-50.000000,0.000000 0.000000,25.000000 0.000000,0.000000 0.000000,-25.000000-25.000000,0.000000 0.000000,0.000000 0.000000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78450.000000 12450.000000,'-250.000000'150.000000,"225.000000"-125.000000,0.000000 0.000000,-75.000000 75.000000,0.000000 0.000000,75.000000-75.000000,0.000000 0.000000,-75.000000 100.000000,0.000000 0.000000,100.000000-75.000000,0.000000 0.000000,0.000000-25.000000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3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79050.000000 12000.000000,'100.000000'50.000000,"-25.000000"50.000000,0.000000 0.000000,0.000000 50.000000,0.000000 0.000000,-50.000000 75.000000,0.000000 0.000000,-25.000000 0.000000,0.000000 0.000000,-75.000000-75.000000,0.000000 0.000000,25.000000-125.000000,0.000000 0.000000,25.000000 25.000000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81600.000000 13200.000000,'0.000000'-50.000000,"-25.000000"50.000000,0.000000 0.000000,0.000000 0.000000,0.000000 0.000000,50.000000-25.000000,0.000000 0.000000,0.000000-25.000000,0.000000 0.000000,-25.000000-25.000000,0.000000 0.000000,0.000000 25.000000,0.000000 0.000000,-25.000000 50.000000,0.000000 0.000000,-25.000000 0.000000,0.000000 0.000000,-25.000000 75.000000,0.000000 0.000000,50.000000 25.000000,0.000000 0.000000,25.000000-25.000000,0.000000 0.000000,100.000000-50.000000,0.000000 0.000000,-25.000000-25.000000,0.000000 0.000000,25.000000-25.000000,0.000000 0.000000,-25.000000-50.000000,0.000000 0.000000,0.000000 0.000000,0.000000 0.000000,-50.000000 50.000000,0.000000 0.000000,25.000000-25.000000,0.000000 0.000000,-25.000000 25.000000,0.000000 0.000000,25.000000-25.000000,0.000000 0.000000,0.000000 50.000000,0.000000 0.000000,-25.000000 0.000000,0.000000 0.000000,25.000000 0.000000,0.000000 0.000000,0.000000 0.000000,0.000000 0.000000,25.000000 25.000000,0.000000 0.000000,0.000000-25.000000,0.000000 0.000000,-25.000000 0.000000,0.000000 0.000000,0.000000 0.000000,0.000000 0.000000,-25.000000 0.000000,0.000000 0.000000,50.000000-75.000000,0.000000 0.000000,-25.000000 25.000000,0.000000 0.000000,0.000000 25.000000,0.000000 0.000000,-25.000000 0.000000,0.000000 0.000000,0.000000 0.000000,0.000000 0.000000,-25.000000 0.000000,0.000000 0.000000,0.000000-25.000000,0.000000 0.000000,-25.000000 50.000000,0.000000 0.000000,0.000000 0.000000,0.000000 0.000000,-25.000000 0.000000,0.000000 0.000000,25.000000 0.000000,0.000000 0.000000,-50.000000 50.000000,0.000000 0.000000,25.000000 25.000000,0.000000 0.000000,25.000000 25.000000,0.000000 0.000000,50.000000-50.000000,0.000000 0.000000,100.000000-25.000000,0.000000 0.000000,25.000000-100.000000,0.000000 0.000000,25.000000-100.000000,0.000000 0.000000,-50.000000 25.000000,0.000000 0.000000,-100.000000 100.000000,0.000000 0.000000,50.000000-100.000000,0.000000 0.000000,-50.000000 125.000000,0.000000 0.000000,-25.000000-50.000000,0.000000 0.000000,-25.000000 125.000000,0.000000 0.000000,0.000000 0.000000,0.000000 0.000000,-50.000000 150.000000,0.000000 0.000000,50.000000 25.000000,0.000000 0.000000,75.000000-25.000000,0.000000 0.000000,125.000000-150.000000,0.000000 0.000000,-125.000000-50.000000,0.000000 0.000000,25.000000-25.000000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87850.000000 11550.000000,'50.000000'-50.000000,"-25.000000"50.000000,0.000000 0.000000,-25.000000 25.000000,0.000000 0.000000,25.000000 75.000000,0.000000 0.000000,25.000000 75.000000,0.000000 0.000000,50.000000 50.000000,0.000000 0.000000,-25.000000-25.000000,0.000000 0.000000,-25.000000-100.000000,0.000000 0.000000,-25.000000-75.000000,0.000000 0.000000,0.000000 25.000000,0.000000 0.000000,0.000000-50.000000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88250.000000 12300.000000,'-50.000000'50.000000,"25.000000"-25.000000,0.000000 0.000000,-50.000000 0.000000,0.000000 0.000000,50.000000 0.000000,0.000000 0.000000,-25.000000 75.000000,0.000000 0.000000,25.000000-75.000000,0.000000 0.000000,-25.000000 125.000000,0.000000 0.000000,0.000000 25.000000,0.000000 0.000000,50.000000-100.000000,0.000000 0.000000,0.000000-50.000000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89950.000000 11400.000000,'0.000000'-50.000000,"-50.000000"50.000000,0.000000 0.000000,50.000000 25.000000,0.000000 0.000000,-75.000000 75.000000,0.000000 0.000000,50.000000-75.000000,0.000000 0.000000,-75.000000 200.000000,0.000000 0.000000,25.000000 75.000000,0.000000 0.000000,75.000000-100.000000,0.000000 0.000000,150.000000-125.000000,0.000000 0.000000,-50.000000-100.000000,0.000000 0.000000,-50.000000-25.000000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90450.000000 11850.000000,'0.000000'50.000000,"0.000000"-25.000000,0.000000 0.000000,50.000000 50.000000,0.000000 0.000000,0.000000 0.000000,0.000000 0.000000,0.000000 0.000000,0.000000 0.000000,-25.000000-75.000000,0.000000 0.000000,25.000000 50.000000,0.000000 0.000000,-25.000000-50.000000,0.000000 0.000000,0.000000 25.000000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72200.000000 41100.000000,'0.000000'-50.000000,"25.000000"0.000000,0.000000 0.000000,0.000000 25.000000,0.000000 0.000000,100.000000-50.000000,0.000000 0.000000,75.000000-25.000000,0.000000 0.000000,-25.000000-25.000000,0.000000 0.000000,-150.000000 50.000000,0.000000 0.000000,0.000000 25.000000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91300.000000 11650.000000,'-50.000000'0.000000,"25.000000"50.000000,0.000000 0.000000,-50.000000 25.000000,0.000000 0.000000,50.000000 0.000000,0.000000 0.000000,0.000000-25.000000,0.000000 0.000000,0.000000 75.000000,0.000000 0.000000,25.000000-100.000000,0.000000 0.000000,-50.000000 125.000000,0.000000 0.000000,50.000000-25.000000,0.000000 0.000000,0.000000-100.000000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2:4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92000.000000 11450.000000,'50.000000'-50.000000,"-25.000000"50.000000,0.000000 0.000000,0.000000 75.000000,0.000000 0.000000,0.000000 75.000000,0.000000 0.000000,-25.000000-100.000000,0.000000 0.000000,25.000000 100.000000,0.000000 0.000000,0.000000-100.000000,0.000000 0.000000,-25.000000 150.000000,0.000000 0.000000,0.000000-25.000000,0.000000 0.000000,-75.000000-100.000000,0.000000 0.000000,50.000000-50.000000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3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43750.000000 13700.000000,'0.000000'-50.000000,"0.000000"25.000000,0.000000 0.000000,0.000000 50.000000,0.000000 0.000000,0.000000 125.000000,0.000000 0.000000,25.000000 150.000000,0.000000 0.000000,0.000000 75.000000,0.000000 0.000000,0.000000-75.000000,0.000000 0.000000,-25.000000-250.000000,0.000000 0.000000,25.000000 0.000000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3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44100.000000 13700.000000,'0.000000'-200.000000,"50.000000"125.000000,0.000000 0.000000,125.000000 25.000000,0.000000 0.000000,-25.000000 50.000000,0.000000 0.000000,-100.000000 0.000000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3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44400.000000 14550.000000,'100.000000'0.000000,"-75.000000"-25.000000,0.000000 0.000000,100.000000 0.000000,0.000000 0.000000,-50.000000 0.000000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3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45850.000000 15450.000000,'0.000000'-100.000000,"50.000000"-25.000000,0.000000 0.000000,-25.000000 0.000000,0.000000 0.000000,-50.000000 75.000000,0.000000 0.000000,-75.000000 25.000000,0.000000 0.000000,25.000000 125.000000,0.000000 0.000000,50.000000 0.000000,0.000000 0.000000,50.000000-50.000000,0.000000 0.000000,0.000000-50.000000,0.000000 0.000000,75.000000 25.000000,0.000000 0.000000,-75.000000-25.000000,0.000000 0.000000,75.000000 25.000000,0.000000 0.000000,-50.000000-25.000000,0.000000 0.000000,50.000000 50.000000,0.000000 0.000000,-25.000000 50.000000,0.000000 0.000000,-50.000000-25.000000,0.000000 0.000000,-25.000000-50.000000,0.000000 0.000000,-25.000000-25.000000,0.000000 0.000000,0.000000-100.000000,0.000000 0.000000,25.000000 75.000000,0.000000 0.000000,0.000000-150.000000,0.000000 0.000000,50.000000 50.000000,0.000000 0.000000,-25.000000 100.000000,0.000000 0.000000,25.000000-50.000000,0.000000 0.000000,0.000000 50.000000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48600.000000 14600.000000,'-50.000000'150.000000,"50.000000"25.000000,0.000000 0.000000,0.000000 50.000000,0.000000 0.000000,25.000000-50.000000,0.000000 0.000000,50.000000-125.000000,0.000000 0.000000,25.000000-150.000000,0.000000 0.000000,0.000000-125.000000,0.000000 0.000000,-50.000000 50.000000,0.000000 0.000000,-50.000000 125.000000,0.000000 0.000000,25.000000-75.000000,0.000000 0.000000,-25.000000 100.000000,0.000000 0.000000,-25.000000 150.000000,0.000000 0.000000,0.000000 75.000000,0.000000 0.000000,50.000000-25.000000,0.000000 0.000000,50.000000-75.000000,0.000000 0.000000,0.000000-75.000000,0.000000 0.000000,-50.000000-25.000000,0.000000 0.000000,50.000000-25.000000,0.000000 0.000000,-50.000000-25.000000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50000.000000 15000.000000,'-50.000000'100.000000,"25.000000"-25.000000,0.000000 0.000000,25.000000 25.000000,0.000000 0.000000,0.000000-50.000000,0.000000 0.000000,25.000000-25.000000,0.000000 0.000000,0.000000 50.000000,0.000000 0.000000,25.000000-25.000000,0.000000 0.000000,0.000000-50.000000,0.000000 0.000000,0.000000-100.000000,0.000000 0.000000,25.000000 0.000000,0.000000 0.000000,-50.000000 50.000000,0.000000 0.000000,0.000000 25.000000,0.000000 0.000000,0.000000 75.000000,0.000000 0.000000,-25.000000-25.000000,0.000000 0.000000,0.000000 25.000000,0.000000 0.000000,0.000000-25.000000,0.000000 0.000000,0.000000 25.000000,0.000000 0.000000,0.000000-25.000000,0.000000 0.000000,25.000000-25.000000,0.000000 0.000000,0.000000 0.000000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51000.000000 15450.000000,'0.000000'50.000000,"0.000000"-25.000000,0.000000 0.000000,0.000000 25.000000,0.000000 0.000000,0.000000 0.000000,0.000000 0.000000,0.000000 0.000000,0.000000 0.000000,0.000000-25.000000,0.000000 0.000000,50.000000-25.000000,0.000000 0.000000,-25.000000 0.000000,0.000000 0.000000,-25.000000-50.000000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51250.000000 14800.000000,'-50.000000'50.000000,"25.000000"-25.000000,0.000000 0.000000,0.000000 0.000000,0.000000 0.000000,50.000000-25.000000,0.000000 0.000000,25.000000 25.000000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73250.000000 40000.000000,'-100.000000'0.000000,"25.000000"100.000000,0.000000 0.000000,-25.000000 100.000000,0.000000 0.000000,50.000000 50.000000,0.000000 0.000000,50.000000-175.000000,0.000000 0.000000,0.000000 175.000000,0.000000 0.000000,25.000000-175.000000,0.000000 0.000000,125.000000 125.000000,0.000000 0.000000,-100.000000-175.000000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52350.000000 15500.000000,'-50.000000'-150.000000,"25.000000"100.000000,0.000000 0.000000,25.000000 0.000000,0.000000 0.000000,-50.000000 25.000000,0.000000 0.000000,-25.000000 50.000000,0.000000 0.000000,-25.000000 100.000000,0.000000 0.000000,75.000000 25.000000,0.000000 0.000000,50.000000-50.000000,0.000000 0.000000,50.000000-50.000000,0.000000 0.000000,0.000000-50.000000,0.000000 0.000000,-50.000000 0.000000,0.000000 0.000000,50.000000-75.000000,0.000000 0.000000,-50.000000 75.000000,0.000000 0.000000,50.000000-75.000000,0.000000 0.000000,-50.000000 50.000000,0.000000 0.000000,25.000000-25.000000,0.000000 0.000000,-50.000000 25.000000,0.000000 0.000000,75.000000-25.000000,0.000000 0.000000,-50.000000 25.000000,0.000000 0.000000,-25.000000 75.000000,0.000000 0.000000,0.000000 50.000000,0.000000 0.000000,25.000000-25.000000,0.000000 0.000000,0.000000-50.000000,0.000000 0.000000,0.000000 0.000000,0.000000 0.000000,25.000000-25.000000,0.000000 0.000000,25.000000-25.000000,0.000000 0.000000,-50.000000 0.000000,0.000000 0.000000,100.000000-100.000000,0.000000 0.000000,-50.000000 50.000000,0.000000 0.000000,-25.000000 50.000000,0.000000 0.000000,25.000000-25.000000,0.000000 0.000000,-25.000000 75.000000,0.000000 0.000000,-25.000000 0.000000,0.000000 0.000000,0.000000 0.000000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56750.000000 14800.000000,'0.000000'-150.000000,"-25.000000"125.000000,0.000000 0.000000,25.000000 0.000000,0.000000 0.000000,0.000000 50.000000,0.000000 0.000000,0.000000 75.000000,0.000000 0.000000,0.000000 50.000000,0.000000 0.000000,0.000000 0.000000,0.000000 0.000000,0.000000 0.000000,0.000000 0.000000,0.000000-125.000000,0.000000 0.000000,25.000000 0.000000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56750.000000 13650.000000,'-50.000000'-50.000000,"25.000000"50.000000,0.000000 0.000000,50.000000-25.000000,0.000000 0.000000,0.000000 25.000000,0.000000 0.000000,0.000000-25.000000,0.000000 0.000000,0.000000 25.000000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57050.000000 14250.000000,'-50.000000'0.000000,"25.000000"-25.000000,0.000000 0.000000,75.000000 25.000000,0.000000 0.000000,-25.000000 0.000000,0.000000 0.000000,100.000000 0.000000,0.000000 0.000000,-75.000000 0.000000,0.000000 0.000000,75.000000 0.000000,0.000000 0.000000,-100.000000 0.000000,0.000000 0.000000,100.000000-75.000000,0.000000 0.000000,-75.000000 25.000000,0.000000 0.000000,-25.000000 25.000000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57800.000000 13600.000000,'-150.000000'250.000000,"125.000000"-150.000000,0.000000 0.000000,0.000000 75.000000,0.000000 0.000000,25.000000 50.000000,0.000000 0.000000,0.000000-175.000000,0.000000 0.000000,50.000000 125.000000,0.000000 0.000000,25.000000-125.000000,0.000000 0.000000,-50.000000-50.000000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55150.000000 15950.000000,'50.000000'0.000000,"-50.000000"50.000000,0.000000 0.000000,0.000000 125.000000,0.000000 0.000000,0.000000-100.000000,0.000000 0.000000,25.000000-25.000000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59300.000000 14900.000000,'-50.000000'50.000000,"50.000000"25.000000,0.000000 0.000000,0.000000 50.000000,0.000000 0.000000,0.000000-25.000000,0.000000 0.000000,25.000000-50.000000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59400.000000 13950.000000,'-50.000000'0.000000,"25.000000"0.000000,0.000000 0.000000,50.000000 25.000000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60450.000000 14700.000000,'50.000000'0.000000,"-25.000000"-25.000000,0.000000 0.000000,-25.000000 0.000000,0.000000 0.000000,25.000000-25.000000,0.000000 0.000000,-25.000000 25.000000,0.000000 0.000000,0.000000-25.000000,0.000000 0.000000,-100.000000 50.000000,0.000000 0.000000,-25.000000 75.000000,0.000000 0.000000,0.000000 50.000000,0.000000 0.000000,100.000000 0.000000,0.000000 0.000000,75.000000-50.000000,0.000000 0.000000,-25.000000-75.000000,0.000000 0.000000,125.000000 50.000000,0.000000 0.000000,-100.000000-50.000000,0.000000 0.000000,100.000000 50.000000,0.000000 0.000000,-100.000000-25.000000,0.000000 0.000000,-50.000000 25.000000,0.000000 0.000000,-100.000000 25.000000,0.000000 0.000000,-50.000000-25.000000,0.000000 0.000000,-25.000000 25.000000,0.000000 0.000000,150.000000-75.000000,0.000000 0.000000,-25.000000 25.000000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62950.000000 14500.000000,'-50.000000'0.000000,"25.000000"25.000000,0.000000 0.000000,75.000000-50.000000,0.000000 0.000000,75.000000-100.000000,0.000000 0.000000,25.000000-25.000000,0.000000 0.000000,-75.000000 50.000000,0.000000 0.000000,-50.000000 50.000000,0.000000 0.000000,-75.000000 125.000000,0.000000 0.000000,25.000000 0.000000,0.000000 0.000000,-75.000000 125.000000,0.000000 0.000000,75.000000-125.000000,0.000000 0.000000,-50.000000 150.000000,0.000000 0.000000,75.000000-150.000000,0.000000 0.000000,0.000000 150.000000,0.000000 0.000000,125.000000-200.000000,0.000000 0.000000,50.000000-175.000000,0.000000 0.000000,-50.000000-100.000000,0.000000 0.000000,-25.000000 25.000000,0.000000 0.000000,-75.000000 125.000000,0.000000 0.000000,-25.000000 75.000000,0.000000 0.000000,0.000000 100.000000,0.000000 0.000000,-25.000000-25.000000,0.000000 0.000000,0.000000 125.000000,0.000000 0.000000,25.000000-25.000000,0.000000 0.000000,0.000000-50.000000,0.000000 0.000000,50.000000-100.000000,0.000000 0.000000,75.000000-100.000000,0.000000 0.000000,-50.000000-25.000000,0.000000 0.000000,-25.000000 50.000000,0.000000 0.000000,-25.000000 75.000000,0.000000 0.000000,0.000000 0.000000,0.000000 0.000000,-25.000000 25.000000,0.000000 0.000000,25.000000 25.000000,0.000000 0.000000,0.000000 25.000000,0.000000 0.000000,25.000000-50.000000,0.000000 0.000000,25.000000 0.000000,0.000000 0.000000,0.000000-50.000000,0.000000 0.000000,0.000000-75.000000,0.000000 0.000000,-50.000000 0.000000,0.000000 0.000000,-25.000000 75.000000,0.000000 0.000000,0.000000-50.000000,0.000000 0.000000,-75.000000 50.000000,0.000000 0.000000,25.000000 125.000000,0.000000 0.000000,50.000000 25.000000,0.000000 0.000000,50.000000 0.000000,0.000000 0.000000,150.000000-75.000000,0.000000 0.000000,-100.000000-50.000000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16100.000000 39500.000000,'-150.000000'50.000000,"100.000000"-50.000000,0.000000 0.000000,100.000000 0.000000,0.000000 0.000000,50.000000 0.000000,0.000000 0.000000,-75.000000 0.000000,0.000000 0.000000,100.000000 0.000000,0.000000 0.000000,-75.000000 0.000000,0.000000 0.000000,150.000000 50.000000,0.000000 0.000000,0.000000-50.000000,0.000000 0.000000,25.000000 0.000000,0.000000 0.000000,75.000000-25.000000,0.000000 0.000000,25.000000 0.000000,0.000000 0.000000,-50.000000 50.000000,0.000000 0.000000,-200.000000 0.000000,0.000000 0.000000,225.000000 125.000000,0.000000 0.000000,-50.000000-50.000000,0.000000 0.000000,-25.000000-100.000000,0.000000 0.000000,-175.000000-25.000000,0.000000 0.000000,250.000000-125.000000,0.000000 0.000000,-50.000000 50.000000,0.000000 0.000000,0.000000 75.000000,0.000000 0.000000,25.000000 75.000000,0.000000 0.000000,25.000000-50.000000,0.000000 0.000000,-75.000000 0.000000,0.000000 0.000000,-150.000000-25.000000,0.000000 0.000000,150.000000-50.000000,0.000000 0.000000,-150.000000 75.000000,0.000000 0.000000,150.000000-100.000000,0.000000 0.000000,-150.000000 75.000000,0.000000 0.000000,175.000000-50.000000,0.000000 0.000000,-175.000000 75.000000,0.000000 0.000000,225.000000-25.000000,0.000000 0.000000,-25.000000 125.000000,0.000000 0.000000,-50.000000 50.000000,0.000000 0.000000,50.000000-50.000000,0.000000 0.000000,0.000000-125.000000,0.000000 0.000000,25.000000-100.000000,0.000000 0.000000,-25.000000-50.000000,0.000000 0.000000,-125.000000 100.000000,0.000000 0.000000,-100.000000 50.000000,0.000000 0.000000,50.000000 25.000000,0.000000 0.000000,-50.000000 0.000000,0.000000 0.000000,100.000000 50.000000,0.000000 0.000000,0.000000 0.000000,0.000000 0.000000,0.000000-25.000000,0.000000 0.000000,0.000000 0.000000,0.000000 0.000000,0.000000 0.000000,0.000000 0.000000,0.000000-25.000000,0.000000 0.000000,0.000000-75.000000,0.000000 0.000000,0.000000 0.000000,0.000000 0.000000,-100.000000 50.000000,0.000000 0.000000,100.000000-25.000000,0.000000 0.000000,-100.000000 25.000000,0.000000 0.000000,125.000000-25.000000,0.000000 0.000000,-50.000000 50.000000,0.000000 0.000000,-25.000000 0.000000,0.000000 0.000000,0.000000 25.000000,0.000000 0.000000,0.000000-25.000000,0.000000 0.000000,-75.000000 0.000000,0.000000 0.000000,0.000000 0.000000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68500.000000 15000.000000,'0.000000'50.000000,"0.000000"0.000000,0.000000 0.000000,0.000000-25.000000,0.000000 0.000000,25.000000-50.000000,0.000000 0.000000,0.000000-50.000000,0.000000 0.000000,-25.000000 25.000000,0.000000 0.000000,25.000000-50.000000,0.000000 0.000000,-25.000000 75.000000,0.000000 0.000000,-25.000000-50.000000,0.000000 0.000000,25.000000 50.000000,0.000000 0.000000,-75.000000 0.000000,0.000000 0.000000,25.000000 25.000000,0.000000 0.000000,-50.000000 50.000000,0.000000 0.000000,50.000000 0.000000,0.000000 0.000000,-50.000000 175.000000,0.000000 0.000000,75.000000-50.000000,0.000000 0.000000,125.000000-100.000000,0.000000 0.000000,25.000000-150.000000,0.000000 0.000000,0.000000-100.000000,0.000000 0.000000,-50.000000 75.000000,0.000000 0.000000,-50.000000 75.000000,0.000000 0.000000,0.000000-25.000000,0.000000 0.000000,0.000000 50.000000,0.000000 0.000000,-25.000000 25.000000,0.000000 0.000000,25.000000 75.000000,0.000000 0.000000,50.000000-25.000000,0.000000 0.000000,0.000000-50.000000,0.000000 0.000000,25.000000-75.000000,0.000000 0.000000,-75.000000 25.000000,0.000000 0.000000,25.000000-25.000000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69850.000000 14650.000000,'0.000000'150.000000,"0.000000"-125.000000,0.000000 0.000000,50.000000-25.000000,0.000000 0.000000,25.000000-75.000000,0.000000 0.000000,-50.000000-25.000000,0.000000 0.000000,-25.000000 75.000000,0.000000 0.000000,0.000000-100.000000,0.000000 0.000000,0.000000 100.000000,0.000000 0.000000,-75.000000-25.000000,0.000000 0.000000,50.000000 25.000000,0.000000 0.000000,-175.000000 75.000000,0.000000 0.000000,50.000000 175.000000,0.000000 0.000000,125.000000 25.000000,0.000000 0.000000,150.000000-125.000000,0.000000 0.000000,25.000000-175.000000,0.000000 0.000000,0.000000-200.000000,0.000000 0.000000,-50.000000-50.000000,0.000000 0.000000,-50.000000 100.000000,0.000000 0.000000,-25.000000 150.000000,0.000000 0.000000,-25.000000-25.000000,0.000000 0.000000,0.000000 50.000000,0.000000 0.000000,-25.000000 50.000000,0.000000 0.000000,-25.000000 125.000000,0.000000 0.000000,25.000000 75.000000,0.000000 0.000000,25.000000 25.000000,0.000000 0.000000,0.000000-25.000000,0.000000 0.000000,75.000000-175.000000,0.000000 0.000000,-25.000000-50.000000,0.000000 0.000000,-25.000000-25.000000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71000.000000 14650.000000,'0.000000'50.000000,"25.000000"-50.000000,0.000000 0.000000,-25.000000 25.000000,0.000000 0.000000,25.000000 0.000000,0.000000 0.000000,0.000000-25.000000,0.000000 0.000000,-25.000000-25.000000,0.000000 0.000000,25.000000 0.000000,0.000000 0.000000,-25.000000-25.000000,0.000000 0.000000,0.000000 0.000000,0.000000 0.000000,0.000000 25.000000,0.000000 0.000000,-25.000000-25.000000,0.000000 0.000000,-75.000000 50.000000,0.000000 0.000000,-25.000000 75.000000,0.000000 0.000000,50.000000 50.000000,0.000000 0.000000,50.000000 25.000000,0.000000 0.000000,25.000000-50.000000,0.000000 0.000000,25.000000-75.000000,0.000000 0.000000,75.000000-25.000000,0.000000 0.000000,-75.000000 0.000000,0.000000 0.000000,100.000000-50.000000,0.000000 0.000000,-100.000000 25.000000,0.000000 0.000000,125.000000-200.000000,0.000000 0.000000,-50.000000-25.000000,0.000000 0.000000,-25.000000-25.000000,0.000000 0.000000,-50.000000 100.000000,0.000000 0.000000,-50.000000 125.000000,0.000000 0.000000,-25.000000 150.000000,0.000000 0.000000,0.000000 75.000000,0.000000 0.000000,25.000000-125.000000,0.000000 0.000000,0.000000 150.000000,0.000000 0.000000,25.000000-125.000000,0.000000 0.000000,0.000000 100.000000,0.000000 0.000000,0.000000-125.000000,0.000000 0.000000,25.000000 100.000000,0.000000 0.000000,50.000000-150.000000,0.000000 0.000000,-50.000000-50.000000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72200.000000 14300.000000,'0.000000'100.000000,"0.000000"-75.000000,0.000000 0.000000,0.000000 0.000000,0.000000 0.000000,0.000000 0.000000,0.000000 0.000000,0.000000 25.000000,0.000000 0.000000,0.000000-25.000000,0.000000 0.000000,0.000000 50.000000,0.000000 0.000000,0.000000-50.000000,0.000000 0.000000,0.000000 0.000000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72300.000000 13750.000000,'-50.000000'-50.000000,"25.000000"50.000000,0.000000 0.000000,0.000000 0.000000,0.000000 0.000000,25.000000 25.000000,0.000000 0.000000,0.000000 0.000000,0.000000 0.000000,25.000000 0.000000,0.000000 0.000000,0.000000 0.000000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72900.000000 14150.000000,'-150.000000'-50.000000,"100.000000"25.000000,0.000000 0.000000,25.000000 25.000000,0.000000 0.000000,25.000000-25.000000,0.000000 0.000000,25.000000 25.000000,0.000000 0.000000,50.000000 0.000000,0.000000 0.000000,-50.000000 0.000000,0.000000 0.000000,125.000000-50.000000,0.000000 0.000000,-50.000000 0.000000,0.000000 0.000000,-50.000000-25.000000,0.000000 0.000000,-25.000000 50.000000,0.000000 0.000000,-50.000000 25.000000,0.000000 0.000000,-50.000000 100.000000,0.000000 0.000000,0.000000 50.000000,0.000000 0.000000,50.000000-100.000000,0.000000 0.000000,0.000000 100.000000,0.000000 0.000000,0.000000-100.000000,0.000000 0.000000,25.000000 100.000000,0.000000 0.000000,0.000000-125.000000,0.000000 0.000000,25.000000 75.000000,0.000000 0.000000,25.000000-75.000000,0.000000 0.000000,-25.000000-75.000000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73800.000000 14450.000000,'-50.000000'100.000000,"25.000000"-50.000000,0.000000 0.000000,0.000000 0.000000,0.000000 0.000000,25.000000 0.000000,0.000000 0.000000,-25.000000-25.000000,0.000000 0.000000,25.000000 25.000000,0.000000 0.000000,0.000000-25.000000,0.000000 0.000000,25.000000-75.000000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73950.000000 13900.000000,'-100.000000'0.000000,"75.000000"0.000000,0.000000 0.000000,25.000000 25.000000,0.000000 0.000000,0.000000 0.000000,0.000000 0.000000,0.000000 0.000000,0.000000 0.000000,25.000000 0.000000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74300.000000 14850.000000,'50.000000'0.000000,"-50.000000"-50.000000,0.000000 0.000000,25.000000 0.000000,0.000000 0.000000,0.000000 25.000000,0.000000 0.000000,-25.000000-50.000000,0.000000 0.000000,25.000000 50.000000,0.000000 0.000000,-25.000000-50.000000,0.000000 0.000000,-50.000000 25.000000,0.000000 0.000000,-25.000000 75.000000,0.000000 0.000000,0.000000 100.000000,0.000000 0.000000,75.000000 0.000000,0.000000 0.000000,0.000000-75.000000,0.000000 0.000000,50.000000-25.000000,0.000000 0.000000,0.000000-25.000000,0.000000 0.000000,-25.000000 0.000000,0.000000 0.000000,50.000000-75.000000,0.000000 0.000000,-50.000000 50.000000,0.000000 0.000000,50.000000-50.000000,0.000000 0.000000,-25.000000 50.000000,0.000000 0.000000,50.000000-75.000000,0.000000 0.000000,-25.000000 75.000000,0.000000 0.000000,-25.000000 75.000000,0.000000 0.000000,-50.000000 75.000000,0.000000 0.000000,50.000000-25.000000,0.000000 0.000000,0.000000-50.000000,0.000000 0.000000,25.000000-50.000000,0.000000 0.000000,0.000000-100.000000,0.000000 0.000000,-50.000000 75.000000,0.000000 0.000000,25.000000-25.000000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77750.000000 14600.000000,'50.000000'50.000000,"-25.000000"-50.000000,0.000000 0.000000,25.000000 0.000000,0.000000 0.000000,-25.000000-50.000000,0.000000 0.000000,25.000000-50.000000,0.000000 0.000000,-50.000000-50.000000,0.000000 0.000000,-25.000000 50.000000,0.000000 0.000000,-50.000000 75.000000,0.000000 0.000000,50.000000 25.000000,0.000000 0.000000,-50.000000 25.000000,0.000000 0.000000,75.000000 0.000000,0.000000 0.000000,-25.000000 50.000000,0.000000 0.000000,25.000000-50.000000,0.000000 0.000000,25.000000 25.000000,0.000000 0.000000,0.000000-50.000000,0.000000 0.000000,100.000000-25.000000,0.000000 0.000000,0.000000-125.000000,0.000000 0.000000,-25.000000-150.000000,0.000000 0.000000,-50.000000 25.000000,0.000000 0.000000,-50.000000 150.000000,0.000000 0.000000,0.000000 150.000000,0.000000 0.000000,0.000000 125.000000,0.000000 0.000000,0.000000-100.000000,0.000000 0.000000,-25.000000 150.000000,0.000000 0.000000,25.000000-150.000000,0.000000 0.000000,0.000000 250.000000,0.000000 0.000000,-25.000000-50.000000,0.000000 0.000000,0.000000-75.000000,0.000000 0.000000,0.000000-125.000000,0.000000 0.000000,0.000000-100.000000,0.000000 0.000000,25.000000-100.000000,0.000000 0.000000,50.000000 25.000000,0.000000 0.000000,-25.000000 100.000000,0.000000 0.000000,125.000000-125.000000,0.000000 0.000000,100.000000 50.000000,0.000000 0.000000,-200.000000 100.000000,0.000000 0.000000,50.000000-50.000000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4:01:19"/>
    </inkml:context>
    <inkml:brush xml:id="br0">
      <inkml:brushProperty name="width" value="0.0266734771430492" units="cm"/>
      <inkml:brushProperty name="height" value="0.0266734771430492" units="cm"/>
      <inkml:brushProperty name="color" value="#F2385B"/>
      <inkml:brushProperty name="ignorePressure" value="0"/>
    </inkml:brush>
  </inkml:definitions>
  <inkml:trace contextRef="#ctx0" brushRef="#br0">50350.000000 8950.000000 549,'4.000000'-47.000000'63,"10.000000"6.000000"-197 ,10.000000 7.000000 205,9.000000 6.000000-70,2.000000 4.000000-3,-2.000000 4.000000 5,-3.000000 3.000000-7,-3.000000 3.000000 7,2.000000-1.000000 0,10.000000-2.000000-4,10.000000-3.000000-1,9.000000-3.000000 1,-1.000000 1.000000-2,-8.000000 6.000000 5,-10.000000 7.000000 0,-9.000000 6.000000-5,2.000000 3.000000 7,17.000000 0.000000-7,15.000000 0.000000 5,16.000000 0.000000-5,-1.000000 6.000000 7,-15.000000 13.000000-8,-15.000000 12.000000 7,-16.000000 13.000000-5,-13.000000 10.000000 7,-9.000000 10.000000-9,-10.000000 10.000000 6,-8.000000 9.000000-6,-15.000000 9.000000 10,-19.000000 9.000000-9,-18.000000 10.000000 2,-19.000000 10.000000 2,-10.000000 2.000000-5,1.000000-3.000000 6,-1.000000-3.000000-1,1.000000-2.000000 0,5.000000-8.000000-1,14.000000-8.000000 4,11.000000-10.000000-11,14.000000-9.000000 10,8.000000-12.000000-9,7.000000-11.000000 7,6.000000-14.000000 2,7.000000-11.000000-2,8.000000-11.000000-2,14.000000-5.000000 0,11.000000-7.000000 2,14.000000-5.000000 2,3.000000-4.000000-6,-2.000000 0.000000 5,-3.000000 0.000000-2,-3.000000 0.000000-2,2.000000-4.000000 5,10.000000-5.000000-2,10.000000-7.000000-5,9.000000-5.000000 6,-1.000000-1.000000-6,-8.000000 6.000000 6,-10.000000 7.000000-3,-9.000000 6.000000 5,2.000000-2.000000-9,17.000000-9.000000 9,15.000000-10.000000-5,16.000000-8.000000 0,-1.000000-1.000000 8,-15.000000 9.000000-7,-15.000000 10.000000-6,-16.000000 10.000000 6,-8.000000 0.000000-8,0.000000-5.000000 7,0.000000-7.000000 10,0.000000-5.000000-9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60950.000000 34100.000000,'-100.000000'-150.000000,"100.000000"100.000000,0.000000 0.000000,50.000000 75.000000,0.000000 0.000000,-25.000000 125.000000,0.000000 0.000000,25.000000 50.000000,0.000000 0.000000,-50.000000 25.000000,0.000000 0.000000,0.000000 0.000000,0.000000 0.000000,0.000000-125.000000,0.000000 0.000000,0.000000-275.000000,0.000000 0.000000,0.000000-100.000000,0.000000 0.000000,0.000000 25.000000,0.000000 0.000000,0.000000 75.000000,0.000000 0.000000,50.000000 100.000000,0.000000 0.000000,50.000000 50.000000,0.000000 0.000000,-25.000000 50.000000,0.000000 0.000000,-25.000000 0.000000,0.000000 0.000000,0.000000 50.000000,0.000000 0.000000,-25.000000-75.000000,0.000000 0.000000,-25.000000 50.000000,0.000000 0.000000,25.000000-25.000000,0.000000 0.000000,-25.000000 0.000000,0.000000 0.000000,-50.000000-25.000000,0.000000 0.000000,-25.000000 0.000000,0.000000 0.000000,-25.000000 0.000000,0.000000 0.000000,25.000000 25.000000,0.000000 0.000000,0.000000-25.000000,0.000000 0.000000,75.000000 25.000000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81650.000000 14050.000000,'-100.000000'50.000000,"75.000000"-50.000000,0.000000 0.000000,25.000000 25.000000,0.000000 0.000000,50.000000-25.000000,0.000000 0.000000,25.000000 0.000000,0.000000 0.000000,-25.000000-25.000000,0.000000 0.000000,75.000000-50.000000,0.000000 0.000000,-25.000000-25.000000,0.000000 0.000000,-75.000000 50.000000,0.000000 0.000000,-100.000000 25.000000,0.000000 0.000000,-100.000000 150.000000,0.000000 0.000000,50.000000 25.000000,0.000000 0.000000,75.000000-100.000000,0.000000 0.000000,-25.000000 100.000000,0.000000 0.000000,75.000000-125.000000,0.000000 0.000000,0.000000 75.000000,0.000000 0.000000,200.000000-125.000000,0.000000 0.000000,-125.000000 0.000000,0.000000 0.000000,0.000000-25.000000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0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83050.000000 14100.000000,'-100.000000'0.000000,"75.000000"0.000000,0.000000 0.000000,25.000000-25.000000,0.000000 0.000000,0.000000 0.000000,0.000000 0.000000,0.000000-50.000000,0.000000 0.000000,0.000000 0.000000,0.000000 0.000000,-50.000000 75.000000,0.000000 0.000000,-50.000000 50.000000,0.000000 0.000000,25.000000 50.000000,0.000000 0.000000,75.000000 0.000000,0.000000 0.000000,0.000000-50.000000,0.000000 0.000000,25.000000-50.000000,0.000000 0.000000,50.000000 0.000000,0.000000 0.000000,-50.000000 0.000000,0.000000 0.000000,75.000000-25.000000,0.000000 0.000000,0.000000-25.000000,0.000000 0.000000,-25.000000 0.000000,0.000000 0.000000,-25.000000 25.000000,0.000000 0.000000,-25.000000 25.000000,0.000000 0.000000,0.000000 25.000000,0.000000 0.000000,25.000000-25.000000,0.000000 0.000000,-25.000000 0.000000,0.000000 0.000000,0.000000 0.000000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1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84200.000000 13750.000000,'0.000000'-150.000000,"0.000000"100.000000,0.000000 0.000000,0.000000 25.000000,0.000000 0.000000,0.000000 0.000000,0.000000 0.000000,-75.000000 25.000000,0.000000 0.000000,50.000000 25.000000,0.000000 0.000000,-100.000000 125.000000,0.000000 0.000000,25.000000 25.000000,0.000000 0.000000,50.000000 0.000000,0.000000 0.000000,125.000000-100.000000,0.000000 0.000000,100.000000-100.000000,0.000000 0.000000,0.000000-75.000000,0.000000 0.000000,-100.000000 0.000000,0.000000 0.000000,-50.000000 75.000000,0.000000 0.000000,50.000000-75.000000,0.000000 0.000000,-50.000000 75.000000,0.000000 0.000000,25.000000-100.000000,0.000000 0.000000,-25.000000 75.000000,0.000000 0.000000,0.000000-100.000000,0.000000 0.000000,0.000000 25.000000,0.000000 0.000000,-25.000000 75.000000,0.000000 0.000000,-50.000000 100.000000,0.000000 0.000000,25.000000 100.000000,0.000000 0.000000,0.000000 25.000000,0.000000 0.000000,25.000000-50.000000,0.000000 0.000000,0.000000-75.000000,0.000000 0.000000,0.000000 25.000000,0.000000 0.000000,0.000000-50.000000,0.000000 0.000000,50.000000 25.000000,0.000000 0.000000,25.000000-50.000000,0.000000 0.000000,0.000000-75.000000,0.000000 0.000000,25.000000-25.000000,0.000000 0.000000,0.000000-25.000000,0.000000 0.000000,-50.000000 50.000000,0.000000 0.000000,-25.000000 75.000000,0.000000 0.000000,-25.000000 25.000000,0.000000 0.000000,25.000000 75.000000,0.000000 0.000000,0.000000-75.000000,0.000000 0.000000,0.000000 50.000000,0.000000 0.000000,0.000000-50.000000,0.000000 0.000000,25.000000 50.000000,0.000000 0.000000,-25.000000-75.000000,0.000000 0.000000,100.000000 25.000000,0.000000 0.000000,-75.000000-25.000000,0.000000 0.000000,0.000000-25.000000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1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88000.000000 13500.000000,'0.000000'-150.000000,"0.000000"225.000000,0.000000 0.000000,0.000000-25.000000,0.000000 0.000000,0.000000 200.000000,0.000000 0.000000,25.000000-175.000000,0.000000 0.000000,0.000000 300.000000,0.000000 0.000000,-25.000000-25.000000,0.000000 0.000000,-100.000000-150.000000,0.000000 0.000000,0.000000-150.000000,0.000000 0.000000,75.000000-250.000000,0.000000 0.000000,25.000000-125.000000,0.000000 0.000000,75.000000 0.000000,0.000000 0.000000,-25.000000 50.000000,0.000000 0.000000,-25.000000 200.000000,0.000000 0.000000,125.000000-200.000000,0.000000 0.000000,25.000000 200.000000,0.000000 0.000000,-100.000000 150.000000,0.000000 0.000000,-25.000000 100.000000,0.000000 0.000000,-50.000000 0.000000,0.000000 0.000000,-50.000000-50.000000,0.000000 0.000000,-50.000000-25.000000,0.000000 0.000000,25.000000-75.000000,0.000000 0.000000,25.000000-25.000000,0.000000 0.000000,-25.000000 0.000000,0.000000 0.000000,50.000000 0.000000,0.000000 0.000000,-50.000000-50.000000,0.000000 0.000000,75.000000 25.000000,0.000000 0.000000,0.000000-75.000000,0.000000 0.000000,25.000000 50.000000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89350.000000 13900.000000,'0.000000'50.000000,"0.000000"-25.000000,0.000000 0.000000,25.000000-25.000000,0.000000 0.000000,0.000000-25.000000,0.000000 0.000000,0.000000-50.000000,0.000000 0.000000,-50.000000-25.000000,0.000000 0.000000,-75.000000 75.000000,0.000000 0.000000,25.000000 50.000000,0.000000 0.000000,25.000000 50.000000,0.000000 0.000000,50.000000-50.000000,0.000000 0.000000,0.000000 50.000000,0.000000 0.000000,75.000000-25.000000,0.000000 0.000000,-50.000000-50.000000,0.000000 0.000000,100.000000-25.000000,0.000000 0.000000,-25.000000-50.000000,0.000000 0.000000,-25.000000 0.000000,0.000000 0.000000,-50.000000 25.000000,0.000000 0.000000,0.000000 50.000000,0.000000 0.000000,-25.000000 25.000000,0.000000 0.000000,25.000000 25.000000,0.000000 0.000000,25.000000-25.000000,0.000000 0.000000,50.000000-25.000000,0.000000 0.000000,-50.000000-25.000000,0.000000 0.000000,-25.000000 0.000000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90400.000000 13700.000000,'0.000000'100.000000,"0.000000"-50.000000,0.000000 0.000000,-25.000000 0.000000,0.000000 0.000000,25.000000-25.000000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90500.000000 12900.000000,'-100.000000'-150.000000,"75.000000"100.000000,0.000000 0.000000,25.000000 25.000000,0.000000 0.000000,25.000000 25.000000,0.000000 0.000000,0.000000 0.000000,0.000000 0.000000,25.000000 0.000000,0.000000 0.000000,0.000000 25.000000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11T17:54:1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91000.000000 13650.000000,'0.000000'50.000000,"-25.000000"0.000000,0.000000 0.000000,25.000000 0.000000,0.000000 0.000000,-25.000000 0.000000,0.000000 0.000000,25.000000-25.000000,0.000000 0.000000,0.000000 0.000000,0.000000 0.000000,0.000000-50.000000,0.000000 0.000000,75.000000-125.000000,0.000000 0.000000,25.000000-50.000000,0.000000 0.000000,0.000000 50.000000,0.000000 0.000000,-50.000000 100.000000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62300.000000 34150.000000,'0.000000'100.000000,"25.000000"-75.000000,0.000000 0.000000,0.000000-25.000000,0.000000 0.000000,0.000000 0.000000,0.000000 0.000000,-25.000000-25.000000,0.000000 0.000000,50.000000-50.000000,0.000000 0.000000,-50.000000 25.000000,0.000000 0.000000,0.000000-50.000000,0.000000 0.000000,-25.000000 0.000000,0.000000 0.000000,-75.000000 75.000000,0.000000 0.000000,-50.000000 50.000000,0.000000 0.000000,50.000000 75.000000,0.000000 0.000000,75.000000 25.000000,0.000000 0.000000,25.000000-75.000000,0.000000 0.000000,25.000000-50.000000,0.000000 0.000000,75.000000 0.000000,0.000000 0.000000,-50.000000 0.000000,0.000000 0.000000,125.000000-25.000000,0.000000 0.000000,-125.000000 0.000000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63400.000000 33500.000000,'0.000000'-50.000000,"0.000000"25.000000,0.000000 0.000000,0.000000-25.000000,0.000000 0.000000,0.000000 0.000000,0.000000 0.000000,-25.000000 25.000000,0.000000 0.000000,-50.000000 25.000000,0.000000 0.000000,-25.000000 50.000000,0.000000 0.000000,50.000000 25.000000,0.000000 0.000000,25.000000 0.000000,0.000000 0.000000,50.000000-25.000000,0.000000 0.000000,0.000000-25.000000,0.000000 0.000000,25.000000 0.000000,0.000000 0.000000,-25.000000 0.000000,0.000000 0.000000,25.000000 25.000000,0.000000 0.000000,0.000000 25.000000,0.000000 0.000000,-50.000000 0.000000,0.000000 0.000000,0.000000-25.000000,0.000000 0.000000,-25.000000-25.000000,0.000000 0.000000,0.000000-50.000000,0.000000 0.000000,25.000000-25.000000,0.000000 0.000000,25.000000 25.000000,0.000000 0.000000,-25.000000 0.000000,0.000000 0.000000,25.000000-25.000000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63500.000000 33850.000000,'100.000000'0.000000,"-25.000000"0.000000,0.000000 0.000000,-25.000000 0.000000,0.000000 0.000000,-50.000000 50.000000,0.000000 0.000000,0.000000 0.000000,0.000000 0.000000,0.000000 25.000000,0.000000 0.000000,0.000000-50.000000,0.000000 0.000000,25.000000-25.000000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64050.000000 33350.000000,'50.000000'-200.000000,"-50.000000"150.000000,0.000000 0.000000,-25.000000 25.000000,0.000000 0.000000,0.000000 25.000000,0.000000 0.000000,50.000000 50.000000,0.000000 0.000000,-25.000000-25.000000,0.000000 0.000000,25.000000 0.000000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64300.000000 33650.000000,'50.000000'-50.000000,"-25.000000"25.000000,0.000000 0.000000,25.000000-25.000000,0.000000 0.000000,25.000000-25.000000,0.000000 0.000000,0.000000 0.000000,0.000000 0.000000,-25.000000 25.000000,0.000000 0.000000,-25.000000 50.000000,0.000000 0.000000,-25.000000-25.000000,0.000000 0.000000,0.000000 50.000000,0.000000 0.000000,-50.000000 125.000000,0.000000 0.000000,25.000000 25.000000,0.000000 0.000000,25.000000-25.000000,0.000000 0.000000,0.000000-50.000000,0.000000 0.000000,100.000000-75.000000,0.000000 0.000000,-75.000000-25.000000,0.000000 0.000000,25.000000-50.000000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65500.000000 33600.000000,'-50.000000'300.000000,"25.000000"-200.000000,0.000000 0.000000,0.000000 0.000000,0.000000 0.000000,25.000000-25.000000,0.000000 0.000000,50.000000-75.000000,0.000000 0.000000,-25.000000-25.000000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65850.000000 33000.000000,'-150.000000'50.000000,"75.000000"-25.000000,0.000000 0.000000,75.000000 25.000000,0.000000 0.000000,75.000000 0.000000,0.000000 0.000000,-50.000000-25.000000,0.000000 0.000000,0.000000 0.000000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66400.000000 34050.000000,'0.000000'100.000000,"0.000000"-50.000000,0.000000 0.000000,0.000000-75.000000,0.000000 0.000000,25.000000-50.000000,0.000000 0.000000,-25.000000 50.000000,0.000000 0.000000,0.000000-50.000000,0.000000 0.000000,0.000000 50.000000,0.000000 0.000000,0.000000-25.000000,0.000000 0.000000,-25.000000 25.000000,0.000000 0.000000,-75.000000 25.000000,0.000000 0.000000,0.000000 25.000000,0.000000 0.000000,25.000000 100.000000,0.000000 0.000000,50.000000 0.000000,0.000000 0.000000,100.000000-75.000000,0.000000 0.000000,75.000000-75.000000,0.000000 0.000000,-100.000000 0.000000,0.000000 0.000000,0.000000 0.000000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66850.000000 33750.000000,'0.000000'50.000000,"0.000000"-25.000000,0.000000 0.000000,25.000000 25.000000,0.000000 0.000000,0.000000 25.000000,0.000000 0.000000,25.000000-25.000000,0.000000 0.000000,0.000000-25.000000,0.000000 0.000000,-25.000000-25.000000,0.000000 0.000000,50.000000-25.000000,0.000000 0.000000,-50.000000 0.000000,0.000000 0.000000,75.000000-75.000000,0.000000 0.000000,-50.000000 25.000000,0.000000 0.000000,-25.000000 50.000000,0.000000 0.000000,0.000000 75.000000,0.000000 0.000000,-25.000000 25.000000,0.000000 0.000000,25.000000 25.000000,0.000000 0.000000,25.000000-75.000000,0.000000 0.000000,50.000000-25.000000,0.000000 0.000000,-50.000000-25.000000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3T05:01:19"/>
    </inkml:context>
    <inkml:brush xml:id="br0">
      <inkml:brushProperty name="width" value="0.031154703348875" units="cm"/>
      <inkml:brushProperty name="height" value="0.031154703348875" units="cm"/>
      <inkml:brushProperty name="color" value="#F2385B"/>
      <inkml:brushProperty name="ignorePressure" value="0"/>
    </inkml:brush>
  </inkml:definitions>
  <inkml:trace contextRef="#ctx0" brushRef="#br0">52350.000000 8550.000000 470,'51.000000'-2.000000'102,"4.000000"-3.000000"-326 ,3.000000-3.000000 346,3.000000-2.000000-121,3.000000-1.000000 3,3.000000 3.000000-1,3.000000 3.000000-10,4.000000 4.000000 5,-3.000000 2.000000 5,-5.000000 4.000000-4,-7.000000 3.000000 1,-5.000000 3.000000-1,-9.000000 7.000000 0,-9.000000 14.000000 3,-10.000000 11.000000-3,-8.000000 14.000000-1,-11.000000 3.000000 8,-8.000000-2.000000-9,-10.000000-3.000000 2,-9.000000-3.000000 1,-4.000000-6.000000 0,4.000000-5.000000 1,3.000000-7.000000-2,3.000000-5.000000 1,-5.000000 2.000000-2,-12.000000 13.000000 5,-13.000000 12.000000-5,-12.000000 13.000000 2,-1.000000-1.000000 4,14.000000-11.000000-7,11.000000-14.000000 3,14.000000-11.000000-1,2.000000-4.000000 3,-6.000000 6.000000-4,-6.000000 7.000000 3,-6.000000 6.000000-2,-2.000000 3.000000 4,3.000000 0.000000-4,3.000000 0.000000 0,4.000000 0.000000 1,10.000000-4.000000-3,19.000000-5.000000 3,19.000000-7.000000 3,19.000000-5.000000-4,19.000000-8.000000 2,23.000000-5.000000-4,22.000000-7.000000 5,22.000000-5.000000 1,19.000000-11.000000-4,20.000000-11.000000 2,18.000000-14.000000-1,20.000000-11.000000-5,-12.000000-4.000000 3,-41.000000 6.000000-2,-40.000000 7.000000 14,-40.000000 6.000000-12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69500.000000 33050.000000,'-100.000000'0.000000,"100.000000"100.000000,0.000000 0.000000,0.000000 50.000000,0.000000 0.000000,0.000000 0.000000,0.000000 0.000000,25.000000 0.000000,0.000000 0.000000,0.000000-100.000000,0.000000 0.000000,0.000000 0.000000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71450.000000 34300.000000,'-100.000000'0.000000,"75.000000"0.000000,0.000000 0.000000,0.000000 0.000000,0.000000 0.000000,0.000000 25.000000,0.000000 0.000000,25.000000 0.000000,0.000000 0.000000,0.000000 100.000000,0.000000 0.000000,0.000000 25.000000,0.000000 0.000000,0.000000-100.000000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72500.000000 33250.000000,'0.000000'-100.000000,"50.000000"75.000000,0.000000 0.000000,-25.000000 0.000000,0.000000 0.000000,25.000000 75.000000,0.000000 0.000000,-50.000000 25.000000,0.000000 0.000000,0.000000-50.000000,0.000000 0.000000,0.000000 75.000000,0.000000 0.000000,0.000000-75.000000,0.000000 0.000000,-25.000000 75.000000,0.000000 0.000000,0.000000-50.000000,0.000000 0.000000,0.000000-50.000000,0.000000 0.000000,25.000000 50.000000,0.000000 0.000000,0.000000 0.000000,0.000000 0.000000,75.000000-50.000000,0.000000 0.000000,50.000000 0.000000,0.000000 0.000000,-50.000000 0.000000,0.000000 0.000000,-25.000000-25.000000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74550.000000 34050.000000,'0.000000'-50.000000,"0.000000"25.000000,0.000000 0.000000,0.000000 75.000000,0.000000 0.000000,-25.000000 50.000000,0.000000 0.000000,0.000000-50.000000,0.000000 0.000000,-25.000000 125.000000,0.000000 0.000000,50.000000-50.000000,0.000000 0.000000,-25.000000-100.000000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75750.000000 32850.000000,'0.000000'-100.000000,"0.000000"50.000000,0.000000 0.000000,50.000000 25.000000,0.000000 0.000000,25.000000 25.000000,0.000000 0.000000,-50.000000 0.000000,0.000000 0.000000,25.000000 0.000000,0.000000 0.000000,-25.000000 0.000000,0.000000 0.000000,50.000000 0.000000,0.000000 0.000000,-50.000000 0.000000,0.000000 0.000000,0.000000 50.000000,0.000000 0.000000,0.000000 0.000000,0.000000 0.000000,-50.000000 50.000000,0.000000 0.000000,-50.000000-25.000000,0.000000 0.000000,50.000000 0.000000,0.000000 0.000000,0.000000-25.000000,0.000000 0.000000,50.000000-25.000000,0.000000 0.000000,50.000000 0.000000,0.000000 0.000000,-50.000000-25.000000,0.000000 0.000000,75.000000 0.000000,0.000000 0.000000,-75.000000 0.000000,0.000000 0.000000,75.000000 25.000000,0.000000 0.000000,-75.000000 0.000000,0.000000 0.000000,-25.000000 0.000000,0.000000 0.000000,-50.000000 0.000000,0.000000 0.000000,-25.000000 25.000000,0.000000 0.000000,0.000000-25.000000,0.000000 0.000000,25.000000 25.000000,0.000000 0.000000,25.000000-25.000000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81050.000000 34000.000000,'50.000000'50.000000,"-25.000000"-50.000000,0.000000 0.000000,0.000000-50.000000,0.000000 0.000000,50.000000-125.000000,0.000000 0.000000,-25.000000-25.000000,0.000000 0.000000,-75.000000 25.000000,0.000000 0.000000,-150.000000 125.000000,0.000000 0.000000,-50.000000 125.000000,0.000000 0.000000,125.000000 75.000000,0.000000 0.000000,100.000000-100.000000,0.000000 0.000000,0.000000 75.000000,0.000000 0.000000,25.000000-100.000000,0.000000 0.000000,100.000000 50.000000,0.000000 0.000000,-75.000000-50.000000,0.000000 0.000000,150.000000-25.000000,0.000000 0.000000,-25.000000-25.000000,0.000000 0.000000,-50.000000-25.000000,0.000000 0.000000,-75.000000 50.000000,0.000000 0.000000,-50.000000 50.000000,0.000000 0.000000,0.000000 25.000000,0.000000 0.000000,0.000000-25.000000,0.000000 0.000000,0.000000-25.000000,0.000000 0.000000,-25.000000 0.000000,0.000000 0.000000,0.000000-25.000000,0.000000 0.000000,25.000000-75.000000,0.000000 0.000000,0.000000 50.000000,0.000000 0.000000,75.000000-150.000000,0.000000 0.000000,100.000000-25.000000,0.000000 0.000000,-50.000000 100.000000,0.000000 0.000000,-100.000000 100.000000,0.000000 0.000000,0.000000 0.000000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78700.000000 34300.000000,'-50.000000'200.000000,"25.000000"-175.000000,0.000000 0.000000,25.000000 50.000000,0.000000 0.000000,25.000000-75.000000,0.000000 0.000000,-25.000000 25.000000,0.000000 0.000000,-50.000000 75.000000,0.000000 0.000000,0.000000-25.000000,0.000000 0.000000,25.000000-25.000000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78800.000000 32800.000000,'0.000000'-50.000000,"-25.000000"0.000000,0.000000 0.000000,0.000000 25.000000,0.000000 0.000000,25.000000 0.000000,0.000000 0.000000,0.000000 0.000000,0.000000 0.000000,25.000000 0.000000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83200.000000 33800.000000,'50.000000'50.000000,"-50.000000"-25.000000,0.000000 0.000000,50.000000-50.000000,0.000000 0.000000,-25.000000-75.000000,0.000000 0.000000,0.000000 0.000000,0.000000 0.000000,-25.000000 75.000000,0.000000 0.000000,25.000000-75.000000,0.000000 0.000000,-25.000000 50.000000,0.000000 0.000000,0.000000-25.000000,0.000000 0.000000,0.000000 50.000000,0.000000 0.000000,-75.000000-25.000000,0.000000 0.000000,-75.000000 125.000000,0.000000 0.000000,0.000000 100.000000,0.000000 0.000000,75.000000 25.000000,0.000000 0.000000,75.000000-100.000000,0.000000 0.000000,150.000000-150.000000,0.000000 0.000000,0.000000-100.000000,0.000000 0.000000,-100.000000 100.000000,0.000000 0.000000,75.000000-175.000000,0.000000 0.000000,-75.000000 150.000000,0.000000 0.000000,50.000000-150.000000,0.000000 0.000000,-75.000000 150.000000,0.000000 0.000000,0.000000-50.000000,0.000000 0.000000,-25.000000 100.000000,0.000000 0.000000,-25.000000 0.000000,0.000000 0.000000,-25.000000 100.000000,0.000000 0.000000,-25.000000 100.000000,0.000000 0.000000,25.000000 0.000000,0.000000 0.000000,50.000000-25.000000,0.000000 0.000000,50.000000-25.000000,0.000000 0.000000,0.000000-75.000000,0.000000 0.000000,-50.000000-25.000000,0.000000 0.000000,25.000000 0.000000,0.000000 0.000000,0.000000-25.000000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83950.000000 33400.000000,'200.000000'0.000000,"-175.000000"-25.000000,0.000000 0.000000,25.000000 0.000000,0.000000 0.000000,-25.000000 0.000000,0.000000 0.000000,0.000000-25.000000,0.000000 0.000000,-25.000000 0.000000,0.000000 0.000000,-50.000000 50.000000,0.000000 0.000000,25.000000 0.000000,0.000000 0.000000,-50.000000 25.000000,0.000000 0.000000,50.000000 0.000000,0.000000 0.000000,-25.000000 50.000000,0.000000 0.000000,50.000000-25.000000,0.000000 0.000000,125.000000-25.000000,0.000000 0.000000,0.000000 0.000000,0.000000 0.000000,-50.000000 0.000000,0.000000 0.000000,-50.000000 50.000000,0.000000 0.000000,-25.000000 0.000000,0.000000 0.000000,0.000000-50.000000,0.000000 0.000000,-25.000000-50.000000,0.000000 0.000000,25.000000 0.000000,0.000000 0.000000,25.000000-75.000000,0.000000 0.000000,-25.000000 50.000000,0.000000 0.000000,100.000000-100.000000,0.000000 0.000000,0.000000 75.000000,0.000000 0.000000,25.000000 50.000000,0.000000 0.000000,-100.000000 25.000000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51150.000000 11250.000000,'50.000000'0.000000,"-25.000000"0.000000,0.000000 0.000000,-50.000000 50.000000,0.000000 0.000000,25.000000-25.000000,0.000000 0.000000,-125.000000 175.000000,0.000000 0.000000,0.000000 125.000000,0.000000 0.000000,25.000000 125.000000,0.000000 0.000000,-50.000000 0.000000,0.000000 0.000000,25.000000-100.000000,0.000000 0.000000,50.000000-175.000000,0.000000 0.000000,75.000000-125.000000,0.000000 0.000000,100.000000-150.000000,0.000000 0.000000,25.000000-75.000000,0.000000 0.000000,0.000000 75.000000,0.000000 0.000000,-100.000000 50.000000,0.000000 0.000000,75.000000-50.000000,0.000000 0.000000,-50.000000 75.000000,0.000000 0.000000,75.000000-75.000000,0.000000 0.000000,-25.000000 0.000000,0.000000 0.000000,0.000000 0.000000,0.000000 0.000000,0.000000 25.000000,0.000000 0.000000,-50.000000 0.000000,0.000000 0.000000,-50.000000 25.000000,0.000000 0.000000,-75.000000 25.000000,0.000000 0.000000,-50.000000 0.000000,0.000000 0.000000,75.000000 25.000000,0.000000 0.000000,-125.000000-25.000000,0.000000 0.000000,100.000000 25.000000,0.000000 0.000000,-225.000000-25.000000,0.000000 0.000000,-25.000000 0.000000,0.000000 0.000000,25.000000 25.000000,0.000000 0.000000,125.000000 0.000000,0.000000 0.000000,150.000000 0.000000,0.000000 0.000000,100.000000 25.000000,0.000000 0.000000,125.000000 50.000000,0.000000 0.000000,25.000000 75.000000,0.000000 0.000000,-175.000000-100.000000,0.000000 0.000000,150.000000 150.000000,0.000000 0.000000,-125.000000-150.000000,0.000000 0.000000,125.000000 175.000000,0.000000 0.000000,-150.000000-125.000000,0.000000 0.000000,150.000000 225.000000,0.000000 0.000000,-50.000000-100.000000,0.000000 0.000000,-50.000000-150.000000,0.000000 0.000000,-50.000000-125.000000,0.000000 0.000000,0.000000-200.000000,0.000000 0.000000,0.000000-100.000000,0.000000 0.000000,-25.000000-100.000000,0.000000 0.000000,-25.000000 50.000000,0.000000 0.000000,0.000000 275.000000,0.000000 0.000000,0.000000-250.000000,0.000000 0.000000,-25.000000 300.000000,0.000000 0.000000,-50.000000-200.000000,0.000000 0.000000,0.000000 175.000000,0.000000 0.000000,-25.000000 75.000000,0.000000 0.000000,75.000000 75.000000,0.000000 0.000000,0.000000 0.000000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87250.000000 33650.000000,'0.000000'100.000000,"50.000000"-125.000000,0.000000 0.000000,25.000000-75.000000,0.000000 0.000000,-50.000000-50.000000,0.000000 0.000000,-25.000000 50.000000,0.000000 0.000000,0.000000 75.000000,0.000000 0.000000,-50.000000-50.000000,0.000000 0.000000,25.000000 75.000000,0.000000 0.000000,-100.000000 25.000000,0.000000 0.000000,75.000000 0.000000,0.000000 0.000000,-50.000000 100.000000,0.000000 0.000000,50.000000-75.000000,0.000000 0.000000,25.000000 100.000000,0.000000 0.000000,150.000000-75.000000,0.000000 0.000000,100.000000-150.000000,0.000000 0.000000,0.000000-150.000000,0.000000 0.000000,-50.000000-75.000000,0.000000 0.000000,-125.000000 75.000000,0.000000 0.000000,-50.000000 125.000000,0.000000 0.000000,0.000000-25.000000,0.000000 0.000000,0.000000 100.000000,0.000000 0.000000,-25.000000 0.000000,0.000000 0.000000,-25.000000 125.000000,0.000000 0.000000,0.000000 100.000000,0.000000 0.000000,25.000000 50.000000,0.000000 0.000000,25.000000 25.000000,0.000000 0.000000,0.000000-25.000000,0.000000 0.000000,-50.000000-75.000000,0.000000 0.000000,50.000000-150.000000,0.000000 0.000000,-50.000000 25.000000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87700.000000 34050.000000,'0.000000'-50.000000,"0.000000"0.000000,0.000000 0.000000,0.000000 0.000000,0.000000 0.000000,75.000000-25.000000,0.000000 0.000000,50.000000 25.000000,0.000000 0.000000,-25.000000 50.000000,0.000000 0.000000,-25.000000 0.000000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91900.000000 32250.000000,'0.000000'-100.000000,"0.000000"50.000000,0.000000 0.000000,-25.000000 25.000000,0.000000 0.000000,-50.000000 0.000000,0.000000 0.000000,-100.000000 75.000000,0.000000 0.000000,0.000000 175.000000,0.000000 0.000000,25.000000 25.000000,0.000000 0.000000,125.000000-50.000000,0.000000 0.000000,125.000000-75.000000,0.000000 0.000000,75.000000-100.000000,0.000000 0.000000,-100.000000-25.000000,0.000000 0.000000,100.000000-75.000000,0.000000 0.000000,-125.000000 50.000000,0.000000 0.000000,25.000000 0.000000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92500.000000 33400.000000,'-50.000000'0.000000,"50.000000"-25.000000,0.000000 0.000000,25.000000-25.000000,0.000000 0.000000,0.000000 25.000000,0.000000 0.000000,0.000000-125.000000,0.000000 0.000000,-50.000000 75.000000,0.000000 0.000000,-100.000000 50.000000,0.000000 0.000000,-25.000000 125.000000,0.000000 0.000000,100.000000 50.000000,0.000000 0.000000,50.000000-50.000000,0.000000 0.000000,175.000000-50.000000,0.000000 0.000000,0.000000-150.000000,0.000000 0.000000,-100.000000 50.000000,0.000000 0.000000,-25.000000 0.000000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93700.000000 31500.000000,'-200.000000'100.000000,"150.000000"0.000000,0.000000 0.000000,0.000000 50.000000,0.000000 0.000000,0.000000 0.000000,0.000000 0.000000,50.000000-75.000000,0.000000 0.000000,-25.000000 75.000000,0.000000 0.000000,25.000000-100.000000,0.000000 0.000000,-25.000000 100.000000,0.000000 0.000000,75.000000-75.000000,0.000000 0.000000,25.000000-100.000000,0.000000 0.000000,-25.000000 0.000000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93800.000000 32700.000000,'50.000000'-100.000000,"-25.000000"100.000000,0.000000 0.000000,-25.000000-25.000000,0.000000 0.000000,25.000000 25.000000,0.000000 0.000000,-25.000000 50.000000,0.000000 0.000000,0.000000-25.000000,0.000000 0.000000,-25.000000 75.000000,0.000000 0.000000,25.000000-50.000000,0.000000 0.000000,0.000000 50.000000,0.000000 0.000000,0.000000-25.000000,0.000000 0.000000,25.000000-50.000000,0.000000 0.000000,75.000000-100.000000,0.000000 0.000000,-25.000000-75.000000,0.000000 0.000000,0.000000 25.000000,0.000000 0.000000,-50.000000 75.000000,0.000000 0.000000,-25.000000 150.000000,0.000000 0.000000,0.000000-25.000000,0.000000 0.000000,0.000000 0.000000,0.000000 0.000000,25.000000-50.000000,0.000000 0.000000,25.000000-25.000000,0.000000 0.000000,-25.000000 0.000000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95300.000000 32450.000000,'-150.000000'200.000000,"125.000000"-125.000000,0.000000 0.000000,25.000000-25.000000,0.000000 0.000000,0.000000 0.000000,0.000000 0.000000,0.000000 0.000000,0.000000 0.000000,0.000000-25.000000,0.000000 0.000000,25.000000-25.000000,0.000000 0.000000,0.000000 0.000000,0.000000 0.000000,25.000000-25.000000,0.000000 0.000000,-25.000000 0.000000,0.000000 0.000000,25.000000-50.000000,0.000000 0.000000,25.000000 25.000000,0.000000 0.000000,-50.000000 0.000000,0.000000 0.000000,0.000000 25.000000,0.000000 0.000000,0.000000 25.000000,0.000000 0.000000,-25.000000 25.000000,0.000000 0.000000,0.000000 25.000000,0.000000 0.000000,0.000000 0.000000,0.000000 0.000000,25.000000-50.000000,0.000000 0.000000,-25.000000 25.000000,0.000000 0.000000,50.000000-25.000000,0.000000 0.000000,0.000000-50.000000,0.000000 0.000000,0.000000 0.000000,0.000000 0.000000,0.000000 0.000000,0.000000 0.000000,-25.000000 50.000000,0.000000 0.000000,-25.000000 25.000000,0.000000 0.000000,0.000000 50.000000,0.000000 0.000000,25.000000-25.000000,0.000000 0.000000,0.000000-25.000000,0.000000 0.000000,0.000000-25.000000,0.000000 0.000000,0.000000 0.000000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96700.000000 32600.000000,'50.000000'50.000000,"-50.000000"0.000000,0.000000 0.000000,0.000000-25.000000,0.000000 0.000000,-25.000000 25.000000,0.000000 0.000000,25.000000-25.000000,0.000000 0.000000,-25.000000 75.000000,0.000000 0.000000,0.000000-25.000000,0.000000 0.000000,25.000000-50.000000,0.000000 0.000000,25.000000-50.000000,0.000000 0.000000,50.000000-75.000000,0.000000 0.000000,-25.000000 25.000000,0.000000 0.000000,-50.000000 50.000000,0.000000 0.000000,50.000000-25.000000,0.000000 0.000000,-25.000000 25.000000,0.000000 0.000000,0.000000 50.000000,0.000000 0.000000,-25.000000 50.000000,0.000000 0.000000,-25.000000 25.000000,0.000000 0.000000,25.000000-50.000000,0.000000 0.000000,0.000000-25.000000,0.000000 0.000000,-25.000000-25.000000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97800.000000 32550.000000,'0.000000'-50.000000,"0.000000"0.000000,0.000000 0.000000,25.000000 0.000000,0.000000 0.000000,0.000000 25.000000,0.000000 0.000000,-50.000000 25.000000,0.000000 0.000000,-25.000000 25.000000,0.000000 0.000000,25.000000-25.000000,0.000000 0.000000,-50.000000 75.000000,0.000000 0.000000,50.000000 25.000000,0.000000 0.000000,0.000000-25.000000,0.000000 0.000000,75.000000 0.000000,0.000000 0.000000,0.000000 0.000000,0.000000 0.000000,0.000000-25.000000,0.000000 0.000000,-50.000000 0.000000,0.000000 0.000000,25.000000-25.000000,0.000000 0.000000,-75.000000 25.000000,0.000000 0.000000,25.000000-50.000000,0.000000 0.000000,-100.000000 25.000000,0.000000 0.000000,25.000000 0.000000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3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26450.000000 50750.000000,'50.000000'50.000000,"-50.000000"-25.000000,0.000000 0.000000,25.000000 0.000000,0.000000 0.000000,0.000000-25.000000,0.000000 0.000000,25.000000-75.000000,0.000000 0.000000,0.000000-50.000000,0.000000 0.000000,-25.000000-75.000000,0.000000 0.000000,-75.000000 50.000000,0.000000 0.000000,-75.000000 75.000000,0.000000 0.000000,-100.000000 125.000000,0.000000 0.000000,-25.000000 175.000000,0.000000 0.000000,125.000000 25.000000,0.000000 0.000000,100.000000-175.000000,0.000000 0.000000,0.000000 150.000000,0.000000 0.000000,25.000000-175.000000,0.000000 0.000000,175.000000 100.000000,0.000000 0.000000,50.000000-150.000000,0.000000 0.000000,0.000000-100.000000,0.000000 0.000000,-150.000000 0.000000,0.000000 0.000000,-25.000000 50.000000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54600.000000 10900.000000,'0.000000'50.000000,"0.000000"25.000000,0.000000 0.000000,-25.000000-50.000000,0.000000 0.000000,-25.000000 150.000000,0.000000 0.000000,25.000000-100.000000,0.000000 0.000000,-75.000000 200.000000,0.000000 0.000000,75.000000-150.000000,0.000000 0.000000,-100.000000 225.000000,0.000000 0.000000,75.000000-250.000000,0.000000 0.000000,-100.000000 250.000000,0.000000 0.000000,75.000000-125.000000,0.000000 0.000000,50.000000-150.000000,0.000000 0.000000,125.000000-75.000000,0.000000 0.000000,50.000000-50.000000,0.000000 0.000000,-25.000000 0.000000,0.000000 0.000000,-100.000000 25.000000,0.000000 0.000000,100.000000-50.000000,0.000000 0.000000,-75.000000 50.000000,0.000000 0.000000,100.000000-50.000000,0.000000 0.000000,25.000000-25.000000,0.000000 0.000000,0.000000 25.000000,0.000000 0.000000,-25.000000-25.000000,0.000000 0.000000,-25.000000-25.000000,0.000000 0.000000,-75.000000 25.000000,0.000000 0.000000,-50.000000 0.000000,0.000000 0.000000,-100.000000 50.000000,0.000000 0.000000,75.000000 50.000000,0.000000 0.000000,-125.000000-25.000000,0.000000 0.000000,100.000000 25.000000,0.000000 0.000000,-150.000000 0.000000,0.000000 0.000000,125.000000 0.000000,0.000000 0.000000,-250.000000 0.000000,0.000000 0.000000,25.000000 0.000000,0.000000 0.000000,75.000000-75.000000,0.000000 0.000000,100.000000-25.000000,0.000000 0.000000,100.000000 25.000000,0.000000 0.000000,25.000000 50.000000,0.000000 0.000000,25.000000 50.000000,0.000000 0.000000,0.000000 0.000000,0.000000 0.000000,25.000000 75.000000,0.000000 0.000000,-25.000000-50.000000,0.000000 0.000000,75.000000 125.000000,0.000000 0.000000,50.000000 50.000000,0.000000 0.000000,0.000000 50.000000,0.000000 0.000000,0.000000 50.000000,0.000000 0.000000,25.000000-50.000000,0.000000 0.000000,-50.000000-125.000000,0.000000 0.000000,-50.000000-150.000000,0.000000 0.000000,-50.000000-50.000000,0.000000 0.000000,0.000000 0.000000,0.000000 0.000000,-25.000000-75.000000,0.000000 0.000000,0.000000 75.000000,0.000000 0.000000,0.000000-125.000000,0.000000 0.000000,0.000000 100.000000,0.000000 0.000000,0.000000-150.000000,0.000000 0.000000,0.000000 150.000000,0.000000 0.000000,-50.000000-325.000000,0.000000 0.000000,25.000000-100.000000,0.000000 0.000000,-25.000000 75.000000,0.000000 0.000000,25.000000 250.000000,0.000000 0.000000,0.000000 150.000000,0.000000 0.000000,0.000000 75.000000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27650.000000 50150.000000,'-50.000000'0.000000,"50.000000"75.000000,0.000000 0.000000,-25.000000 50.000000,0.000000 0.000000,25.000000 100.000000,0.000000 0.000000,25.000000-50.000000,0.000000 0.000000,50.000000-100.000000,0.000000 0.000000,25.000000-150.000000,0.000000 0.000000,-25.000000-50.000000,0.000000 0.000000,-75.000000 75.000000,0.000000 0.000000,50.000000-100.000000,0.000000 0.000000,-25.000000 125.000000,0.000000 0.000000,-25.000000-100.000000,0.000000 0.000000,25.000000 100.000000,0.000000 0.000000,-25.000000 75.000000,0.000000 0.000000,0.000000 50.000000,0.000000 0.000000,0.000000 0.000000,0.000000 0.000000,75.000000-50.000000,0.000000 0.000000,-25.000000-50.000000,0.000000 0.000000,-25.000000 0.000000,0.000000 0.000000,25.000000-25.000000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28600.000000 50200.000000,'0.000000'-100.000000,"-25.000000"75.000000,0.000000 0.000000,50.000000-25.000000,0.000000 0.000000,75.000000 0.000000,0.000000 0.000000,-25.000000 0.000000,0.000000 0.000000,-50.000000 50.000000,0.000000 0.000000,50.000000-75.000000,0.000000 0.000000,-50.000000 75.000000,0.000000 0.000000,-25.000000-25.000000,0.000000 0.000000,25.000000 0.000000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29150.000000 49450.000000,'-50.000000'250.000000,"0.000000"-125.000000,0.000000 0.000000,50.000000 50.000000,0.000000 0.000000,0.000000 0.000000,0.000000 0.000000,50.000000-25.000000,0.000000 0.000000,-25.000000-125.000000,0.000000 0.000000,0.000000 0.000000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29900.000000 50500.000000,'-50.000000'100.000000,"25.000000"0.000000,0.000000 0.000000,25.000000 125.000000,0.000000 0.000000,50.000000 25.000000,0.000000 0.000000,-25.000000-75.000000,0.000000 0.000000,-25.000000-125.000000,0.000000 0.000000,25.000000 50.000000,0.000000 0.000000,-25.000000-75.000000,0.000000 0.000000,0.000000-200.000000,0.000000 0.000000,0.000000-75.000000,0.000000 0.000000,0.000000-25.000000,0.000000 0.000000,0.000000 25.000000,0.000000 0.000000,25.000000 75.000000,0.000000 0.000000,75.000000 75.000000,0.000000 0.000000,-25.000000 100.000000,0.000000 0.000000,-25.000000 75.000000,0.000000 0.000000,-50.000000-50.000000,0.000000 0.000000,25.000000 75.000000,0.000000 0.000000,-50.000000 0.000000,0.000000 0.000000,-50.000000 25.000000,0.000000 0.000000,-25.000000-25.000000,0.000000 0.000000,25.000000-25.000000,0.000000 0.000000,25.000000-50.000000,0.000000 0.000000,50.000000-75.000000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4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31200.000000 49950.000000,'0.000000'150.000000,"-25.000000"-75.000000,0.000000 0.000000,0.000000 50.000000,0.000000 0.000000,50.000000-25.000000,0.000000 0.000000,25.000000-50.000000,0.000000 0.000000,-25.000000-25.000000,0.000000 0.000000,25.000000-25.000000,0.000000 0.000000,0.000000-25.000000,0.000000 0.000000,-25.000000 0.000000,0.000000 0.000000,25.000000-125.000000,0.000000 0.000000,0.000000 0.000000,0.000000 0.000000,-25.000000 50.000000,0.000000 0.000000,-25.000000 75.000000,0.000000 0.000000,25.000000 50.000000,0.000000 0.000000,-25.000000 50.000000,0.000000 0.000000,25.000000-50.000000,0.000000 0.000000,0.000000 25.000000,0.000000 0.000000,0.000000-25.000000,0.000000 0.000000,25.000000 25.000000,0.000000 0.000000,-25.000000-50.000000,0.000000 0.000000,-25.000000 25.000000,0.000000 0.000000,25.000000-25.000000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32600.000000 49300.000000,'-50.000000'50.000000,"75.000000"-50.000000,0.000000 0.000000,0.000000 0.000000,0.000000 0.000000,75.000000-50.000000,0.000000 0.000000,-50.000000 50.000000,0.000000 0.000000,100.000000-75.000000,0.000000 0.000000,-75.000000 0.000000,0.000000 0.000000,-25.000000 25.000000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33250.000000 48750.000000,'0.000000'350.000000,"-50.000000"-200.000000,0.000000 0.000000,50.000000-100.000000,0.000000 0.000000,0.000000 175.000000,0.000000 0.000000,50.000000 50.000000,0.000000 0.000000,0.000000-225.000000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35700.000000 50000.000000,'0.000000'50.000000,"0.000000"-25.000000,0.000000 0.000000,25.000000-50.000000,0.000000 0.000000,-25.000000 0.000000,0.000000 0.000000,25.000000-50.000000,0.000000 0.000000,-25.000000 50.000000,0.000000 0.000000,-25.000000-75.000000,0.000000 0.000000,25.000000 75.000000,0.000000 0.000000,-125.000000-25.000000,0.000000 0.000000,-25.000000 100.000000,0.000000 0.000000,100.000000 125.000000,0.000000 0.000000,75.000000-50.000000,0.000000 0.000000,150.000000-100.000000,0.000000 0.000000,75.000000-200.000000,0.000000 0.000000,-75.000000-125.000000,0.000000 0.000000,-75.000000 50.000000,0.000000 0.000000,-100.000000 175.000000,0.000000 0.000000,25.000000-100.000000,0.000000 0.000000,-25.000000 125.000000,0.000000 0.000000,-50.000000 0.000000,0.000000 0.000000,-25.000000 125.000000,0.000000 0.000000,50.000000 150.000000,0.000000 0.000000,25.000000 25.000000,0.000000 0.000000,50.000000 0.000000,0.000000 0.000000,-25.000000 0.000000,0.000000 0.000000,0.000000-50.000000,0.000000 0.000000,-75.000000-75.000000,0.000000 0.000000,25.000000-100.000000,0.000000 0.000000,-25.000000 25.000000,0.000000 0.000000,25.000000-50.000000,0.000000 0.000000,0.000000-25.000000,0.000000 0.000000,25.000000-125.000000,0.000000 0.000000,75.000000-25.000000,0.000000 0.000000,50.000000 75.000000,0.000000 0.000000,50.000000 0.000000,0.000000 0.000000,-100.000000 75.000000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39900.000000 50150.000000,'50.000000'0.000000,"-25.000000"25.000000,0.000000 0.000000,0.000000-50.000000,0.000000 0.000000,0.000000-50.000000,0.000000 0.000000,-25.000000-75.000000,0.000000 0.000000,0.000000 25.000000,0.000000 0.000000,0.000000 75.000000,0.000000 0.000000,-75.000000-25.000000,0.000000 0.000000,50.000000 75.000000,0.000000 0.000000,-75.000000-25.000000,0.000000 0.000000,75.000000 50.000000,0.000000 0.000000,-100.000000 125.000000,0.000000 0.000000,75.000000 50.000000,0.000000 0.000000,75.000000-50.000000,0.000000 0.000000,150.000000-125.000000,0.000000 0.000000,50.000000-125.000000,0.000000 0.000000,-50.000000-75.000000,0.000000 0.000000,-75.000000 25.000000,0.000000 0.000000,-100.000000 125.000000,0.000000 0.000000,25.000000-50.000000,0.000000 0.000000,-25.000000 50.000000,0.000000 0.000000,-25.000000 25.000000,0.000000 0.000000,0.000000 75.000000,0.000000 0.000000,25.000000-25.000000,0.000000 0.000000,-25.000000 150.000000,0.000000 0.000000,0.000000 75.000000,0.000000 0.000000,0.000000 50.000000,0.000000 0.000000,0.000000 0.000000,0.000000 0.000000,-25.000000-125.000000,0.000000 0.000000,25.000000-150.000000,0.000000 0.000000,0.000000-100.000000,0.000000 0.000000,25.000000 0.000000,0.000000 0.000000,0.000000-150.000000,0.000000 0.000000,0.000000 100.000000,0.000000 0.000000,50.000000-250.000000,0.000000 0.000000,0.000000 0.000000,0.000000 0.000000,25.000000 100.000000,0.000000 0.000000,50.000000 75.000000,0.000000 0.000000,-25.000000 150.000000,0.000000 0.000000,-25.000000 50.000000,0.000000 0.000000,-25.000000 25.000000,0.000000 0.000000,-50.000000-25.000000,0.000000 0.000000,0.000000 75.000000,0.000000 0.000000,0.000000-75.000000,0.000000 0.000000,-50.000000 75.000000,0.000000 0.000000,25.000000-50.000000,0.000000 0.000000,-75.000000 100.000000,0.000000 0.000000,0.000000-50.000000,0.000000 0.000000,50.000000-50.000000,0.000000 0.000000,25.000000-50.000000,0.000000 0.000000,125.000000-75.000000,0.000000 0.000000,25.000000 0.000000,0.000000 0.000000,0.000000 0.000000,0.000000 0.000000,-100.000000 50.000000,0.000000 0.000000,75.000000-25.000000,0.000000 0.000000,-75.000000 25.000000,0.000000 0.000000,25.000000-50.000000,0.000000 0.000000,-25.000000 75.000000,0.000000 0.000000,25.000000-75.000000,0.000000 0.000000,-50.000000 25.000000,0.000000 0.000000,-25.000000 50.000000,0.000000 0.000000,0.000000 25.000000,0.000000 0.000000,0.000000 50.000000,0.000000 0.000000,50.000000-25.000000,0.000000 0.000000,50.000000 0.000000,0.000000 0.000000,-50.000000-25.000000,0.000000 0.000000,50.000000 0.000000,0.000000 0.000000,-50.000000 0.000000,0.000000 0.000000,25.000000 25.000000,0.000000 0.000000,-25.000000-25.000000,0.000000 0.000000,0.000000 50.000000,0.000000 0.000000,-25.000000-50.000000,0.000000 0.000000,-25.000000 25.000000,0.000000 0.000000,-25.000000-50.000000,0.000000 0.000000,25.000000-125.000000,0.000000 0.000000,75.000000-75.000000,0.000000 0.000000,0.000000 50.000000,0.000000 0.000000,-25.000000 100.000000,0.000000 0.000000,75.000000-50.000000,0.000000 0.000000,-50.000000 75.000000,0.000000 0.000000,-25.000000 25.000000,0.000000 0.000000,25.000000-25.000000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05:01:19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43750.000000 49700.000000,'0.000000'50.000000,"0.000000"-75.000000,0.000000 0.000000,0.000000-50.000000,0.000000 0.000000,0.000000-25.000000,0.000000 0.000000,-25.000000 25.000000,0.000000 0.000000,0.000000 50.000000,0.000000 0.000000,-75.000000 0.000000,0.000000 0.000000,50.000000 25.000000,0.000000 0.000000,-25.000000 0.000000,0.000000 0.000000,25.000000 25.000000,0.000000 0.000000,-25.000000 75.000000,0.000000 0.000000,75.000000 25.000000,0.000000 0.000000,75.000000-75.000000,0.000000 0.000000,50.000000-25.000000,0.000000 0.000000,0.000000-50.000000,0.000000 0.000000,-50.000000-25.000000,0.000000 0.000000,-50.000000 50.000000,0.000000 0.000000,0.000000 0.000000,0.000000 0.000000,0.000000 0.000000,0.000000 0.000000,0.000000 50.000000,0.000000 0.000000,0.000000-50.000000,0.000000 0.000000,25.000000 25.000000,0.000000 0.000000,0.000000-50.000000,0.000000 0.000000,-25.000000-25.000000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/>
          <p:cNvSpPr/>
          <p:nvPr/>
        </p:nvSpPr>
        <p:spPr>
          <a:xfrm>
            <a:off x="0" y="4763"/>
            <a:ext cx="12192000" cy="300039"/>
          </a:xfrm>
          <a:prstGeom prst="rect">
            <a:avLst/>
          </a:prstGeom>
          <a:solidFill>
            <a:schemeClr val="accent2">
              <a:lumOff val="14999"/>
            </a:scheme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" name="Rectangle 22"/>
          <p:cNvSpPr/>
          <p:nvPr/>
        </p:nvSpPr>
        <p:spPr>
          <a:xfrm>
            <a:off x="0" y="4763"/>
            <a:ext cx="812800" cy="300039"/>
          </a:xfrm>
          <a:prstGeom prst="rect">
            <a:avLst/>
          </a:prstGeom>
          <a:solidFill>
            <a:srgbClr val="000099"/>
          </a:solidFill>
          <a:ln w="12700">
            <a:miter lim="400000"/>
          </a:ln>
        </p:spPr>
        <p:txBody>
          <a:bodyPr lIns="45719" rIns="45719" anchor="ctr"/>
          <a:lstStyle/>
          <a:p>
            <a:pPr marL="234950" indent="-234950" algn="ctr">
              <a:spcBef>
                <a:spcPts val="1000"/>
              </a:spcBef>
              <a:defRPr sz="2400" b="0">
                <a:solidFill>
                  <a:srgbClr val="00009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</a:defRPr>
            </a:pP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1308744" y="6441345"/>
            <a:ext cx="273657" cy="264256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Title Text"/>
          <p:cNvSpPr txBox="1"/>
          <p:nvPr>
            <p:ph type="title" hasCustomPrompt="1"/>
          </p:nvPr>
        </p:nvSpPr>
        <p:spPr>
          <a:xfrm>
            <a:off x="609600" y="685800"/>
            <a:ext cx="11379200" cy="335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half" idx="1" hasCustomPrompt="1"/>
          </p:nvPr>
        </p:nvSpPr>
        <p:spPr>
          <a:xfrm>
            <a:off x="609600" y="4267200"/>
            <a:ext cx="113792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ClrTx/>
              <a:buSzTx/>
              <a:buNone/>
              <a:defRPr sz="2600"/>
            </a:lvl1pPr>
            <a:lvl2pPr marL="795020" indent="-337820" algn="ctr">
              <a:spcBef>
                <a:spcPts val="600"/>
              </a:spcBef>
              <a:buClrTx/>
              <a:defRPr sz="2600"/>
            </a:lvl2pPr>
            <a:lvl3pPr marL="1184275" indent="-269875" algn="ctr">
              <a:spcBef>
                <a:spcPts val="600"/>
              </a:spcBef>
              <a:buClrTx/>
              <a:defRPr sz="2600"/>
            </a:lvl3pPr>
            <a:lvl4pPr marL="1668780" indent="-297180" algn="ctr">
              <a:spcBef>
                <a:spcPts val="600"/>
              </a:spcBef>
              <a:buClrTx/>
              <a:defRPr sz="2600"/>
            </a:lvl4pPr>
            <a:lvl5pPr marL="2125980" indent="-297180" algn="ctr">
              <a:spcBef>
                <a:spcPts val="600"/>
              </a:spcBef>
              <a:buClrTx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 hasCustomPrompt="1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"/>
          <p:cNvSpPr/>
          <p:nvPr/>
        </p:nvSpPr>
        <p:spPr>
          <a:xfrm>
            <a:off x="1523999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chemeClr val="accent3">
                  <a:lumOff val="4400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b="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6005512" y="6613525"/>
            <a:ext cx="330161" cy="332740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 hasCustomPrompt="1"/>
          </p:nvPr>
        </p:nvSpPr>
        <p:spPr>
          <a:xfrm>
            <a:off x="609600" y="304800"/>
            <a:ext cx="115824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 hasCustomPrompt="1"/>
          </p:nvPr>
        </p:nvSpPr>
        <p:spPr>
          <a:xfrm>
            <a:off x="609600" y="1524000"/>
            <a:ext cx="10972800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 hasCustomPrompt="1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 hasCustomPrompt="1"/>
          </p:nvPr>
        </p:nvSpPr>
        <p:spPr>
          <a:xfrm>
            <a:off x="609600" y="304800"/>
            <a:ext cx="115824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 hasCustomPrompt="1"/>
          </p:nvPr>
        </p:nvSpPr>
        <p:spPr>
          <a:xfrm>
            <a:off x="609600" y="1524000"/>
            <a:ext cx="5384800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 hasCustomPrompt="1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ClrTx/>
              <a:buSzTx/>
              <a:buNone/>
              <a:defRPr b="1"/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ClrTx/>
              <a:buSzTx/>
              <a:buNone/>
              <a:defRPr b="1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 hasCustomPrompt="1"/>
          </p:nvPr>
        </p:nvSpPr>
        <p:spPr>
          <a:xfrm>
            <a:off x="609600" y="304800"/>
            <a:ext cx="115824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 hasCustomPrompt="1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idx="1" hasCustomPrompt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 hasCustomPrompt="1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0" y="4763"/>
            <a:ext cx="12192000" cy="300039"/>
          </a:xfrm>
          <a:prstGeom prst="rect">
            <a:avLst/>
          </a:prstGeom>
          <a:solidFill>
            <a:schemeClr val="accent2">
              <a:lumOff val="14999"/>
            </a:scheme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" name="Rectangle 21"/>
          <p:cNvSpPr/>
          <p:nvPr/>
        </p:nvSpPr>
        <p:spPr>
          <a:xfrm>
            <a:off x="0" y="4763"/>
            <a:ext cx="812800" cy="300039"/>
          </a:xfrm>
          <a:prstGeom prst="rect">
            <a:avLst/>
          </a:prstGeom>
          <a:solidFill>
            <a:srgbClr val="000099"/>
          </a:solidFill>
          <a:ln w="12700">
            <a:miter lim="400000"/>
          </a:ln>
        </p:spPr>
        <p:txBody>
          <a:bodyPr lIns="45719" rIns="45719" anchor="ctr"/>
          <a:lstStyle/>
          <a:p>
            <a:pPr marL="234950" indent="-234950" algn="ctr">
              <a:spcBef>
                <a:spcPts val="1000"/>
              </a:spcBef>
              <a:defRPr sz="2400" b="0">
                <a:solidFill>
                  <a:srgbClr val="000099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</a:defRPr>
            </a:pPr>
          </a:p>
        </p:txBody>
      </p:sp>
      <p:sp>
        <p:nvSpPr>
          <p:cNvPr id="4" name="Line 22"/>
          <p:cNvSpPr/>
          <p:nvPr/>
        </p:nvSpPr>
        <p:spPr>
          <a:xfrm>
            <a:off x="711200" y="1066800"/>
            <a:ext cx="11277600" cy="0"/>
          </a:xfrm>
          <a:prstGeom prst="line">
            <a:avLst/>
          </a:prstGeom>
          <a:ln>
            <a:solidFill>
              <a:srgbClr val="000099"/>
            </a:solidFill>
          </a:ln>
        </p:spPr>
        <p:txBody>
          <a:bodyPr lIns="45719" rIns="45719"/>
          <a:lstStyle/>
          <a:p/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>
              <a:defRPr sz="1200" b="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solidFill>
            <a:srgbClr val="0000BE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75000"/>
        <a:buFontTx/>
        <a:buChar char="■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1pPr>
      <a:lvl2pPr marL="768985" marR="0" indent="-3117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80000"/>
        <a:buFontTx/>
        <a:buChar char="–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2pPr>
      <a:lvl3pPr marL="1163955" marR="0" indent="-2495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6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70000"/>
        <a:buFontTx/>
        <a:buChar char="◻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4pPr>
      <a:lvl5pPr marL="21031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BE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charset="0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36.xml"/><Relationship Id="rId98" Type="http://schemas.openxmlformats.org/officeDocument/2006/relationships/customXml" Target="../ink/ink435.xml"/><Relationship Id="rId97" Type="http://schemas.openxmlformats.org/officeDocument/2006/relationships/customXml" Target="../ink/ink434.xml"/><Relationship Id="rId96" Type="http://schemas.openxmlformats.org/officeDocument/2006/relationships/customXml" Target="../ink/ink433.xml"/><Relationship Id="rId95" Type="http://schemas.openxmlformats.org/officeDocument/2006/relationships/customXml" Target="../ink/ink432.xml"/><Relationship Id="rId94" Type="http://schemas.openxmlformats.org/officeDocument/2006/relationships/customXml" Target="../ink/ink431.xml"/><Relationship Id="rId93" Type="http://schemas.openxmlformats.org/officeDocument/2006/relationships/customXml" Target="../ink/ink430.xml"/><Relationship Id="rId92" Type="http://schemas.openxmlformats.org/officeDocument/2006/relationships/customXml" Target="../ink/ink429.xml"/><Relationship Id="rId91" Type="http://schemas.openxmlformats.org/officeDocument/2006/relationships/customXml" Target="../ink/ink428.xml"/><Relationship Id="rId90" Type="http://schemas.openxmlformats.org/officeDocument/2006/relationships/customXml" Target="../ink/ink427.xml"/><Relationship Id="rId9" Type="http://schemas.openxmlformats.org/officeDocument/2006/relationships/customXml" Target="../ink/ink346.xml"/><Relationship Id="rId89" Type="http://schemas.openxmlformats.org/officeDocument/2006/relationships/customXml" Target="../ink/ink426.xml"/><Relationship Id="rId88" Type="http://schemas.openxmlformats.org/officeDocument/2006/relationships/customXml" Target="../ink/ink425.xml"/><Relationship Id="rId87" Type="http://schemas.openxmlformats.org/officeDocument/2006/relationships/customXml" Target="../ink/ink424.xml"/><Relationship Id="rId86" Type="http://schemas.openxmlformats.org/officeDocument/2006/relationships/customXml" Target="../ink/ink423.xml"/><Relationship Id="rId85" Type="http://schemas.openxmlformats.org/officeDocument/2006/relationships/customXml" Target="../ink/ink422.xml"/><Relationship Id="rId84" Type="http://schemas.openxmlformats.org/officeDocument/2006/relationships/customXml" Target="../ink/ink421.xml"/><Relationship Id="rId83" Type="http://schemas.openxmlformats.org/officeDocument/2006/relationships/customXml" Target="../ink/ink420.xml"/><Relationship Id="rId82" Type="http://schemas.openxmlformats.org/officeDocument/2006/relationships/customXml" Target="../ink/ink419.xml"/><Relationship Id="rId81" Type="http://schemas.openxmlformats.org/officeDocument/2006/relationships/customXml" Target="../ink/ink418.xml"/><Relationship Id="rId80" Type="http://schemas.openxmlformats.org/officeDocument/2006/relationships/customXml" Target="../ink/ink417.xml"/><Relationship Id="rId8" Type="http://schemas.openxmlformats.org/officeDocument/2006/relationships/customXml" Target="../ink/ink345.xml"/><Relationship Id="rId79" Type="http://schemas.openxmlformats.org/officeDocument/2006/relationships/customXml" Target="../ink/ink416.xml"/><Relationship Id="rId78" Type="http://schemas.openxmlformats.org/officeDocument/2006/relationships/customXml" Target="../ink/ink415.xml"/><Relationship Id="rId77" Type="http://schemas.openxmlformats.org/officeDocument/2006/relationships/customXml" Target="../ink/ink414.xml"/><Relationship Id="rId76" Type="http://schemas.openxmlformats.org/officeDocument/2006/relationships/customXml" Target="../ink/ink413.xml"/><Relationship Id="rId75" Type="http://schemas.openxmlformats.org/officeDocument/2006/relationships/customXml" Target="../ink/ink412.xml"/><Relationship Id="rId74" Type="http://schemas.openxmlformats.org/officeDocument/2006/relationships/customXml" Target="../ink/ink411.xml"/><Relationship Id="rId73" Type="http://schemas.openxmlformats.org/officeDocument/2006/relationships/customXml" Target="../ink/ink410.xml"/><Relationship Id="rId72" Type="http://schemas.openxmlformats.org/officeDocument/2006/relationships/customXml" Target="../ink/ink409.xml"/><Relationship Id="rId71" Type="http://schemas.openxmlformats.org/officeDocument/2006/relationships/customXml" Target="../ink/ink408.xml"/><Relationship Id="rId70" Type="http://schemas.openxmlformats.org/officeDocument/2006/relationships/customXml" Target="../ink/ink407.xml"/><Relationship Id="rId7" Type="http://schemas.openxmlformats.org/officeDocument/2006/relationships/customXml" Target="../ink/ink344.xml"/><Relationship Id="rId69" Type="http://schemas.openxmlformats.org/officeDocument/2006/relationships/customXml" Target="../ink/ink406.xml"/><Relationship Id="rId68" Type="http://schemas.openxmlformats.org/officeDocument/2006/relationships/customXml" Target="../ink/ink405.xml"/><Relationship Id="rId67" Type="http://schemas.openxmlformats.org/officeDocument/2006/relationships/customXml" Target="../ink/ink404.xml"/><Relationship Id="rId66" Type="http://schemas.openxmlformats.org/officeDocument/2006/relationships/customXml" Target="../ink/ink403.xml"/><Relationship Id="rId65" Type="http://schemas.openxmlformats.org/officeDocument/2006/relationships/customXml" Target="../ink/ink402.xml"/><Relationship Id="rId64" Type="http://schemas.openxmlformats.org/officeDocument/2006/relationships/customXml" Target="../ink/ink401.xml"/><Relationship Id="rId63" Type="http://schemas.openxmlformats.org/officeDocument/2006/relationships/customXml" Target="../ink/ink400.xml"/><Relationship Id="rId62" Type="http://schemas.openxmlformats.org/officeDocument/2006/relationships/customXml" Target="../ink/ink399.xml"/><Relationship Id="rId61" Type="http://schemas.openxmlformats.org/officeDocument/2006/relationships/customXml" Target="../ink/ink398.xml"/><Relationship Id="rId60" Type="http://schemas.openxmlformats.org/officeDocument/2006/relationships/customXml" Target="../ink/ink397.xml"/><Relationship Id="rId6" Type="http://schemas.openxmlformats.org/officeDocument/2006/relationships/customXml" Target="../ink/ink343.xml"/><Relationship Id="rId59" Type="http://schemas.openxmlformats.org/officeDocument/2006/relationships/customXml" Target="../ink/ink396.xml"/><Relationship Id="rId58" Type="http://schemas.openxmlformats.org/officeDocument/2006/relationships/customXml" Target="../ink/ink395.xml"/><Relationship Id="rId57" Type="http://schemas.openxmlformats.org/officeDocument/2006/relationships/customXml" Target="../ink/ink394.xml"/><Relationship Id="rId56" Type="http://schemas.openxmlformats.org/officeDocument/2006/relationships/customXml" Target="../ink/ink393.xml"/><Relationship Id="rId55" Type="http://schemas.openxmlformats.org/officeDocument/2006/relationships/customXml" Target="../ink/ink392.xml"/><Relationship Id="rId54" Type="http://schemas.openxmlformats.org/officeDocument/2006/relationships/customXml" Target="../ink/ink391.xml"/><Relationship Id="rId53" Type="http://schemas.openxmlformats.org/officeDocument/2006/relationships/customXml" Target="../ink/ink390.xml"/><Relationship Id="rId52" Type="http://schemas.openxmlformats.org/officeDocument/2006/relationships/customXml" Target="../ink/ink389.xml"/><Relationship Id="rId51" Type="http://schemas.openxmlformats.org/officeDocument/2006/relationships/customXml" Target="../ink/ink388.xml"/><Relationship Id="rId50" Type="http://schemas.openxmlformats.org/officeDocument/2006/relationships/customXml" Target="../ink/ink387.xml"/><Relationship Id="rId5" Type="http://schemas.openxmlformats.org/officeDocument/2006/relationships/customXml" Target="../ink/ink342.xml"/><Relationship Id="rId49" Type="http://schemas.openxmlformats.org/officeDocument/2006/relationships/customXml" Target="../ink/ink386.xml"/><Relationship Id="rId48" Type="http://schemas.openxmlformats.org/officeDocument/2006/relationships/customXml" Target="../ink/ink385.xml"/><Relationship Id="rId47" Type="http://schemas.openxmlformats.org/officeDocument/2006/relationships/customXml" Target="../ink/ink384.xml"/><Relationship Id="rId46" Type="http://schemas.openxmlformats.org/officeDocument/2006/relationships/customXml" Target="../ink/ink383.xml"/><Relationship Id="rId45" Type="http://schemas.openxmlformats.org/officeDocument/2006/relationships/customXml" Target="../ink/ink382.xml"/><Relationship Id="rId44" Type="http://schemas.openxmlformats.org/officeDocument/2006/relationships/customXml" Target="../ink/ink381.xml"/><Relationship Id="rId43" Type="http://schemas.openxmlformats.org/officeDocument/2006/relationships/customXml" Target="../ink/ink380.xml"/><Relationship Id="rId42" Type="http://schemas.openxmlformats.org/officeDocument/2006/relationships/customXml" Target="../ink/ink379.xml"/><Relationship Id="rId41" Type="http://schemas.openxmlformats.org/officeDocument/2006/relationships/customXml" Target="../ink/ink378.xml"/><Relationship Id="rId40" Type="http://schemas.openxmlformats.org/officeDocument/2006/relationships/customXml" Target="../ink/ink377.xml"/><Relationship Id="rId4" Type="http://schemas.openxmlformats.org/officeDocument/2006/relationships/customXml" Target="../ink/ink341.xml"/><Relationship Id="rId39" Type="http://schemas.openxmlformats.org/officeDocument/2006/relationships/customXml" Target="../ink/ink376.xml"/><Relationship Id="rId38" Type="http://schemas.openxmlformats.org/officeDocument/2006/relationships/customXml" Target="../ink/ink375.xml"/><Relationship Id="rId37" Type="http://schemas.openxmlformats.org/officeDocument/2006/relationships/customXml" Target="../ink/ink374.xml"/><Relationship Id="rId36" Type="http://schemas.openxmlformats.org/officeDocument/2006/relationships/customXml" Target="../ink/ink373.xml"/><Relationship Id="rId35" Type="http://schemas.openxmlformats.org/officeDocument/2006/relationships/customXml" Target="../ink/ink372.xml"/><Relationship Id="rId34" Type="http://schemas.openxmlformats.org/officeDocument/2006/relationships/customXml" Target="../ink/ink371.xml"/><Relationship Id="rId33" Type="http://schemas.openxmlformats.org/officeDocument/2006/relationships/customXml" Target="../ink/ink370.xml"/><Relationship Id="rId32" Type="http://schemas.openxmlformats.org/officeDocument/2006/relationships/customXml" Target="../ink/ink369.xml"/><Relationship Id="rId31" Type="http://schemas.openxmlformats.org/officeDocument/2006/relationships/customXml" Target="../ink/ink368.xml"/><Relationship Id="rId30" Type="http://schemas.openxmlformats.org/officeDocument/2006/relationships/customXml" Target="../ink/ink367.xml"/><Relationship Id="rId3" Type="http://schemas.openxmlformats.org/officeDocument/2006/relationships/customXml" Target="../ink/ink340.xml"/><Relationship Id="rId29" Type="http://schemas.openxmlformats.org/officeDocument/2006/relationships/customXml" Target="../ink/ink366.xml"/><Relationship Id="rId28" Type="http://schemas.openxmlformats.org/officeDocument/2006/relationships/customXml" Target="../ink/ink365.xml"/><Relationship Id="rId27" Type="http://schemas.openxmlformats.org/officeDocument/2006/relationships/customXml" Target="../ink/ink364.xml"/><Relationship Id="rId26" Type="http://schemas.openxmlformats.org/officeDocument/2006/relationships/customXml" Target="../ink/ink363.xml"/><Relationship Id="rId25" Type="http://schemas.openxmlformats.org/officeDocument/2006/relationships/customXml" Target="../ink/ink362.xml"/><Relationship Id="rId24" Type="http://schemas.openxmlformats.org/officeDocument/2006/relationships/customXml" Target="../ink/ink361.xml"/><Relationship Id="rId23" Type="http://schemas.openxmlformats.org/officeDocument/2006/relationships/customXml" Target="../ink/ink360.xml"/><Relationship Id="rId22" Type="http://schemas.openxmlformats.org/officeDocument/2006/relationships/customXml" Target="../ink/ink359.xml"/><Relationship Id="rId21" Type="http://schemas.openxmlformats.org/officeDocument/2006/relationships/customXml" Target="../ink/ink358.xml"/><Relationship Id="rId20" Type="http://schemas.openxmlformats.org/officeDocument/2006/relationships/customXml" Target="../ink/ink357.xml"/><Relationship Id="rId2" Type="http://schemas.openxmlformats.org/officeDocument/2006/relationships/customXml" Target="../ink/ink339.xml"/><Relationship Id="rId19" Type="http://schemas.openxmlformats.org/officeDocument/2006/relationships/customXml" Target="../ink/ink356.xml"/><Relationship Id="rId18" Type="http://schemas.openxmlformats.org/officeDocument/2006/relationships/customXml" Target="../ink/ink355.xml"/><Relationship Id="rId17" Type="http://schemas.openxmlformats.org/officeDocument/2006/relationships/customXml" Target="../ink/ink354.xml"/><Relationship Id="rId16" Type="http://schemas.openxmlformats.org/officeDocument/2006/relationships/customXml" Target="../ink/ink353.xml"/><Relationship Id="rId15" Type="http://schemas.openxmlformats.org/officeDocument/2006/relationships/customXml" Target="../ink/ink352.xml"/><Relationship Id="rId14" Type="http://schemas.openxmlformats.org/officeDocument/2006/relationships/customXml" Target="../ink/ink351.xml"/><Relationship Id="rId13" Type="http://schemas.openxmlformats.org/officeDocument/2006/relationships/customXml" Target="../ink/ink350.xml"/><Relationship Id="rId12" Type="http://schemas.openxmlformats.org/officeDocument/2006/relationships/customXml" Target="../ink/ink349.xml"/><Relationship Id="rId11" Type="http://schemas.openxmlformats.org/officeDocument/2006/relationships/customXml" Target="../ink/ink348.xml"/><Relationship Id="rId100" Type="http://schemas.openxmlformats.org/officeDocument/2006/relationships/slideLayout" Target="../slideLayouts/slideLayout10.xml"/><Relationship Id="rId10" Type="http://schemas.openxmlformats.org/officeDocument/2006/relationships/customXml" Target="../ink/ink347.xml"/><Relationship Id="rId1" Type="http://schemas.openxmlformats.org/officeDocument/2006/relationships/customXml" Target="../ink/ink33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40.xml"/><Relationship Id="rId8" Type="http://schemas.openxmlformats.org/officeDocument/2006/relationships/customXml" Target="../ink/ink439.xml"/><Relationship Id="rId7" Type="http://schemas.openxmlformats.org/officeDocument/2006/relationships/customXml" Target="../ink/ink438.xml"/><Relationship Id="rId6" Type="http://schemas.openxmlformats.org/officeDocument/2006/relationships/customXml" Target="../ink/ink43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3" Type="http://schemas.openxmlformats.org/officeDocument/2006/relationships/slideLayout" Target="../slideLayouts/slideLayout10.xml"/><Relationship Id="rId22" Type="http://schemas.openxmlformats.org/officeDocument/2006/relationships/customXml" Target="../ink/ink453.xml"/><Relationship Id="rId21" Type="http://schemas.openxmlformats.org/officeDocument/2006/relationships/customXml" Target="../ink/ink452.xml"/><Relationship Id="rId20" Type="http://schemas.openxmlformats.org/officeDocument/2006/relationships/customXml" Target="../ink/ink451.xml"/><Relationship Id="rId2" Type="http://schemas.openxmlformats.org/officeDocument/2006/relationships/image" Target="../media/image2.png"/><Relationship Id="rId19" Type="http://schemas.openxmlformats.org/officeDocument/2006/relationships/customXml" Target="../ink/ink450.xml"/><Relationship Id="rId18" Type="http://schemas.openxmlformats.org/officeDocument/2006/relationships/customXml" Target="../ink/ink449.xml"/><Relationship Id="rId17" Type="http://schemas.openxmlformats.org/officeDocument/2006/relationships/customXml" Target="../ink/ink448.xml"/><Relationship Id="rId16" Type="http://schemas.openxmlformats.org/officeDocument/2006/relationships/customXml" Target="../ink/ink447.xml"/><Relationship Id="rId15" Type="http://schemas.openxmlformats.org/officeDocument/2006/relationships/customXml" Target="../ink/ink446.xml"/><Relationship Id="rId14" Type="http://schemas.openxmlformats.org/officeDocument/2006/relationships/customXml" Target="../ink/ink445.xml"/><Relationship Id="rId13" Type="http://schemas.openxmlformats.org/officeDocument/2006/relationships/customXml" Target="../ink/ink444.xml"/><Relationship Id="rId12" Type="http://schemas.openxmlformats.org/officeDocument/2006/relationships/customXml" Target="../ink/ink443.xml"/><Relationship Id="rId11" Type="http://schemas.openxmlformats.org/officeDocument/2006/relationships/customXml" Target="../ink/ink442.xml"/><Relationship Id="rId10" Type="http://schemas.openxmlformats.org/officeDocument/2006/relationships/customXml" Target="../ink/ink44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461.xml"/><Relationship Id="rId8" Type="http://schemas.openxmlformats.org/officeDocument/2006/relationships/customXml" Target="../ink/ink460.xml"/><Relationship Id="rId7" Type="http://schemas.openxmlformats.org/officeDocument/2006/relationships/customXml" Target="../ink/ink459.xml"/><Relationship Id="rId6" Type="http://schemas.openxmlformats.org/officeDocument/2006/relationships/customXml" Target="../ink/ink458.xml"/><Relationship Id="rId5" Type="http://schemas.openxmlformats.org/officeDocument/2006/relationships/customXml" Target="../ink/ink457.xml"/><Relationship Id="rId4" Type="http://schemas.openxmlformats.org/officeDocument/2006/relationships/customXml" Target="../ink/ink456.xml"/><Relationship Id="rId3" Type="http://schemas.openxmlformats.org/officeDocument/2006/relationships/customXml" Target="../ink/ink455.xml"/><Relationship Id="rId27" Type="http://schemas.openxmlformats.org/officeDocument/2006/relationships/slideLayout" Target="../slideLayouts/slideLayout2.xml"/><Relationship Id="rId26" Type="http://schemas.openxmlformats.org/officeDocument/2006/relationships/customXml" Target="../ink/ink478.xml"/><Relationship Id="rId25" Type="http://schemas.openxmlformats.org/officeDocument/2006/relationships/customXml" Target="../ink/ink477.xml"/><Relationship Id="rId24" Type="http://schemas.openxmlformats.org/officeDocument/2006/relationships/customXml" Target="../ink/ink476.xml"/><Relationship Id="rId23" Type="http://schemas.openxmlformats.org/officeDocument/2006/relationships/customXml" Target="../ink/ink475.xml"/><Relationship Id="rId22" Type="http://schemas.openxmlformats.org/officeDocument/2006/relationships/customXml" Target="../ink/ink474.xml"/><Relationship Id="rId21" Type="http://schemas.openxmlformats.org/officeDocument/2006/relationships/customXml" Target="../ink/ink473.xml"/><Relationship Id="rId20" Type="http://schemas.openxmlformats.org/officeDocument/2006/relationships/customXml" Target="../ink/ink472.xml"/><Relationship Id="rId2" Type="http://schemas.openxmlformats.org/officeDocument/2006/relationships/customXml" Target="../ink/ink454.xml"/><Relationship Id="rId19" Type="http://schemas.openxmlformats.org/officeDocument/2006/relationships/customXml" Target="../ink/ink471.xml"/><Relationship Id="rId18" Type="http://schemas.openxmlformats.org/officeDocument/2006/relationships/customXml" Target="../ink/ink470.xml"/><Relationship Id="rId17" Type="http://schemas.openxmlformats.org/officeDocument/2006/relationships/customXml" Target="../ink/ink469.xml"/><Relationship Id="rId16" Type="http://schemas.openxmlformats.org/officeDocument/2006/relationships/customXml" Target="../ink/ink468.xml"/><Relationship Id="rId15" Type="http://schemas.openxmlformats.org/officeDocument/2006/relationships/customXml" Target="../ink/ink467.xml"/><Relationship Id="rId14" Type="http://schemas.openxmlformats.org/officeDocument/2006/relationships/customXml" Target="../ink/ink466.xml"/><Relationship Id="rId13" Type="http://schemas.openxmlformats.org/officeDocument/2006/relationships/customXml" Target="../ink/ink465.xml"/><Relationship Id="rId12" Type="http://schemas.openxmlformats.org/officeDocument/2006/relationships/customXml" Target="../ink/ink464.xml"/><Relationship Id="rId11" Type="http://schemas.openxmlformats.org/officeDocument/2006/relationships/customXml" Target="../ink/ink463.xml"/><Relationship Id="rId10" Type="http://schemas.openxmlformats.org/officeDocument/2006/relationships/customXml" Target="../ink/ink46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484.xml"/><Relationship Id="rId8" Type="http://schemas.openxmlformats.org/officeDocument/2006/relationships/customXml" Target="../ink/ink483.xml"/><Relationship Id="rId7" Type="http://schemas.openxmlformats.org/officeDocument/2006/relationships/customXml" Target="../ink/ink482.xml"/><Relationship Id="rId6" Type="http://schemas.openxmlformats.org/officeDocument/2006/relationships/customXml" Target="../ink/ink481.xml"/><Relationship Id="rId5" Type="http://schemas.openxmlformats.org/officeDocument/2006/relationships/customXml" Target="../ink/ink480.xml"/><Relationship Id="rId45" Type="http://schemas.openxmlformats.org/officeDocument/2006/relationships/slideLayout" Target="../slideLayouts/slideLayout2.xml"/><Relationship Id="rId44" Type="http://schemas.openxmlformats.org/officeDocument/2006/relationships/customXml" Target="../ink/ink519.xml"/><Relationship Id="rId43" Type="http://schemas.openxmlformats.org/officeDocument/2006/relationships/customXml" Target="../ink/ink518.xml"/><Relationship Id="rId42" Type="http://schemas.openxmlformats.org/officeDocument/2006/relationships/customXml" Target="../ink/ink517.xml"/><Relationship Id="rId41" Type="http://schemas.openxmlformats.org/officeDocument/2006/relationships/customXml" Target="../ink/ink516.xml"/><Relationship Id="rId40" Type="http://schemas.openxmlformats.org/officeDocument/2006/relationships/customXml" Target="../ink/ink515.xml"/><Relationship Id="rId4" Type="http://schemas.openxmlformats.org/officeDocument/2006/relationships/customXml" Target="../ink/ink479.xml"/><Relationship Id="rId39" Type="http://schemas.openxmlformats.org/officeDocument/2006/relationships/customXml" Target="../ink/ink514.xml"/><Relationship Id="rId38" Type="http://schemas.openxmlformats.org/officeDocument/2006/relationships/customXml" Target="../ink/ink513.xml"/><Relationship Id="rId37" Type="http://schemas.openxmlformats.org/officeDocument/2006/relationships/customXml" Target="../ink/ink512.xml"/><Relationship Id="rId36" Type="http://schemas.openxmlformats.org/officeDocument/2006/relationships/customXml" Target="../ink/ink511.xml"/><Relationship Id="rId35" Type="http://schemas.openxmlformats.org/officeDocument/2006/relationships/customXml" Target="../ink/ink510.xml"/><Relationship Id="rId34" Type="http://schemas.openxmlformats.org/officeDocument/2006/relationships/customXml" Target="../ink/ink509.xml"/><Relationship Id="rId33" Type="http://schemas.openxmlformats.org/officeDocument/2006/relationships/customXml" Target="../ink/ink508.xml"/><Relationship Id="rId32" Type="http://schemas.openxmlformats.org/officeDocument/2006/relationships/customXml" Target="../ink/ink507.xml"/><Relationship Id="rId31" Type="http://schemas.openxmlformats.org/officeDocument/2006/relationships/customXml" Target="../ink/ink506.xml"/><Relationship Id="rId30" Type="http://schemas.openxmlformats.org/officeDocument/2006/relationships/customXml" Target="../ink/ink505.xml"/><Relationship Id="rId3" Type="http://schemas.openxmlformats.org/officeDocument/2006/relationships/image" Target="../media/image23.png"/><Relationship Id="rId29" Type="http://schemas.openxmlformats.org/officeDocument/2006/relationships/customXml" Target="../ink/ink504.xml"/><Relationship Id="rId28" Type="http://schemas.openxmlformats.org/officeDocument/2006/relationships/customXml" Target="../ink/ink503.xml"/><Relationship Id="rId27" Type="http://schemas.openxmlformats.org/officeDocument/2006/relationships/customXml" Target="../ink/ink502.xml"/><Relationship Id="rId26" Type="http://schemas.openxmlformats.org/officeDocument/2006/relationships/customXml" Target="../ink/ink501.xml"/><Relationship Id="rId25" Type="http://schemas.openxmlformats.org/officeDocument/2006/relationships/customXml" Target="../ink/ink500.xml"/><Relationship Id="rId24" Type="http://schemas.openxmlformats.org/officeDocument/2006/relationships/customXml" Target="../ink/ink499.xml"/><Relationship Id="rId23" Type="http://schemas.openxmlformats.org/officeDocument/2006/relationships/customXml" Target="../ink/ink498.xml"/><Relationship Id="rId22" Type="http://schemas.openxmlformats.org/officeDocument/2006/relationships/customXml" Target="../ink/ink497.xml"/><Relationship Id="rId21" Type="http://schemas.openxmlformats.org/officeDocument/2006/relationships/customXml" Target="../ink/ink496.xml"/><Relationship Id="rId20" Type="http://schemas.openxmlformats.org/officeDocument/2006/relationships/customXml" Target="../ink/ink495.xml"/><Relationship Id="rId2" Type="http://schemas.openxmlformats.org/officeDocument/2006/relationships/image" Target="../media/image22.png"/><Relationship Id="rId19" Type="http://schemas.openxmlformats.org/officeDocument/2006/relationships/customXml" Target="../ink/ink494.xml"/><Relationship Id="rId18" Type="http://schemas.openxmlformats.org/officeDocument/2006/relationships/customXml" Target="../ink/ink493.xml"/><Relationship Id="rId17" Type="http://schemas.openxmlformats.org/officeDocument/2006/relationships/customXml" Target="../ink/ink492.xml"/><Relationship Id="rId16" Type="http://schemas.openxmlformats.org/officeDocument/2006/relationships/customXml" Target="../ink/ink491.xml"/><Relationship Id="rId15" Type="http://schemas.openxmlformats.org/officeDocument/2006/relationships/customXml" Target="../ink/ink490.xml"/><Relationship Id="rId14" Type="http://schemas.openxmlformats.org/officeDocument/2006/relationships/customXml" Target="../ink/ink489.xml"/><Relationship Id="rId13" Type="http://schemas.openxmlformats.org/officeDocument/2006/relationships/customXml" Target="../ink/ink488.xml"/><Relationship Id="rId12" Type="http://schemas.openxmlformats.org/officeDocument/2006/relationships/customXml" Target="../ink/ink487.xml"/><Relationship Id="rId11" Type="http://schemas.openxmlformats.org/officeDocument/2006/relationships/customXml" Target="../ink/ink486.xml"/><Relationship Id="rId10" Type="http://schemas.openxmlformats.org/officeDocument/2006/relationships/customXml" Target="../ink/ink485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ustomXml" Target="../ink/ink10.xml"/><Relationship Id="rId2" Type="http://schemas.openxmlformats.org/officeDocument/2006/relationships/customXml" Target="../ink/ink9.xml"/><Relationship Id="rId1" Type="http://schemas.openxmlformats.org/officeDocument/2006/relationships/customXml" Target="../ink/ink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27.xml"/><Relationship Id="rId8" Type="http://schemas.openxmlformats.org/officeDocument/2006/relationships/customXml" Target="../ink/ink526.xml"/><Relationship Id="rId7" Type="http://schemas.openxmlformats.org/officeDocument/2006/relationships/customXml" Target="../ink/ink525.xml"/><Relationship Id="rId6" Type="http://schemas.openxmlformats.org/officeDocument/2006/relationships/customXml" Target="../ink/ink524.xml"/><Relationship Id="rId5" Type="http://schemas.openxmlformats.org/officeDocument/2006/relationships/customXml" Target="../ink/ink523.xml"/><Relationship Id="rId4" Type="http://schemas.openxmlformats.org/officeDocument/2006/relationships/customXml" Target="../ink/ink522.xml"/><Relationship Id="rId3" Type="http://schemas.openxmlformats.org/officeDocument/2006/relationships/customXml" Target="../ink/ink521.xml"/><Relationship Id="rId2" Type="http://schemas.openxmlformats.org/officeDocument/2006/relationships/customXml" Target="../ink/ink520.xml"/><Relationship Id="rId18" Type="http://schemas.openxmlformats.org/officeDocument/2006/relationships/slideLayout" Target="../slideLayouts/slideLayout2.xml"/><Relationship Id="rId17" Type="http://schemas.openxmlformats.org/officeDocument/2006/relationships/customXml" Target="../ink/ink535.xml"/><Relationship Id="rId16" Type="http://schemas.openxmlformats.org/officeDocument/2006/relationships/customXml" Target="../ink/ink534.xml"/><Relationship Id="rId15" Type="http://schemas.openxmlformats.org/officeDocument/2006/relationships/customXml" Target="../ink/ink533.xml"/><Relationship Id="rId14" Type="http://schemas.openxmlformats.org/officeDocument/2006/relationships/customXml" Target="../ink/ink532.xml"/><Relationship Id="rId13" Type="http://schemas.openxmlformats.org/officeDocument/2006/relationships/customXml" Target="../ink/ink531.xml"/><Relationship Id="rId12" Type="http://schemas.openxmlformats.org/officeDocument/2006/relationships/customXml" Target="../ink/ink530.xml"/><Relationship Id="rId11" Type="http://schemas.openxmlformats.org/officeDocument/2006/relationships/customXml" Target="../ink/ink529.xml"/><Relationship Id="rId10" Type="http://schemas.openxmlformats.org/officeDocument/2006/relationships/customXml" Target="../ink/ink528.xml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customXml" Target="../ink/ink539.xml"/><Relationship Id="rId8" Type="http://schemas.openxmlformats.org/officeDocument/2006/relationships/customXml" Target="../ink/ink538.xml"/><Relationship Id="rId7" Type="http://schemas.openxmlformats.org/officeDocument/2006/relationships/customXml" Target="../ink/ink537.xml"/><Relationship Id="rId6" Type="http://schemas.openxmlformats.org/officeDocument/2006/relationships/customXml" Target="../ink/ink536.xml"/><Relationship Id="rId5" Type="http://schemas.openxmlformats.org/officeDocument/2006/relationships/image" Target="../media/image51.png"/><Relationship Id="rId42" Type="http://schemas.openxmlformats.org/officeDocument/2006/relationships/slideLayout" Target="../slideLayouts/slideLayout11.xml"/><Relationship Id="rId41" Type="http://schemas.openxmlformats.org/officeDocument/2006/relationships/customXml" Target="../ink/ink571.xml"/><Relationship Id="rId40" Type="http://schemas.openxmlformats.org/officeDocument/2006/relationships/customXml" Target="../ink/ink570.xml"/><Relationship Id="rId4" Type="http://schemas.openxmlformats.org/officeDocument/2006/relationships/image" Target="../media/image50.png"/><Relationship Id="rId39" Type="http://schemas.openxmlformats.org/officeDocument/2006/relationships/customXml" Target="../ink/ink569.xml"/><Relationship Id="rId38" Type="http://schemas.openxmlformats.org/officeDocument/2006/relationships/customXml" Target="../ink/ink568.xml"/><Relationship Id="rId37" Type="http://schemas.openxmlformats.org/officeDocument/2006/relationships/customXml" Target="../ink/ink567.xml"/><Relationship Id="rId36" Type="http://schemas.openxmlformats.org/officeDocument/2006/relationships/customXml" Target="../ink/ink566.xml"/><Relationship Id="rId35" Type="http://schemas.openxmlformats.org/officeDocument/2006/relationships/customXml" Target="../ink/ink565.xml"/><Relationship Id="rId34" Type="http://schemas.openxmlformats.org/officeDocument/2006/relationships/customXml" Target="../ink/ink564.xml"/><Relationship Id="rId33" Type="http://schemas.openxmlformats.org/officeDocument/2006/relationships/customXml" Target="../ink/ink563.xml"/><Relationship Id="rId32" Type="http://schemas.openxmlformats.org/officeDocument/2006/relationships/customXml" Target="../ink/ink562.xml"/><Relationship Id="rId31" Type="http://schemas.openxmlformats.org/officeDocument/2006/relationships/customXml" Target="../ink/ink561.xml"/><Relationship Id="rId30" Type="http://schemas.openxmlformats.org/officeDocument/2006/relationships/customXml" Target="../ink/ink560.xml"/><Relationship Id="rId3" Type="http://schemas.openxmlformats.org/officeDocument/2006/relationships/image" Target="../media/image49.png"/><Relationship Id="rId29" Type="http://schemas.openxmlformats.org/officeDocument/2006/relationships/customXml" Target="../ink/ink559.xml"/><Relationship Id="rId28" Type="http://schemas.openxmlformats.org/officeDocument/2006/relationships/customXml" Target="../ink/ink558.xml"/><Relationship Id="rId27" Type="http://schemas.openxmlformats.org/officeDocument/2006/relationships/customXml" Target="../ink/ink557.xml"/><Relationship Id="rId26" Type="http://schemas.openxmlformats.org/officeDocument/2006/relationships/customXml" Target="../ink/ink556.xml"/><Relationship Id="rId25" Type="http://schemas.openxmlformats.org/officeDocument/2006/relationships/customXml" Target="../ink/ink555.xml"/><Relationship Id="rId24" Type="http://schemas.openxmlformats.org/officeDocument/2006/relationships/customXml" Target="../ink/ink554.xml"/><Relationship Id="rId23" Type="http://schemas.openxmlformats.org/officeDocument/2006/relationships/customXml" Target="../ink/ink553.xml"/><Relationship Id="rId22" Type="http://schemas.openxmlformats.org/officeDocument/2006/relationships/customXml" Target="../ink/ink552.xml"/><Relationship Id="rId21" Type="http://schemas.openxmlformats.org/officeDocument/2006/relationships/customXml" Target="../ink/ink551.xml"/><Relationship Id="rId20" Type="http://schemas.openxmlformats.org/officeDocument/2006/relationships/customXml" Target="../ink/ink550.xml"/><Relationship Id="rId2" Type="http://schemas.openxmlformats.org/officeDocument/2006/relationships/image" Target="../media/image48.png"/><Relationship Id="rId19" Type="http://schemas.openxmlformats.org/officeDocument/2006/relationships/customXml" Target="../ink/ink549.xml"/><Relationship Id="rId18" Type="http://schemas.openxmlformats.org/officeDocument/2006/relationships/customXml" Target="../ink/ink548.xml"/><Relationship Id="rId17" Type="http://schemas.openxmlformats.org/officeDocument/2006/relationships/customXml" Target="../ink/ink547.xml"/><Relationship Id="rId16" Type="http://schemas.openxmlformats.org/officeDocument/2006/relationships/customXml" Target="../ink/ink546.xml"/><Relationship Id="rId15" Type="http://schemas.openxmlformats.org/officeDocument/2006/relationships/customXml" Target="../ink/ink545.xml"/><Relationship Id="rId14" Type="http://schemas.openxmlformats.org/officeDocument/2006/relationships/customXml" Target="../ink/ink544.xml"/><Relationship Id="rId13" Type="http://schemas.openxmlformats.org/officeDocument/2006/relationships/customXml" Target="../ink/ink543.xml"/><Relationship Id="rId12" Type="http://schemas.openxmlformats.org/officeDocument/2006/relationships/customXml" Target="../ink/ink542.xml"/><Relationship Id="rId11" Type="http://schemas.openxmlformats.org/officeDocument/2006/relationships/customXml" Target="../ink/ink541.xml"/><Relationship Id="rId10" Type="http://schemas.openxmlformats.org/officeDocument/2006/relationships/customXml" Target="../ink/ink540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75.xml"/><Relationship Id="rId8" Type="http://schemas.openxmlformats.org/officeDocument/2006/relationships/customXml" Target="../ink/ink574.xml"/><Relationship Id="rId7" Type="http://schemas.openxmlformats.org/officeDocument/2006/relationships/customXml" Target="../ink/ink573.xml"/><Relationship Id="rId6" Type="http://schemas.openxmlformats.org/officeDocument/2006/relationships/customXml" Target="../ink/ink572.xml"/><Relationship Id="rId5" Type="http://schemas.openxmlformats.org/officeDocument/2006/relationships/image" Target="../media/image53.png"/><Relationship Id="rId42" Type="http://schemas.openxmlformats.org/officeDocument/2006/relationships/slideLayout" Target="../slideLayouts/slideLayout11.xml"/><Relationship Id="rId41" Type="http://schemas.openxmlformats.org/officeDocument/2006/relationships/customXml" Target="../ink/ink607.xml"/><Relationship Id="rId40" Type="http://schemas.openxmlformats.org/officeDocument/2006/relationships/customXml" Target="../ink/ink606.xml"/><Relationship Id="rId4" Type="http://schemas.openxmlformats.org/officeDocument/2006/relationships/image" Target="../media/image50.png"/><Relationship Id="rId39" Type="http://schemas.openxmlformats.org/officeDocument/2006/relationships/customXml" Target="../ink/ink605.xml"/><Relationship Id="rId38" Type="http://schemas.openxmlformats.org/officeDocument/2006/relationships/customXml" Target="../ink/ink604.xml"/><Relationship Id="rId37" Type="http://schemas.openxmlformats.org/officeDocument/2006/relationships/customXml" Target="../ink/ink603.xml"/><Relationship Id="rId36" Type="http://schemas.openxmlformats.org/officeDocument/2006/relationships/customXml" Target="../ink/ink602.xml"/><Relationship Id="rId35" Type="http://schemas.openxmlformats.org/officeDocument/2006/relationships/customXml" Target="../ink/ink601.xml"/><Relationship Id="rId34" Type="http://schemas.openxmlformats.org/officeDocument/2006/relationships/customXml" Target="../ink/ink600.xml"/><Relationship Id="rId33" Type="http://schemas.openxmlformats.org/officeDocument/2006/relationships/customXml" Target="../ink/ink599.xml"/><Relationship Id="rId32" Type="http://schemas.openxmlformats.org/officeDocument/2006/relationships/customXml" Target="../ink/ink598.xml"/><Relationship Id="rId31" Type="http://schemas.openxmlformats.org/officeDocument/2006/relationships/customXml" Target="../ink/ink597.xml"/><Relationship Id="rId30" Type="http://schemas.openxmlformats.org/officeDocument/2006/relationships/customXml" Target="../ink/ink596.xml"/><Relationship Id="rId3" Type="http://schemas.openxmlformats.org/officeDocument/2006/relationships/image" Target="../media/image52.png"/><Relationship Id="rId29" Type="http://schemas.openxmlformats.org/officeDocument/2006/relationships/customXml" Target="../ink/ink595.xml"/><Relationship Id="rId28" Type="http://schemas.openxmlformats.org/officeDocument/2006/relationships/customXml" Target="../ink/ink594.xml"/><Relationship Id="rId27" Type="http://schemas.openxmlformats.org/officeDocument/2006/relationships/customXml" Target="../ink/ink593.xml"/><Relationship Id="rId26" Type="http://schemas.openxmlformats.org/officeDocument/2006/relationships/customXml" Target="../ink/ink592.xml"/><Relationship Id="rId25" Type="http://schemas.openxmlformats.org/officeDocument/2006/relationships/customXml" Target="../ink/ink591.xml"/><Relationship Id="rId24" Type="http://schemas.openxmlformats.org/officeDocument/2006/relationships/customXml" Target="../ink/ink590.xml"/><Relationship Id="rId23" Type="http://schemas.openxmlformats.org/officeDocument/2006/relationships/customXml" Target="../ink/ink589.xml"/><Relationship Id="rId22" Type="http://schemas.openxmlformats.org/officeDocument/2006/relationships/customXml" Target="../ink/ink588.xml"/><Relationship Id="rId21" Type="http://schemas.openxmlformats.org/officeDocument/2006/relationships/customXml" Target="../ink/ink587.xml"/><Relationship Id="rId20" Type="http://schemas.openxmlformats.org/officeDocument/2006/relationships/customXml" Target="../ink/ink586.xml"/><Relationship Id="rId2" Type="http://schemas.openxmlformats.org/officeDocument/2006/relationships/image" Target="../media/image48.png"/><Relationship Id="rId19" Type="http://schemas.openxmlformats.org/officeDocument/2006/relationships/customXml" Target="../ink/ink585.xml"/><Relationship Id="rId18" Type="http://schemas.openxmlformats.org/officeDocument/2006/relationships/customXml" Target="../ink/ink584.xml"/><Relationship Id="rId17" Type="http://schemas.openxmlformats.org/officeDocument/2006/relationships/customXml" Target="../ink/ink583.xml"/><Relationship Id="rId16" Type="http://schemas.openxmlformats.org/officeDocument/2006/relationships/customXml" Target="../ink/ink582.xml"/><Relationship Id="rId15" Type="http://schemas.openxmlformats.org/officeDocument/2006/relationships/customXml" Target="../ink/ink581.xml"/><Relationship Id="rId14" Type="http://schemas.openxmlformats.org/officeDocument/2006/relationships/customXml" Target="../ink/ink580.xml"/><Relationship Id="rId13" Type="http://schemas.openxmlformats.org/officeDocument/2006/relationships/customXml" Target="../ink/ink579.xml"/><Relationship Id="rId12" Type="http://schemas.openxmlformats.org/officeDocument/2006/relationships/customXml" Target="../ink/ink578.xml"/><Relationship Id="rId11" Type="http://schemas.openxmlformats.org/officeDocument/2006/relationships/customXml" Target="../ink/ink577.xml"/><Relationship Id="rId10" Type="http://schemas.openxmlformats.org/officeDocument/2006/relationships/customXml" Target="../ink/ink576.xml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9.xml"/><Relationship Id="rId8" Type="http://schemas.openxmlformats.org/officeDocument/2006/relationships/customXml" Target="../ink/ink18.xml"/><Relationship Id="rId7" Type="http://schemas.openxmlformats.org/officeDocument/2006/relationships/customXml" Target="../ink/ink17.xml"/><Relationship Id="rId6" Type="http://schemas.openxmlformats.org/officeDocument/2006/relationships/customXml" Target="../ink/ink16.xml"/><Relationship Id="rId5" Type="http://schemas.openxmlformats.org/officeDocument/2006/relationships/customXml" Target="../ink/ink15.xml"/><Relationship Id="rId49" Type="http://schemas.openxmlformats.org/officeDocument/2006/relationships/slideLayout" Target="../slideLayouts/slideLayout2.xml"/><Relationship Id="rId48" Type="http://schemas.openxmlformats.org/officeDocument/2006/relationships/customXml" Target="../ink/ink58.xml"/><Relationship Id="rId47" Type="http://schemas.openxmlformats.org/officeDocument/2006/relationships/customXml" Target="../ink/ink57.xml"/><Relationship Id="rId46" Type="http://schemas.openxmlformats.org/officeDocument/2006/relationships/customXml" Target="../ink/ink56.xml"/><Relationship Id="rId45" Type="http://schemas.openxmlformats.org/officeDocument/2006/relationships/customXml" Target="../ink/ink55.xml"/><Relationship Id="rId44" Type="http://schemas.openxmlformats.org/officeDocument/2006/relationships/customXml" Target="../ink/ink54.xml"/><Relationship Id="rId43" Type="http://schemas.openxmlformats.org/officeDocument/2006/relationships/customXml" Target="../ink/ink53.xml"/><Relationship Id="rId42" Type="http://schemas.openxmlformats.org/officeDocument/2006/relationships/customXml" Target="../ink/ink52.xml"/><Relationship Id="rId41" Type="http://schemas.openxmlformats.org/officeDocument/2006/relationships/customXml" Target="../ink/ink51.xml"/><Relationship Id="rId40" Type="http://schemas.openxmlformats.org/officeDocument/2006/relationships/customXml" Target="../ink/ink50.xml"/><Relationship Id="rId4" Type="http://schemas.openxmlformats.org/officeDocument/2006/relationships/customXml" Target="../ink/ink14.xml"/><Relationship Id="rId39" Type="http://schemas.openxmlformats.org/officeDocument/2006/relationships/customXml" Target="../ink/ink49.xml"/><Relationship Id="rId38" Type="http://schemas.openxmlformats.org/officeDocument/2006/relationships/customXml" Target="../ink/ink48.xml"/><Relationship Id="rId37" Type="http://schemas.openxmlformats.org/officeDocument/2006/relationships/customXml" Target="../ink/ink47.xml"/><Relationship Id="rId36" Type="http://schemas.openxmlformats.org/officeDocument/2006/relationships/customXml" Target="../ink/ink46.xml"/><Relationship Id="rId35" Type="http://schemas.openxmlformats.org/officeDocument/2006/relationships/customXml" Target="../ink/ink45.xml"/><Relationship Id="rId34" Type="http://schemas.openxmlformats.org/officeDocument/2006/relationships/customXml" Target="../ink/ink44.xml"/><Relationship Id="rId33" Type="http://schemas.openxmlformats.org/officeDocument/2006/relationships/customXml" Target="../ink/ink43.xml"/><Relationship Id="rId32" Type="http://schemas.openxmlformats.org/officeDocument/2006/relationships/customXml" Target="../ink/ink42.xml"/><Relationship Id="rId31" Type="http://schemas.openxmlformats.org/officeDocument/2006/relationships/customXml" Target="../ink/ink41.xml"/><Relationship Id="rId30" Type="http://schemas.openxmlformats.org/officeDocument/2006/relationships/customXml" Target="../ink/ink40.xml"/><Relationship Id="rId3" Type="http://schemas.openxmlformats.org/officeDocument/2006/relationships/customXml" Target="../ink/ink13.xml"/><Relationship Id="rId29" Type="http://schemas.openxmlformats.org/officeDocument/2006/relationships/customXml" Target="../ink/ink39.xml"/><Relationship Id="rId28" Type="http://schemas.openxmlformats.org/officeDocument/2006/relationships/customXml" Target="../ink/ink38.xml"/><Relationship Id="rId27" Type="http://schemas.openxmlformats.org/officeDocument/2006/relationships/customXml" Target="../ink/ink37.xml"/><Relationship Id="rId26" Type="http://schemas.openxmlformats.org/officeDocument/2006/relationships/customXml" Target="../ink/ink36.xml"/><Relationship Id="rId25" Type="http://schemas.openxmlformats.org/officeDocument/2006/relationships/customXml" Target="../ink/ink35.xml"/><Relationship Id="rId24" Type="http://schemas.openxmlformats.org/officeDocument/2006/relationships/customXml" Target="../ink/ink34.xml"/><Relationship Id="rId23" Type="http://schemas.openxmlformats.org/officeDocument/2006/relationships/customXml" Target="../ink/ink33.xml"/><Relationship Id="rId22" Type="http://schemas.openxmlformats.org/officeDocument/2006/relationships/customXml" Target="../ink/ink32.xml"/><Relationship Id="rId21" Type="http://schemas.openxmlformats.org/officeDocument/2006/relationships/customXml" Target="../ink/ink31.xml"/><Relationship Id="rId20" Type="http://schemas.openxmlformats.org/officeDocument/2006/relationships/customXml" Target="../ink/ink30.xml"/><Relationship Id="rId2" Type="http://schemas.openxmlformats.org/officeDocument/2006/relationships/customXml" Target="../ink/ink12.xml"/><Relationship Id="rId19" Type="http://schemas.openxmlformats.org/officeDocument/2006/relationships/customXml" Target="../ink/ink29.xml"/><Relationship Id="rId18" Type="http://schemas.openxmlformats.org/officeDocument/2006/relationships/customXml" Target="../ink/ink28.xml"/><Relationship Id="rId17" Type="http://schemas.openxmlformats.org/officeDocument/2006/relationships/customXml" Target="../ink/ink27.xml"/><Relationship Id="rId16" Type="http://schemas.openxmlformats.org/officeDocument/2006/relationships/customXml" Target="../ink/ink26.xml"/><Relationship Id="rId15" Type="http://schemas.openxmlformats.org/officeDocument/2006/relationships/customXml" Target="../ink/ink25.xml"/><Relationship Id="rId14" Type="http://schemas.openxmlformats.org/officeDocument/2006/relationships/customXml" Target="../ink/ink24.xml"/><Relationship Id="rId13" Type="http://schemas.openxmlformats.org/officeDocument/2006/relationships/customXml" Target="../ink/ink23.xml"/><Relationship Id="rId12" Type="http://schemas.openxmlformats.org/officeDocument/2006/relationships/customXml" Target="../ink/ink22.xml"/><Relationship Id="rId11" Type="http://schemas.openxmlformats.org/officeDocument/2006/relationships/customXml" Target="../ink/ink21.xml"/><Relationship Id="rId10" Type="http://schemas.openxmlformats.org/officeDocument/2006/relationships/customXml" Target="../ink/ink20.xml"/><Relationship Id="rId1" Type="http://schemas.openxmlformats.org/officeDocument/2006/relationships/customXml" Target="../ink/ink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67.xml"/><Relationship Id="rId8" Type="http://schemas.openxmlformats.org/officeDocument/2006/relationships/customXml" Target="../ink/ink66.xml"/><Relationship Id="rId7" Type="http://schemas.openxmlformats.org/officeDocument/2006/relationships/customXml" Target="../ink/ink65.xml"/><Relationship Id="rId6" Type="http://schemas.openxmlformats.org/officeDocument/2006/relationships/customXml" Target="../ink/ink64.xml"/><Relationship Id="rId5" Type="http://schemas.openxmlformats.org/officeDocument/2006/relationships/customXml" Target="../ink/ink63.xml"/><Relationship Id="rId4" Type="http://schemas.openxmlformats.org/officeDocument/2006/relationships/customXml" Target="../ink/ink62.xml"/><Relationship Id="rId31" Type="http://schemas.openxmlformats.org/officeDocument/2006/relationships/slideLayout" Target="../slideLayouts/slideLayout2.xml"/><Relationship Id="rId30" Type="http://schemas.openxmlformats.org/officeDocument/2006/relationships/customXml" Target="../ink/ink88.xml"/><Relationship Id="rId3" Type="http://schemas.openxmlformats.org/officeDocument/2006/relationships/customXml" Target="../ink/ink61.xml"/><Relationship Id="rId29" Type="http://schemas.openxmlformats.org/officeDocument/2006/relationships/customXml" Target="../ink/ink87.xml"/><Relationship Id="rId28" Type="http://schemas.openxmlformats.org/officeDocument/2006/relationships/customXml" Target="../ink/ink86.xml"/><Relationship Id="rId27" Type="http://schemas.openxmlformats.org/officeDocument/2006/relationships/customXml" Target="../ink/ink85.xml"/><Relationship Id="rId26" Type="http://schemas.openxmlformats.org/officeDocument/2006/relationships/customXml" Target="../ink/ink84.xml"/><Relationship Id="rId25" Type="http://schemas.openxmlformats.org/officeDocument/2006/relationships/customXml" Target="../ink/ink83.xml"/><Relationship Id="rId24" Type="http://schemas.openxmlformats.org/officeDocument/2006/relationships/customXml" Target="../ink/ink82.xml"/><Relationship Id="rId23" Type="http://schemas.openxmlformats.org/officeDocument/2006/relationships/customXml" Target="../ink/ink81.xml"/><Relationship Id="rId22" Type="http://schemas.openxmlformats.org/officeDocument/2006/relationships/customXml" Target="../ink/ink80.xml"/><Relationship Id="rId21" Type="http://schemas.openxmlformats.org/officeDocument/2006/relationships/customXml" Target="../ink/ink79.xml"/><Relationship Id="rId20" Type="http://schemas.openxmlformats.org/officeDocument/2006/relationships/customXml" Target="../ink/ink78.xml"/><Relationship Id="rId2" Type="http://schemas.openxmlformats.org/officeDocument/2006/relationships/customXml" Target="../ink/ink60.xml"/><Relationship Id="rId19" Type="http://schemas.openxmlformats.org/officeDocument/2006/relationships/customXml" Target="../ink/ink77.xml"/><Relationship Id="rId18" Type="http://schemas.openxmlformats.org/officeDocument/2006/relationships/customXml" Target="../ink/ink76.xml"/><Relationship Id="rId17" Type="http://schemas.openxmlformats.org/officeDocument/2006/relationships/customXml" Target="../ink/ink75.xml"/><Relationship Id="rId16" Type="http://schemas.openxmlformats.org/officeDocument/2006/relationships/customXml" Target="../ink/ink74.xml"/><Relationship Id="rId15" Type="http://schemas.openxmlformats.org/officeDocument/2006/relationships/customXml" Target="../ink/ink73.xml"/><Relationship Id="rId14" Type="http://schemas.openxmlformats.org/officeDocument/2006/relationships/customXml" Target="../ink/ink72.xml"/><Relationship Id="rId13" Type="http://schemas.openxmlformats.org/officeDocument/2006/relationships/customXml" Target="../ink/ink71.xml"/><Relationship Id="rId12" Type="http://schemas.openxmlformats.org/officeDocument/2006/relationships/customXml" Target="../ink/ink70.xml"/><Relationship Id="rId11" Type="http://schemas.openxmlformats.org/officeDocument/2006/relationships/customXml" Target="../ink/ink69.xml"/><Relationship Id="rId10" Type="http://schemas.openxmlformats.org/officeDocument/2006/relationships/customXml" Target="../ink/ink68.xml"/><Relationship Id="rId1" Type="http://schemas.openxmlformats.org/officeDocument/2006/relationships/customXml" Target="../ink/ink5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83" Type="http://schemas.openxmlformats.org/officeDocument/2006/relationships/slideLayout" Target="../slideLayouts/slideLayout2.xml"/><Relationship Id="rId82" Type="http://schemas.openxmlformats.org/officeDocument/2006/relationships/customXml" Target="../ink/ink170.xml"/><Relationship Id="rId81" Type="http://schemas.openxmlformats.org/officeDocument/2006/relationships/customXml" Target="../ink/ink169.xml"/><Relationship Id="rId80" Type="http://schemas.openxmlformats.org/officeDocument/2006/relationships/customXml" Target="../ink/ink168.xml"/><Relationship Id="rId8" Type="http://schemas.openxmlformats.org/officeDocument/2006/relationships/customXml" Target="../ink/ink96.xml"/><Relationship Id="rId79" Type="http://schemas.openxmlformats.org/officeDocument/2006/relationships/customXml" Target="../ink/ink167.xml"/><Relationship Id="rId78" Type="http://schemas.openxmlformats.org/officeDocument/2006/relationships/customXml" Target="../ink/ink166.xml"/><Relationship Id="rId77" Type="http://schemas.openxmlformats.org/officeDocument/2006/relationships/customXml" Target="../ink/ink165.xml"/><Relationship Id="rId76" Type="http://schemas.openxmlformats.org/officeDocument/2006/relationships/customXml" Target="../ink/ink164.xml"/><Relationship Id="rId75" Type="http://schemas.openxmlformats.org/officeDocument/2006/relationships/customXml" Target="../ink/ink163.xml"/><Relationship Id="rId74" Type="http://schemas.openxmlformats.org/officeDocument/2006/relationships/customXml" Target="../ink/ink162.xml"/><Relationship Id="rId73" Type="http://schemas.openxmlformats.org/officeDocument/2006/relationships/customXml" Target="../ink/ink161.xml"/><Relationship Id="rId72" Type="http://schemas.openxmlformats.org/officeDocument/2006/relationships/customXml" Target="../ink/ink160.xml"/><Relationship Id="rId71" Type="http://schemas.openxmlformats.org/officeDocument/2006/relationships/customXml" Target="../ink/ink159.xml"/><Relationship Id="rId70" Type="http://schemas.openxmlformats.org/officeDocument/2006/relationships/customXml" Target="../ink/ink158.xml"/><Relationship Id="rId7" Type="http://schemas.openxmlformats.org/officeDocument/2006/relationships/customXml" Target="../ink/ink95.xml"/><Relationship Id="rId69" Type="http://schemas.openxmlformats.org/officeDocument/2006/relationships/customXml" Target="../ink/ink157.xml"/><Relationship Id="rId68" Type="http://schemas.openxmlformats.org/officeDocument/2006/relationships/customXml" Target="../ink/ink156.xml"/><Relationship Id="rId67" Type="http://schemas.openxmlformats.org/officeDocument/2006/relationships/customXml" Target="../ink/ink155.xml"/><Relationship Id="rId66" Type="http://schemas.openxmlformats.org/officeDocument/2006/relationships/customXml" Target="../ink/ink154.xml"/><Relationship Id="rId65" Type="http://schemas.openxmlformats.org/officeDocument/2006/relationships/customXml" Target="../ink/ink153.xml"/><Relationship Id="rId64" Type="http://schemas.openxmlformats.org/officeDocument/2006/relationships/customXml" Target="../ink/ink152.xml"/><Relationship Id="rId63" Type="http://schemas.openxmlformats.org/officeDocument/2006/relationships/customXml" Target="../ink/ink151.xml"/><Relationship Id="rId62" Type="http://schemas.openxmlformats.org/officeDocument/2006/relationships/customXml" Target="../ink/ink150.xml"/><Relationship Id="rId61" Type="http://schemas.openxmlformats.org/officeDocument/2006/relationships/customXml" Target="../ink/ink149.xml"/><Relationship Id="rId60" Type="http://schemas.openxmlformats.org/officeDocument/2006/relationships/customXml" Target="../ink/ink148.xml"/><Relationship Id="rId6" Type="http://schemas.openxmlformats.org/officeDocument/2006/relationships/customXml" Target="../ink/ink94.xml"/><Relationship Id="rId59" Type="http://schemas.openxmlformats.org/officeDocument/2006/relationships/customXml" Target="../ink/ink147.xml"/><Relationship Id="rId58" Type="http://schemas.openxmlformats.org/officeDocument/2006/relationships/customXml" Target="../ink/ink146.xml"/><Relationship Id="rId57" Type="http://schemas.openxmlformats.org/officeDocument/2006/relationships/customXml" Target="../ink/ink145.xml"/><Relationship Id="rId56" Type="http://schemas.openxmlformats.org/officeDocument/2006/relationships/customXml" Target="../ink/ink144.xml"/><Relationship Id="rId55" Type="http://schemas.openxmlformats.org/officeDocument/2006/relationships/customXml" Target="../ink/ink143.xml"/><Relationship Id="rId54" Type="http://schemas.openxmlformats.org/officeDocument/2006/relationships/customXml" Target="../ink/ink142.xml"/><Relationship Id="rId53" Type="http://schemas.openxmlformats.org/officeDocument/2006/relationships/customXml" Target="../ink/ink141.xml"/><Relationship Id="rId52" Type="http://schemas.openxmlformats.org/officeDocument/2006/relationships/customXml" Target="../ink/ink140.xml"/><Relationship Id="rId51" Type="http://schemas.openxmlformats.org/officeDocument/2006/relationships/customXml" Target="../ink/ink139.xml"/><Relationship Id="rId50" Type="http://schemas.openxmlformats.org/officeDocument/2006/relationships/customXml" Target="../ink/ink138.xml"/><Relationship Id="rId5" Type="http://schemas.openxmlformats.org/officeDocument/2006/relationships/customXml" Target="../ink/ink93.xml"/><Relationship Id="rId49" Type="http://schemas.openxmlformats.org/officeDocument/2006/relationships/customXml" Target="../ink/ink137.xml"/><Relationship Id="rId48" Type="http://schemas.openxmlformats.org/officeDocument/2006/relationships/customXml" Target="../ink/ink136.xml"/><Relationship Id="rId47" Type="http://schemas.openxmlformats.org/officeDocument/2006/relationships/customXml" Target="../ink/ink135.xml"/><Relationship Id="rId46" Type="http://schemas.openxmlformats.org/officeDocument/2006/relationships/customXml" Target="../ink/ink134.xml"/><Relationship Id="rId45" Type="http://schemas.openxmlformats.org/officeDocument/2006/relationships/customXml" Target="../ink/ink133.xml"/><Relationship Id="rId44" Type="http://schemas.openxmlformats.org/officeDocument/2006/relationships/customXml" Target="../ink/ink132.xml"/><Relationship Id="rId43" Type="http://schemas.openxmlformats.org/officeDocument/2006/relationships/customXml" Target="../ink/ink131.xml"/><Relationship Id="rId42" Type="http://schemas.openxmlformats.org/officeDocument/2006/relationships/customXml" Target="../ink/ink130.xml"/><Relationship Id="rId41" Type="http://schemas.openxmlformats.org/officeDocument/2006/relationships/customXml" Target="../ink/ink129.xml"/><Relationship Id="rId40" Type="http://schemas.openxmlformats.org/officeDocument/2006/relationships/customXml" Target="../ink/ink128.xml"/><Relationship Id="rId4" Type="http://schemas.openxmlformats.org/officeDocument/2006/relationships/customXml" Target="../ink/ink92.xml"/><Relationship Id="rId39" Type="http://schemas.openxmlformats.org/officeDocument/2006/relationships/customXml" Target="../ink/ink127.xml"/><Relationship Id="rId38" Type="http://schemas.openxmlformats.org/officeDocument/2006/relationships/customXml" Target="../ink/ink126.xml"/><Relationship Id="rId37" Type="http://schemas.openxmlformats.org/officeDocument/2006/relationships/customXml" Target="../ink/ink125.xml"/><Relationship Id="rId36" Type="http://schemas.openxmlformats.org/officeDocument/2006/relationships/customXml" Target="../ink/ink124.xml"/><Relationship Id="rId35" Type="http://schemas.openxmlformats.org/officeDocument/2006/relationships/customXml" Target="../ink/ink123.xml"/><Relationship Id="rId34" Type="http://schemas.openxmlformats.org/officeDocument/2006/relationships/customXml" Target="../ink/ink122.xml"/><Relationship Id="rId33" Type="http://schemas.openxmlformats.org/officeDocument/2006/relationships/customXml" Target="../ink/ink121.xml"/><Relationship Id="rId32" Type="http://schemas.openxmlformats.org/officeDocument/2006/relationships/customXml" Target="../ink/ink120.xml"/><Relationship Id="rId31" Type="http://schemas.openxmlformats.org/officeDocument/2006/relationships/customXml" Target="../ink/ink119.xml"/><Relationship Id="rId30" Type="http://schemas.openxmlformats.org/officeDocument/2006/relationships/customXml" Target="../ink/ink118.xml"/><Relationship Id="rId3" Type="http://schemas.openxmlformats.org/officeDocument/2006/relationships/customXml" Target="../ink/ink91.xml"/><Relationship Id="rId29" Type="http://schemas.openxmlformats.org/officeDocument/2006/relationships/customXml" Target="../ink/ink117.xml"/><Relationship Id="rId28" Type="http://schemas.openxmlformats.org/officeDocument/2006/relationships/customXml" Target="../ink/ink116.xml"/><Relationship Id="rId27" Type="http://schemas.openxmlformats.org/officeDocument/2006/relationships/customXml" Target="../ink/ink115.xml"/><Relationship Id="rId26" Type="http://schemas.openxmlformats.org/officeDocument/2006/relationships/customXml" Target="../ink/ink114.xml"/><Relationship Id="rId25" Type="http://schemas.openxmlformats.org/officeDocument/2006/relationships/customXml" Target="../ink/ink113.xml"/><Relationship Id="rId24" Type="http://schemas.openxmlformats.org/officeDocument/2006/relationships/customXml" Target="../ink/ink112.xml"/><Relationship Id="rId23" Type="http://schemas.openxmlformats.org/officeDocument/2006/relationships/customXml" Target="../ink/ink111.xml"/><Relationship Id="rId22" Type="http://schemas.openxmlformats.org/officeDocument/2006/relationships/customXml" Target="../ink/ink110.xml"/><Relationship Id="rId21" Type="http://schemas.openxmlformats.org/officeDocument/2006/relationships/customXml" Target="../ink/ink109.xml"/><Relationship Id="rId20" Type="http://schemas.openxmlformats.org/officeDocument/2006/relationships/customXml" Target="../ink/ink108.xml"/><Relationship Id="rId2" Type="http://schemas.openxmlformats.org/officeDocument/2006/relationships/customXml" Target="../ink/ink90.xml"/><Relationship Id="rId19" Type="http://schemas.openxmlformats.org/officeDocument/2006/relationships/customXml" Target="../ink/ink107.xml"/><Relationship Id="rId18" Type="http://schemas.openxmlformats.org/officeDocument/2006/relationships/customXml" Target="../ink/ink106.xml"/><Relationship Id="rId17" Type="http://schemas.openxmlformats.org/officeDocument/2006/relationships/customXml" Target="../ink/ink105.xml"/><Relationship Id="rId16" Type="http://schemas.openxmlformats.org/officeDocument/2006/relationships/customXml" Target="../ink/ink104.xml"/><Relationship Id="rId15" Type="http://schemas.openxmlformats.org/officeDocument/2006/relationships/customXml" Target="../ink/ink103.xml"/><Relationship Id="rId14" Type="http://schemas.openxmlformats.org/officeDocument/2006/relationships/customXml" Target="../ink/ink102.xml"/><Relationship Id="rId13" Type="http://schemas.openxmlformats.org/officeDocument/2006/relationships/customXml" Target="../ink/ink101.xml"/><Relationship Id="rId12" Type="http://schemas.openxmlformats.org/officeDocument/2006/relationships/customXml" Target="../ink/ink100.xml"/><Relationship Id="rId11" Type="http://schemas.openxmlformats.org/officeDocument/2006/relationships/customXml" Target="../ink/ink99.xml"/><Relationship Id="rId10" Type="http://schemas.openxmlformats.org/officeDocument/2006/relationships/customXml" Target="../ink/ink98.xml"/><Relationship Id="rId1" Type="http://schemas.openxmlformats.org/officeDocument/2006/relationships/customXml" Target="../ink/ink8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5.xml"/><Relationship Id="rId8" Type="http://schemas.openxmlformats.org/officeDocument/2006/relationships/customXml" Target="../ink/ink174.xml"/><Relationship Id="rId7" Type="http://schemas.openxmlformats.org/officeDocument/2006/relationships/customXml" Target="../ink/ink173.xml"/><Relationship Id="rId6" Type="http://schemas.openxmlformats.org/officeDocument/2006/relationships/customXml" Target="../ink/ink172.xml"/><Relationship Id="rId51" Type="http://schemas.openxmlformats.org/officeDocument/2006/relationships/slideLayout" Target="../slideLayouts/slideLayout10.xml"/><Relationship Id="rId50" Type="http://schemas.openxmlformats.org/officeDocument/2006/relationships/customXml" Target="../ink/ink216.xml"/><Relationship Id="rId5" Type="http://schemas.openxmlformats.org/officeDocument/2006/relationships/customXml" Target="../ink/ink171.xml"/><Relationship Id="rId49" Type="http://schemas.openxmlformats.org/officeDocument/2006/relationships/customXml" Target="../ink/ink215.xml"/><Relationship Id="rId48" Type="http://schemas.openxmlformats.org/officeDocument/2006/relationships/customXml" Target="../ink/ink214.xml"/><Relationship Id="rId47" Type="http://schemas.openxmlformats.org/officeDocument/2006/relationships/customXml" Target="../ink/ink213.xml"/><Relationship Id="rId46" Type="http://schemas.openxmlformats.org/officeDocument/2006/relationships/customXml" Target="../ink/ink212.xml"/><Relationship Id="rId45" Type="http://schemas.openxmlformats.org/officeDocument/2006/relationships/customXml" Target="../ink/ink211.xml"/><Relationship Id="rId44" Type="http://schemas.openxmlformats.org/officeDocument/2006/relationships/customXml" Target="../ink/ink210.xml"/><Relationship Id="rId43" Type="http://schemas.openxmlformats.org/officeDocument/2006/relationships/customXml" Target="../ink/ink209.xml"/><Relationship Id="rId42" Type="http://schemas.openxmlformats.org/officeDocument/2006/relationships/customXml" Target="../ink/ink208.xml"/><Relationship Id="rId41" Type="http://schemas.openxmlformats.org/officeDocument/2006/relationships/customXml" Target="../ink/ink207.xml"/><Relationship Id="rId40" Type="http://schemas.openxmlformats.org/officeDocument/2006/relationships/customXml" Target="../ink/ink206.xml"/><Relationship Id="rId4" Type="http://schemas.openxmlformats.org/officeDocument/2006/relationships/image" Target="../media/image4.png"/><Relationship Id="rId39" Type="http://schemas.openxmlformats.org/officeDocument/2006/relationships/customXml" Target="../ink/ink205.xml"/><Relationship Id="rId38" Type="http://schemas.openxmlformats.org/officeDocument/2006/relationships/customXml" Target="../ink/ink204.xml"/><Relationship Id="rId37" Type="http://schemas.openxmlformats.org/officeDocument/2006/relationships/customXml" Target="../ink/ink203.xml"/><Relationship Id="rId36" Type="http://schemas.openxmlformats.org/officeDocument/2006/relationships/customXml" Target="../ink/ink202.xml"/><Relationship Id="rId35" Type="http://schemas.openxmlformats.org/officeDocument/2006/relationships/customXml" Target="../ink/ink201.xml"/><Relationship Id="rId34" Type="http://schemas.openxmlformats.org/officeDocument/2006/relationships/customXml" Target="../ink/ink200.xml"/><Relationship Id="rId33" Type="http://schemas.openxmlformats.org/officeDocument/2006/relationships/customXml" Target="../ink/ink199.xml"/><Relationship Id="rId32" Type="http://schemas.openxmlformats.org/officeDocument/2006/relationships/customXml" Target="../ink/ink198.xml"/><Relationship Id="rId31" Type="http://schemas.openxmlformats.org/officeDocument/2006/relationships/customXml" Target="../ink/ink197.xml"/><Relationship Id="rId30" Type="http://schemas.openxmlformats.org/officeDocument/2006/relationships/customXml" Target="../ink/ink196.xml"/><Relationship Id="rId3" Type="http://schemas.openxmlformats.org/officeDocument/2006/relationships/image" Target="../media/image3.png"/><Relationship Id="rId29" Type="http://schemas.openxmlformats.org/officeDocument/2006/relationships/customXml" Target="../ink/ink195.xml"/><Relationship Id="rId28" Type="http://schemas.openxmlformats.org/officeDocument/2006/relationships/customXml" Target="../ink/ink194.xml"/><Relationship Id="rId27" Type="http://schemas.openxmlformats.org/officeDocument/2006/relationships/customXml" Target="../ink/ink193.xml"/><Relationship Id="rId26" Type="http://schemas.openxmlformats.org/officeDocument/2006/relationships/customXml" Target="../ink/ink192.xml"/><Relationship Id="rId25" Type="http://schemas.openxmlformats.org/officeDocument/2006/relationships/customXml" Target="../ink/ink191.xml"/><Relationship Id="rId24" Type="http://schemas.openxmlformats.org/officeDocument/2006/relationships/customXml" Target="../ink/ink190.xml"/><Relationship Id="rId23" Type="http://schemas.openxmlformats.org/officeDocument/2006/relationships/customXml" Target="../ink/ink189.xml"/><Relationship Id="rId22" Type="http://schemas.openxmlformats.org/officeDocument/2006/relationships/customXml" Target="../ink/ink188.xml"/><Relationship Id="rId21" Type="http://schemas.openxmlformats.org/officeDocument/2006/relationships/customXml" Target="../ink/ink187.xml"/><Relationship Id="rId20" Type="http://schemas.openxmlformats.org/officeDocument/2006/relationships/customXml" Target="../ink/ink186.xml"/><Relationship Id="rId2" Type="http://schemas.openxmlformats.org/officeDocument/2006/relationships/image" Target="../media/image2.png"/><Relationship Id="rId19" Type="http://schemas.openxmlformats.org/officeDocument/2006/relationships/customXml" Target="../ink/ink185.xml"/><Relationship Id="rId18" Type="http://schemas.openxmlformats.org/officeDocument/2006/relationships/customXml" Target="../ink/ink184.xml"/><Relationship Id="rId17" Type="http://schemas.openxmlformats.org/officeDocument/2006/relationships/customXml" Target="../ink/ink183.xml"/><Relationship Id="rId16" Type="http://schemas.openxmlformats.org/officeDocument/2006/relationships/customXml" Target="../ink/ink182.xml"/><Relationship Id="rId15" Type="http://schemas.openxmlformats.org/officeDocument/2006/relationships/customXml" Target="../ink/ink181.xml"/><Relationship Id="rId14" Type="http://schemas.openxmlformats.org/officeDocument/2006/relationships/customXml" Target="../ink/ink180.xml"/><Relationship Id="rId13" Type="http://schemas.openxmlformats.org/officeDocument/2006/relationships/customXml" Target="../ink/ink179.xml"/><Relationship Id="rId12" Type="http://schemas.openxmlformats.org/officeDocument/2006/relationships/customXml" Target="../ink/ink178.xml"/><Relationship Id="rId11" Type="http://schemas.openxmlformats.org/officeDocument/2006/relationships/customXml" Target="../ink/ink177.xml"/><Relationship Id="rId10" Type="http://schemas.openxmlformats.org/officeDocument/2006/relationships/customXml" Target="../ink/ink17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13.xml"/><Relationship Id="rId98" Type="http://schemas.openxmlformats.org/officeDocument/2006/relationships/customXml" Target="../ink/ink312.xml"/><Relationship Id="rId97" Type="http://schemas.openxmlformats.org/officeDocument/2006/relationships/customXml" Target="../ink/ink311.xml"/><Relationship Id="rId96" Type="http://schemas.openxmlformats.org/officeDocument/2006/relationships/customXml" Target="../ink/ink310.xml"/><Relationship Id="rId95" Type="http://schemas.openxmlformats.org/officeDocument/2006/relationships/customXml" Target="../ink/ink309.xml"/><Relationship Id="rId94" Type="http://schemas.openxmlformats.org/officeDocument/2006/relationships/customXml" Target="../ink/ink308.xml"/><Relationship Id="rId93" Type="http://schemas.openxmlformats.org/officeDocument/2006/relationships/customXml" Target="../ink/ink307.xml"/><Relationship Id="rId92" Type="http://schemas.openxmlformats.org/officeDocument/2006/relationships/customXml" Target="../ink/ink306.xml"/><Relationship Id="rId91" Type="http://schemas.openxmlformats.org/officeDocument/2006/relationships/customXml" Target="../ink/ink305.xml"/><Relationship Id="rId90" Type="http://schemas.openxmlformats.org/officeDocument/2006/relationships/customXml" Target="../ink/ink304.xml"/><Relationship Id="rId9" Type="http://schemas.openxmlformats.org/officeDocument/2006/relationships/customXml" Target="../ink/ink223.xml"/><Relationship Id="rId89" Type="http://schemas.openxmlformats.org/officeDocument/2006/relationships/customXml" Target="../ink/ink303.xml"/><Relationship Id="rId88" Type="http://schemas.openxmlformats.org/officeDocument/2006/relationships/customXml" Target="../ink/ink302.xml"/><Relationship Id="rId87" Type="http://schemas.openxmlformats.org/officeDocument/2006/relationships/customXml" Target="../ink/ink301.xml"/><Relationship Id="rId86" Type="http://schemas.openxmlformats.org/officeDocument/2006/relationships/customXml" Target="../ink/ink300.xml"/><Relationship Id="rId85" Type="http://schemas.openxmlformats.org/officeDocument/2006/relationships/customXml" Target="../ink/ink299.xml"/><Relationship Id="rId84" Type="http://schemas.openxmlformats.org/officeDocument/2006/relationships/customXml" Target="../ink/ink298.xml"/><Relationship Id="rId83" Type="http://schemas.openxmlformats.org/officeDocument/2006/relationships/customXml" Target="../ink/ink297.xml"/><Relationship Id="rId82" Type="http://schemas.openxmlformats.org/officeDocument/2006/relationships/customXml" Target="../ink/ink296.xml"/><Relationship Id="rId81" Type="http://schemas.openxmlformats.org/officeDocument/2006/relationships/customXml" Target="../ink/ink295.xml"/><Relationship Id="rId80" Type="http://schemas.openxmlformats.org/officeDocument/2006/relationships/customXml" Target="../ink/ink294.xml"/><Relationship Id="rId8" Type="http://schemas.openxmlformats.org/officeDocument/2006/relationships/customXml" Target="../ink/ink222.xml"/><Relationship Id="rId79" Type="http://schemas.openxmlformats.org/officeDocument/2006/relationships/customXml" Target="../ink/ink293.xml"/><Relationship Id="rId78" Type="http://schemas.openxmlformats.org/officeDocument/2006/relationships/customXml" Target="../ink/ink292.xml"/><Relationship Id="rId77" Type="http://schemas.openxmlformats.org/officeDocument/2006/relationships/customXml" Target="../ink/ink291.xml"/><Relationship Id="rId76" Type="http://schemas.openxmlformats.org/officeDocument/2006/relationships/customXml" Target="../ink/ink290.xml"/><Relationship Id="rId75" Type="http://schemas.openxmlformats.org/officeDocument/2006/relationships/customXml" Target="../ink/ink289.xml"/><Relationship Id="rId74" Type="http://schemas.openxmlformats.org/officeDocument/2006/relationships/customXml" Target="../ink/ink288.xml"/><Relationship Id="rId73" Type="http://schemas.openxmlformats.org/officeDocument/2006/relationships/customXml" Target="../ink/ink287.xml"/><Relationship Id="rId72" Type="http://schemas.openxmlformats.org/officeDocument/2006/relationships/customXml" Target="../ink/ink286.xml"/><Relationship Id="rId71" Type="http://schemas.openxmlformats.org/officeDocument/2006/relationships/customXml" Target="../ink/ink285.xml"/><Relationship Id="rId70" Type="http://schemas.openxmlformats.org/officeDocument/2006/relationships/customXml" Target="../ink/ink284.xml"/><Relationship Id="rId7" Type="http://schemas.openxmlformats.org/officeDocument/2006/relationships/customXml" Target="../ink/ink221.xml"/><Relationship Id="rId69" Type="http://schemas.openxmlformats.org/officeDocument/2006/relationships/customXml" Target="../ink/ink283.xml"/><Relationship Id="rId68" Type="http://schemas.openxmlformats.org/officeDocument/2006/relationships/customXml" Target="../ink/ink282.xml"/><Relationship Id="rId67" Type="http://schemas.openxmlformats.org/officeDocument/2006/relationships/customXml" Target="../ink/ink281.xml"/><Relationship Id="rId66" Type="http://schemas.openxmlformats.org/officeDocument/2006/relationships/customXml" Target="../ink/ink280.xml"/><Relationship Id="rId65" Type="http://schemas.openxmlformats.org/officeDocument/2006/relationships/customXml" Target="../ink/ink279.xml"/><Relationship Id="rId64" Type="http://schemas.openxmlformats.org/officeDocument/2006/relationships/customXml" Target="../ink/ink278.xml"/><Relationship Id="rId63" Type="http://schemas.openxmlformats.org/officeDocument/2006/relationships/customXml" Target="../ink/ink277.xml"/><Relationship Id="rId62" Type="http://schemas.openxmlformats.org/officeDocument/2006/relationships/customXml" Target="../ink/ink276.xml"/><Relationship Id="rId61" Type="http://schemas.openxmlformats.org/officeDocument/2006/relationships/customXml" Target="../ink/ink275.xml"/><Relationship Id="rId60" Type="http://schemas.openxmlformats.org/officeDocument/2006/relationships/customXml" Target="../ink/ink274.xml"/><Relationship Id="rId6" Type="http://schemas.openxmlformats.org/officeDocument/2006/relationships/customXml" Target="../ink/ink220.xml"/><Relationship Id="rId59" Type="http://schemas.openxmlformats.org/officeDocument/2006/relationships/customXml" Target="../ink/ink273.xml"/><Relationship Id="rId58" Type="http://schemas.openxmlformats.org/officeDocument/2006/relationships/customXml" Target="../ink/ink272.xml"/><Relationship Id="rId57" Type="http://schemas.openxmlformats.org/officeDocument/2006/relationships/customXml" Target="../ink/ink271.xml"/><Relationship Id="rId56" Type="http://schemas.openxmlformats.org/officeDocument/2006/relationships/customXml" Target="../ink/ink270.xml"/><Relationship Id="rId55" Type="http://schemas.openxmlformats.org/officeDocument/2006/relationships/customXml" Target="../ink/ink269.xml"/><Relationship Id="rId54" Type="http://schemas.openxmlformats.org/officeDocument/2006/relationships/customXml" Target="../ink/ink268.xml"/><Relationship Id="rId53" Type="http://schemas.openxmlformats.org/officeDocument/2006/relationships/customXml" Target="../ink/ink267.xml"/><Relationship Id="rId52" Type="http://schemas.openxmlformats.org/officeDocument/2006/relationships/customXml" Target="../ink/ink266.xml"/><Relationship Id="rId51" Type="http://schemas.openxmlformats.org/officeDocument/2006/relationships/customXml" Target="../ink/ink265.xml"/><Relationship Id="rId50" Type="http://schemas.openxmlformats.org/officeDocument/2006/relationships/customXml" Target="../ink/ink264.xml"/><Relationship Id="rId5" Type="http://schemas.openxmlformats.org/officeDocument/2006/relationships/customXml" Target="../ink/ink219.xml"/><Relationship Id="rId49" Type="http://schemas.openxmlformats.org/officeDocument/2006/relationships/customXml" Target="../ink/ink263.xml"/><Relationship Id="rId48" Type="http://schemas.openxmlformats.org/officeDocument/2006/relationships/customXml" Target="../ink/ink262.xml"/><Relationship Id="rId47" Type="http://schemas.openxmlformats.org/officeDocument/2006/relationships/customXml" Target="../ink/ink261.xml"/><Relationship Id="rId46" Type="http://schemas.openxmlformats.org/officeDocument/2006/relationships/customXml" Target="../ink/ink260.xml"/><Relationship Id="rId45" Type="http://schemas.openxmlformats.org/officeDocument/2006/relationships/customXml" Target="../ink/ink259.xml"/><Relationship Id="rId44" Type="http://schemas.openxmlformats.org/officeDocument/2006/relationships/customXml" Target="../ink/ink258.xml"/><Relationship Id="rId43" Type="http://schemas.openxmlformats.org/officeDocument/2006/relationships/customXml" Target="../ink/ink257.xml"/><Relationship Id="rId42" Type="http://schemas.openxmlformats.org/officeDocument/2006/relationships/customXml" Target="../ink/ink256.xml"/><Relationship Id="rId41" Type="http://schemas.openxmlformats.org/officeDocument/2006/relationships/customXml" Target="../ink/ink255.xml"/><Relationship Id="rId40" Type="http://schemas.openxmlformats.org/officeDocument/2006/relationships/customXml" Target="../ink/ink254.xml"/><Relationship Id="rId4" Type="http://schemas.openxmlformats.org/officeDocument/2006/relationships/customXml" Target="../ink/ink218.xml"/><Relationship Id="rId39" Type="http://schemas.openxmlformats.org/officeDocument/2006/relationships/customXml" Target="../ink/ink253.xml"/><Relationship Id="rId38" Type="http://schemas.openxmlformats.org/officeDocument/2006/relationships/customXml" Target="../ink/ink252.xml"/><Relationship Id="rId37" Type="http://schemas.openxmlformats.org/officeDocument/2006/relationships/customXml" Target="../ink/ink251.xml"/><Relationship Id="rId36" Type="http://schemas.openxmlformats.org/officeDocument/2006/relationships/customXml" Target="../ink/ink250.xml"/><Relationship Id="rId35" Type="http://schemas.openxmlformats.org/officeDocument/2006/relationships/customXml" Target="../ink/ink249.xml"/><Relationship Id="rId34" Type="http://schemas.openxmlformats.org/officeDocument/2006/relationships/customXml" Target="../ink/ink248.xml"/><Relationship Id="rId33" Type="http://schemas.openxmlformats.org/officeDocument/2006/relationships/customXml" Target="../ink/ink247.xml"/><Relationship Id="rId32" Type="http://schemas.openxmlformats.org/officeDocument/2006/relationships/customXml" Target="../ink/ink246.xml"/><Relationship Id="rId31" Type="http://schemas.openxmlformats.org/officeDocument/2006/relationships/customXml" Target="../ink/ink245.xml"/><Relationship Id="rId30" Type="http://schemas.openxmlformats.org/officeDocument/2006/relationships/customXml" Target="../ink/ink244.xml"/><Relationship Id="rId3" Type="http://schemas.openxmlformats.org/officeDocument/2006/relationships/customXml" Target="../ink/ink217.xml"/><Relationship Id="rId29" Type="http://schemas.openxmlformats.org/officeDocument/2006/relationships/customXml" Target="../ink/ink243.xml"/><Relationship Id="rId28" Type="http://schemas.openxmlformats.org/officeDocument/2006/relationships/customXml" Target="../ink/ink242.xml"/><Relationship Id="rId27" Type="http://schemas.openxmlformats.org/officeDocument/2006/relationships/customXml" Target="../ink/ink241.xml"/><Relationship Id="rId26" Type="http://schemas.openxmlformats.org/officeDocument/2006/relationships/customXml" Target="../ink/ink240.xml"/><Relationship Id="rId25" Type="http://schemas.openxmlformats.org/officeDocument/2006/relationships/customXml" Target="../ink/ink239.xml"/><Relationship Id="rId24" Type="http://schemas.openxmlformats.org/officeDocument/2006/relationships/customXml" Target="../ink/ink238.xml"/><Relationship Id="rId23" Type="http://schemas.openxmlformats.org/officeDocument/2006/relationships/customXml" Target="../ink/ink237.xml"/><Relationship Id="rId22" Type="http://schemas.openxmlformats.org/officeDocument/2006/relationships/customXml" Target="../ink/ink236.xml"/><Relationship Id="rId21" Type="http://schemas.openxmlformats.org/officeDocument/2006/relationships/customXml" Target="../ink/ink235.xml"/><Relationship Id="rId20" Type="http://schemas.openxmlformats.org/officeDocument/2006/relationships/customXml" Target="../ink/ink234.xml"/><Relationship Id="rId2" Type="http://schemas.openxmlformats.org/officeDocument/2006/relationships/image" Target="../media/image6.png"/><Relationship Id="rId19" Type="http://schemas.openxmlformats.org/officeDocument/2006/relationships/customXml" Target="../ink/ink233.xml"/><Relationship Id="rId18" Type="http://schemas.openxmlformats.org/officeDocument/2006/relationships/customXml" Target="../ink/ink232.xml"/><Relationship Id="rId17" Type="http://schemas.openxmlformats.org/officeDocument/2006/relationships/customXml" Target="../ink/ink231.xml"/><Relationship Id="rId16" Type="http://schemas.openxmlformats.org/officeDocument/2006/relationships/customXml" Target="../ink/ink230.xml"/><Relationship Id="rId15" Type="http://schemas.openxmlformats.org/officeDocument/2006/relationships/customXml" Target="../ink/ink229.xml"/><Relationship Id="rId14" Type="http://schemas.openxmlformats.org/officeDocument/2006/relationships/customXml" Target="../ink/ink228.xml"/><Relationship Id="rId13" Type="http://schemas.openxmlformats.org/officeDocument/2006/relationships/customXml" Target="../ink/ink227.xml"/><Relationship Id="rId124" Type="http://schemas.openxmlformats.org/officeDocument/2006/relationships/slideLayout" Target="../slideLayouts/slideLayout10.xml"/><Relationship Id="rId123" Type="http://schemas.openxmlformats.org/officeDocument/2006/relationships/customXml" Target="../ink/ink337.xml"/><Relationship Id="rId122" Type="http://schemas.openxmlformats.org/officeDocument/2006/relationships/customXml" Target="../ink/ink336.xml"/><Relationship Id="rId121" Type="http://schemas.openxmlformats.org/officeDocument/2006/relationships/customXml" Target="../ink/ink335.xml"/><Relationship Id="rId120" Type="http://schemas.openxmlformats.org/officeDocument/2006/relationships/customXml" Target="../ink/ink334.xml"/><Relationship Id="rId12" Type="http://schemas.openxmlformats.org/officeDocument/2006/relationships/customXml" Target="../ink/ink226.xml"/><Relationship Id="rId119" Type="http://schemas.openxmlformats.org/officeDocument/2006/relationships/customXml" Target="../ink/ink333.xml"/><Relationship Id="rId118" Type="http://schemas.openxmlformats.org/officeDocument/2006/relationships/customXml" Target="../ink/ink332.xml"/><Relationship Id="rId117" Type="http://schemas.openxmlformats.org/officeDocument/2006/relationships/customXml" Target="../ink/ink331.xml"/><Relationship Id="rId116" Type="http://schemas.openxmlformats.org/officeDocument/2006/relationships/customXml" Target="../ink/ink330.xml"/><Relationship Id="rId115" Type="http://schemas.openxmlformats.org/officeDocument/2006/relationships/customXml" Target="../ink/ink329.xml"/><Relationship Id="rId114" Type="http://schemas.openxmlformats.org/officeDocument/2006/relationships/customXml" Target="../ink/ink328.xml"/><Relationship Id="rId113" Type="http://schemas.openxmlformats.org/officeDocument/2006/relationships/customXml" Target="../ink/ink327.xml"/><Relationship Id="rId112" Type="http://schemas.openxmlformats.org/officeDocument/2006/relationships/customXml" Target="../ink/ink326.xml"/><Relationship Id="rId111" Type="http://schemas.openxmlformats.org/officeDocument/2006/relationships/customXml" Target="../ink/ink325.xml"/><Relationship Id="rId110" Type="http://schemas.openxmlformats.org/officeDocument/2006/relationships/customXml" Target="../ink/ink324.xml"/><Relationship Id="rId11" Type="http://schemas.openxmlformats.org/officeDocument/2006/relationships/customXml" Target="../ink/ink225.xml"/><Relationship Id="rId109" Type="http://schemas.openxmlformats.org/officeDocument/2006/relationships/customXml" Target="../ink/ink323.xml"/><Relationship Id="rId108" Type="http://schemas.openxmlformats.org/officeDocument/2006/relationships/customXml" Target="../ink/ink322.xml"/><Relationship Id="rId107" Type="http://schemas.openxmlformats.org/officeDocument/2006/relationships/customXml" Target="../ink/ink321.xml"/><Relationship Id="rId106" Type="http://schemas.openxmlformats.org/officeDocument/2006/relationships/customXml" Target="../ink/ink320.xml"/><Relationship Id="rId105" Type="http://schemas.openxmlformats.org/officeDocument/2006/relationships/customXml" Target="../ink/ink319.xml"/><Relationship Id="rId104" Type="http://schemas.openxmlformats.org/officeDocument/2006/relationships/customXml" Target="../ink/ink318.xml"/><Relationship Id="rId103" Type="http://schemas.openxmlformats.org/officeDocument/2006/relationships/customXml" Target="../ink/ink317.xml"/><Relationship Id="rId102" Type="http://schemas.openxmlformats.org/officeDocument/2006/relationships/customXml" Target="../ink/ink316.xml"/><Relationship Id="rId101" Type="http://schemas.openxmlformats.org/officeDocument/2006/relationships/customXml" Target="../ink/ink315.xml"/><Relationship Id="rId100" Type="http://schemas.openxmlformats.org/officeDocument/2006/relationships/customXml" Target="../ink/ink314.xml"/><Relationship Id="rId10" Type="http://schemas.openxmlformats.org/officeDocument/2006/relationships/customXml" Target="../ink/ink22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 txBox="1"/>
          <p:nvPr>
            <p:ph type="title"/>
          </p:nvPr>
        </p:nvSpPr>
        <p:spPr>
          <a:xfrm>
            <a:off x="1524000" y="990600"/>
            <a:ext cx="9144000" cy="3167065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Database Systems</a:t>
            </a:r>
            <a:br/>
            <a:r>
              <a:rPr i="1">
                <a:solidFill>
                  <a:srgbClr val="0000BE"/>
                </a:solidFill>
              </a:rPr>
              <a:t>Relational Algebra</a:t>
            </a:r>
            <a:endParaRPr i="1">
              <a:solidFill>
                <a:srgbClr val="0000BE"/>
              </a:solidFill>
            </a:endParaRPr>
          </a:p>
          <a:p>
            <a:pPr>
              <a:defRPr sz="4000">
                <a:solidFill>
                  <a:srgbClr val="000000"/>
                </a:solidFill>
              </a:defRPr>
            </a:pPr>
            <a:endParaRPr i="1">
              <a:solidFill>
                <a:srgbClr val="0000BE"/>
              </a:solidFill>
            </a:endParaRPr>
          </a:p>
          <a:p>
            <a:pPr>
              <a:defRPr sz="4000">
                <a:solidFill>
                  <a:srgbClr val="000000"/>
                </a:solidFill>
              </a:defRPr>
            </a:pPr>
            <a:r>
              <a:rPr i="1">
                <a:solidFill>
                  <a:srgbClr val="0000BE"/>
                </a:solidFill>
              </a:rPr>
              <a:t>(Chapter 4, 4.1-4.2)</a:t>
            </a:r>
            <a:endParaRPr i="1">
              <a:solidFill>
                <a:srgbClr val="0000BE"/>
              </a:solidFill>
            </a:endParaRPr>
          </a:p>
        </p:txBody>
      </p:sp>
      <p:sp>
        <p:nvSpPr>
          <p:cNvPr id="117" name="Rectangle 1"/>
          <p:cNvSpPr txBox="1"/>
          <p:nvPr/>
        </p:nvSpPr>
        <p:spPr>
          <a:xfrm>
            <a:off x="6017326" y="3244333"/>
            <a:ext cx="167654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0"/>
            </a:lvl1pPr>
          </a:lstStyle>
          <a:p>
            <a: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8146942" y="2933241"/>
              <a:ext cx="10332" cy="131686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8146942" y="2933241"/>
                <a:ext cx="10332" cy="131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391186" y="841757"/>
              <a:ext cx="224726" cy="225448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391186" y="841757"/>
                <a:ext cx="224726" cy="225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716650" y="748802"/>
              <a:ext cx="51661" cy="39505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716650" y="748802"/>
                <a:ext cx="51661" cy="395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876800" y="903727"/>
              <a:ext cx="10332" cy="24787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876800" y="903727"/>
                <a:ext cx="10332" cy="2478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036949" y="707489"/>
              <a:ext cx="144651" cy="45702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036949" y="707489"/>
                <a:ext cx="144651" cy="4570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202264" y="888234"/>
              <a:ext cx="123986" cy="196238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202264" y="888234"/>
                <a:ext cx="123986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408908" y="877906"/>
              <a:ext cx="196312" cy="15492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408908" y="877906"/>
                <a:ext cx="196312" cy="154925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4"/>
          <p:cNvSpPr txBox="1"/>
          <p:nvPr>
            <p:ph type="title"/>
          </p:nvPr>
        </p:nvSpPr>
        <p:spPr>
          <a:xfrm>
            <a:off x="664368" y="100013"/>
            <a:ext cx="7772401" cy="1143001"/>
          </a:xfrm>
          <a:prstGeom prst="rect">
            <a:avLst/>
          </a:prstGeom>
        </p:spPr>
        <p:txBody>
          <a:bodyPr/>
          <a:lstStyle/>
          <a:p>
            <a:r>
              <a:t>Selection (</a:t>
            </a:r>
            <a:r>
              <a:rPr sz="4800"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)</a:t>
            </a:r>
          </a:p>
        </p:txBody>
      </p:sp>
      <p:pic>
        <p:nvPicPr>
          <p:cNvPr id="168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288" y="5684837"/>
            <a:ext cx="3009901" cy="8112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Object 7" descr="Objec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097" y="4114800"/>
            <a:ext cx="3036888" cy="159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Object 8" descr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30" y="5757302"/>
            <a:ext cx="4805363" cy="7778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Rectangle 9"/>
          <p:cNvSpPr txBox="1"/>
          <p:nvPr>
            <p:ph type="body" sz="half" idx="1"/>
          </p:nvPr>
        </p:nvSpPr>
        <p:spPr>
          <a:xfrm>
            <a:off x="664368" y="1338263"/>
            <a:ext cx="11222833" cy="1728787"/>
          </a:xfrm>
          <a:prstGeom prst="rect">
            <a:avLst/>
          </a:prstGeom>
        </p:spPr>
        <p:txBody>
          <a:bodyPr/>
          <a:lstStyle/>
          <a:p>
            <a:pPr marL="301625" indent="-301625" defTabSz="804545">
              <a:defRPr sz="2465">
                <a:latin typeface="Calibri"/>
                <a:ea typeface="Calibri"/>
                <a:cs typeface="Calibri"/>
                <a:sym typeface="Calibri"/>
              </a:defRPr>
            </a:pPr>
            <a:r>
              <a:t>Selects rows that satisfy </a:t>
            </a:r>
            <a:r>
              <a:rPr i="1">
                <a:solidFill>
                  <a:srgbClr val="0000BE"/>
                </a:solidFill>
              </a:rPr>
              <a:t>selection condition</a:t>
            </a:r>
            <a:r>
              <a:t>.</a:t>
            </a:r>
          </a:p>
          <a:p>
            <a:pPr marL="301625" indent="-301625" defTabSz="804545">
              <a:defRPr sz="2465">
                <a:latin typeface="Calibri"/>
                <a:ea typeface="Calibri"/>
                <a:cs typeface="Calibri"/>
                <a:sym typeface="Calibri"/>
              </a:defRPr>
            </a:pPr>
            <a:r>
              <a:t>Result is a relation.</a:t>
            </a:r>
          </a:p>
          <a:p>
            <a:pPr marL="251460" lvl="1" indent="151130" defTabSz="804545">
              <a:buSzTx/>
              <a:buFont typeface="Wingdings" charset="2"/>
              <a:buNone/>
              <a:defRPr sz="2465" b="1" i="1">
                <a:solidFill>
                  <a:srgbClr val="0000B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Schema</a:t>
            </a:r>
            <a:r>
              <a:rPr i="0">
                <a:solidFill>
                  <a:srgbClr val="000000"/>
                </a:solidFill>
              </a:rPr>
              <a:t> </a:t>
            </a:r>
            <a:r>
              <a:rPr b="0" i="0">
                <a:solidFill>
                  <a:srgbClr val="000000"/>
                </a:solidFill>
              </a:rPr>
              <a:t>of result is same as that of the input relation.</a:t>
            </a:r>
            <a:endParaRPr sz="1935"/>
          </a:p>
          <a:p>
            <a:pPr marL="301625" indent="-301625" defTabSz="804545">
              <a:defRPr sz="2465">
                <a:latin typeface="Calibri"/>
                <a:ea typeface="Calibri"/>
                <a:cs typeface="Calibri"/>
                <a:sym typeface="Calibri"/>
              </a:defRPr>
            </a:pPr>
            <a:r>
              <a:t>Do we need to do duplicate elimination?  </a:t>
            </a:r>
          </a:p>
        </p:txBody>
      </p:sp>
      <p:pic>
        <p:nvPicPr>
          <p:cNvPr id="172" name="Object 10" descr="Object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684" y="3541712"/>
            <a:ext cx="4321176" cy="2289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Line 12"/>
          <p:cNvSpPr/>
          <p:nvPr/>
        </p:nvSpPr>
        <p:spPr>
          <a:xfrm flipV="1">
            <a:off x="2004584" y="4578348"/>
            <a:ext cx="3700464" cy="14289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174" name="Line 13"/>
          <p:cNvSpPr/>
          <p:nvPr/>
        </p:nvSpPr>
        <p:spPr>
          <a:xfrm flipV="1">
            <a:off x="2061733" y="4978400"/>
            <a:ext cx="3786188" cy="42864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175" name="Line 19"/>
          <p:cNvSpPr/>
          <p:nvPr/>
        </p:nvSpPr>
        <p:spPr>
          <a:xfrm flipH="1">
            <a:off x="2190321" y="3463924"/>
            <a:ext cx="57150" cy="237172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176" name="Line 20"/>
          <p:cNvSpPr/>
          <p:nvPr/>
        </p:nvSpPr>
        <p:spPr>
          <a:xfrm flipH="1">
            <a:off x="5300233" y="3344862"/>
            <a:ext cx="57150" cy="2371726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/>
        </p:txBody>
      </p:sp>
      <p:sp>
        <p:nvSpPr>
          <p:cNvPr id="177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6" animBg="1" advAuto="0"/>
      <p:bldP spid="168" grpId="1" animBg="1" advAuto="0"/>
      <p:bldP spid="173" grpId="2" animBg="1" advAuto="0"/>
      <p:bldP spid="175" grpId="5" animBg="1" advAuto="0"/>
      <p:bldP spid="170" grpId="4" animBg="1" advAuto="0"/>
      <p:bldP spid="174" grpId="3" animBg="1" advAuto="0"/>
      <p:bldP spid="169" grpId="7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4"/>
          <p:cNvSpPr txBox="1"/>
          <p:nvPr>
            <p:ph type="title"/>
          </p:nvPr>
        </p:nvSpPr>
        <p:spPr>
          <a:xfrm>
            <a:off x="609600" y="-90530"/>
            <a:ext cx="7924800" cy="1638301"/>
          </a:xfrm>
          <a:prstGeom prst="rect">
            <a:avLst/>
          </a:prstGeom>
        </p:spPr>
        <p:txBody>
          <a:bodyPr/>
          <a:lstStyle/>
          <a:p>
            <a:r>
              <a:t>Union and Set-Difference</a:t>
            </a:r>
          </a:p>
        </p:txBody>
      </p:sp>
      <p:sp>
        <p:nvSpPr>
          <p:cNvPr id="180" name="Rectangle 5"/>
          <p:cNvSpPr txBox="1"/>
          <p:nvPr>
            <p:ph type="body" idx="1"/>
          </p:nvPr>
        </p:nvSpPr>
        <p:spPr>
          <a:xfrm>
            <a:off x="762000" y="1309902"/>
            <a:ext cx="11277600" cy="51784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All of these operations take two input relations, which must be </a:t>
            </a:r>
            <a:r>
              <a:rPr i="1" u="sng">
                <a:solidFill>
                  <a:srgbClr val="0000BE"/>
                </a:solidFill>
              </a:rPr>
              <a:t>union-compatible</a:t>
            </a:r>
            <a:r>
              <a:rPr>
                <a:solidFill>
                  <a:schemeClr val="accent2"/>
                </a:solidFill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Same number of fields.</a:t>
            </a:r>
            <a:endParaRPr sz="2200"/>
          </a:p>
          <a:p>
            <a:pPr marL="742950" lvl="1" indent="-285750">
              <a:spcBef>
                <a:spcPts val="600"/>
              </a:spcBef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`Corresponding’ fields have the same type.</a:t>
            </a:r>
            <a:endParaRPr sz="2200"/>
          </a:p>
          <a:p>
            <a:pPr marL="742950" lvl="1" indent="-285750"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For which, if any, is duplicate elimination required?</a:t>
            </a:r>
          </a:p>
        </p:txBody>
      </p:sp>
      <p:sp>
        <p:nvSpPr>
          <p:cNvPr id="181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62345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233260" y="2339362"/>
              <a:ext cx="154983" cy="278865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233260" y="2339362"/>
                <a:ext cx="154983" cy="278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393410" y="2494287"/>
              <a:ext cx="462366" cy="13426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5393410" y="2494287"/>
                <a:ext cx="462366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059837" y="2473631"/>
              <a:ext cx="116237" cy="14459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059837" y="2473631"/>
                <a:ext cx="116237" cy="1445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225152" y="2499451"/>
              <a:ext cx="312549" cy="10844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225152" y="2499451"/>
                <a:ext cx="312549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535118" y="2344527"/>
              <a:ext cx="382292" cy="23238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535118" y="2344527"/>
                <a:ext cx="382292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118888" y="2199930"/>
              <a:ext cx="242807" cy="40796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118888" y="2199930"/>
                <a:ext cx="242807" cy="407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7527010" y="2313542"/>
              <a:ext cx="160149" cy="26337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527010" y="2313542"/>
                <a:ext cx="160149" cy="263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7671660" y="2411661"/>
              <a:ext cx="121404" cy="10844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671660" y="2411661"/>
                <a:ext cx="121404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847308" y="2241243"/>
              <a:ext cx="30996" cy="27370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847308" y="2241243"/>
                <a:ext cx="30996" cy="273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7914467" y="2401332"/>
              <a:ext cx="95573" cy="8779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914467" y="2401332"/>
                <a:ext cx="95573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8048786" y="2375512"/>
              <a:ext cx="157566" cy="8262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048786" y="2375512"/>
                <a:ext cx="157566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8265762" y="2370347"/>
              <a:ext cx="64577" cy="4647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8265762" y="2370347"/>
                <a:ext cx="64577" cy="46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8379417" y="2329034"/>
              <a:ext cx="51660" cy="147179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8379417" y="2329034"/>
                <a:ext cx="51660" cy="147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8689382" y="2272228"/>
              <a:ext cx="325464" cy="25304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8689382" y="2272228"/>
                <a:ext cx="325464" cy="253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9200826" y="2329034"/>
              <a:ext cx="356462" cy="21689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9200826" y="2329034"/>
                <a:ext cx="356462" cy="216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9712271" y="2344527"/>
              <a:ext cx="157566" cy="18590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9712271" y="2344527"/>
                <a:ext cx="157566" cy="185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9856922" y="2427153"/>
              <a:ext cx="85240" cy="7746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9856922" y="2427153"/>
                <a:ext cx="85240" cy="7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10011904" y="2261900"/>
              <a:ext cx="46496" cy="26079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0011904" y="2261900"/>
                <a:ext cx="46496" cy="260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10073898" y="2385840"/>
              <a:ext cx="90407" cy="10328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0073898" y="2385840"/>
                <a:ext cx="90407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10192718" y="2391004"/>
              <a:ext cx="170482" cy="9811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0192718" y="2391004"/>
                <a:ext cx="170482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10479437" y="2308378"/>
              <a:ext cx="183397" cy="40796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0479437" y="2308378"/>
                <a:ext cx="183397" cy="40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10363200" y="2401332"/>
              <a:ext cx="77491" cy="123940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0363200" y="2401332"/>
                <a:ext cx="77491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10673165" y="2360019"/>
              <a:ext cx="82658" cy="9295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0673165" y="2360019"/>
                <a:ext cx="82658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10791986" y="2308378"/>
              <a:ext cx="82658" cy="16525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0791986" y="2308378"/>
                <a:ext cx="82658" cy="165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10926304" y="2385840"/>
              <a:ext cx="25831" cy="7488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0926304" y="2385840"/>
                <a:ext cx="25831" cy="74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10946969" y="2308378"/>
              <a:ext cx="36163" cy="2065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10946969" y="2308378"/>
                <a:ext cx="36163" cy="20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11008962" y="2287721"/>
              <a:ext cx="82658" cy="15492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11008962" y="2287721"/>
                <a:ext cx="82658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11094202" y="2365183"/>
              <a:ext cx="43912" cy="8004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1094202" y="2365183"/>
                <a:ext cx="43912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11143281" y="2303213"/>
              <a:ext cx="10332" cy="2323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1143281" y="2303213"/>
                <a:ext cx="10332" cy="23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11138115" y="2380676"/>
              <a:ext cx="289302" cy="8779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1138115" y="2380676"/>
                <a:ext cx="289302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8239932" y="2840286"/>
              <a:ext cx="297051" cy="17041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239932" y="2840286"/>
                <a:ext cx="297051" cy="170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8668718" y="2801554"/>
              <a:ext cx="173064" cy="6971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668718" y="2801554"/>
                <a:ext cx="173064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8720379" y="2793808"/>
              <a:ext cx="82658" cy="20656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720379" y="2793808"/>
                <a:ext cx="82658" cy="206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8808203" y="2902256"/>
              <a:ext cx="105905" cy="8262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808203" y="2902256"/>
                <a:ext cx="105905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8854698" y="2907420"/>
              <a:ext cx="56827" cy="232387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854698" y="2907420"/>
                <a:ext cx="56827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8952854" y="2943569"/>
              <a:ext cx="25830" cy="20140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952854" y="2943569"/>
                <a:ext cx="25830" cy="201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8989017" y="2902256"/>
              <a:ext cx="162732" cy="11361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989017" y="2902256"/>
                <a:ext cx="162732" cy="113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9097504" y="2891927"/>
              <a:ext cx="129153" cy="10844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9097504" y="2891927"/>
                <a:ext cx="129153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9231823" y="2855778"/>
              <a:ext cx="82658" cy="13943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9231823" y="2855778"/>
                <a:ext cx="82658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9402304" y="2904838"/>
              <a:ext cx="46496" cy="1807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9402304" y="2904838"/>
                <a:ext cx="46496" cy="18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9464298" y="2840286"/>
              <a:ext cx="36163" cy="17041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9464298" y="2840286"/>
                <a:ext cx="36163" cy="170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9624447" y="2881599"/>
              <a:ext cx="82658" cy="9811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9624447" y="2881599"/>
                <a:ext cx="82658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9748433" y="2829957"/>
              <a:ext cx="377126" cy="14459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9748433" y="2829957"/>
                <a:ext cx="377126" cy="144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10347701" y="2770570"/>
              <a:ext cx="309966" cy="157506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10347701" y="2770570"/>
                <a:ext cx="309966" cy="157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10616339" y="2824793"/>
              <a:ext cx="113654" cy="10328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10616339" y="2824793"/>
                <a:ext cx="113654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8456908" y="3186284"/>
              <a:ext cx="506278" cy="29952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8456908" y="3186284"/>
                <a:ext cx="506278" cy="299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9154332" y="3237926"/>
              <a:ext cx="108488" cy="237551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9154332" y="3237926"/>
                <a:ext cx="108488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9314481" y="3325717"/>
              <a:ext cx="162732" cy="10844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9314481" y="3325717"/>
                <a:ext cx="162732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0" name="墨迹 49"/>
              <p14:cNvContentPartPr/>
              <p14:nvPr/>
            </p14:nvContentPartPr>
            <p14:xfrm>
              <a:off x="9505626" y="3222433"/>
              <a:ext cx="304800" cy="165253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9505626" y="3222433"/>
                <a:ext cx="304800" cy="165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1" name="墨迹 50"/>
              <p14:cNvContentPartPr/>
              <p14:nvPr/>
            </p14:nvContentPartPr>
            <p14:xfrm>
              <a:off x="2355742" y="4714875"/>
              <a:ext cx="196312" cy="201401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2355742" y="4714875"/>
                <a:ext cx="196312" cy="201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2" name="墨迹 51"/>
              <p14:cNvContentPartPr/>
              <p14:nvPr/>
            </p14:nvContentPartPr>
            <p14:xfrm>
              <a:off x="2557220" y="4570278"/>
              <a:ext cx="28413" cy="338252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2557220" y="4570278"/>
                <a:ext cx="28413" cy="338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墨迹 52"/>
              <p14:cNvContentPartPr/>
              <p14:nvPr/>
            </p14:nvContentPartPr>
            <p14:xfrm>
              <a:off x="2655376" y="4761352"/>
              <a:ext cx="12915" cy="113611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2655376" y="4761352"/>
                <a:ext cx="12915" cy="113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4" name="墨迹 53"/>
              <p14:cNvContentPartPr/>
              <p14:nvPr/>
            </p14:nvContentPartPr>
            <p14:xfrm>
              <a:off x="2655376" y="4647741"/>
              <a:ext cx="20664" cy="23238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2655376" y="4647741"/>
                <a:ext cx="20664" cy="23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5" name="墨迹 54"/>
              <p14:cNvContentPartPr/>
              <p14:nvPr/>
            </p14:nvContentPartPr>
            <p14:xfrm>
              <a:off x="2732867" y="4776844"/>
              <a:ext cx="201478" cy="113612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2732867" y="4776844"/>
                <a:ext cx="201478" cy="113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6" name="墨迹 55"/>
              <p14:cNvContentPartPr/>
              <p14:nvPr/>
            </p14:nvContentPartPr>
            <p14:xfrm>
              <a:off x="2991172" y="4761352"/>
              <a:ext cx="12915" cy="92955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2991172" y="4761352"/>
                <a:ext cx="12915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7" name="墨迹 56"/>
              <p14:cNvContentPartPr/>
              <p14:nvPr/>
            </p14:nvContentPartPr>
            <p14:xfrm>
              <a:off x="2980840" y="4658069"/>
              <a:ext cx="15498" cy="46477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980840" y="4658069"/>
                <a:ext cx="15498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8" name="墨迹 57"/>
              <p14:cNvContentPartPr/>
              <p14:nvPr/>
            </p14:nvContentPartPr>
            <p14:xfrm>
              <a:off x="3042833" y="4735531"/>
              <a:ext cx="74909" cy="12394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042833" y="4735531"/>
                <a:ext cx="74909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9" name="墨迹 58"/>
              <p14:cNvContentPartPr/>
              <p14:nvPr/>
            </p14:nvContentPartPr>
            <p14:xfrm>
              <a:off x="3125491" y="4740695"/>
              <a:ext cx="95573" cy="92955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125491" y="4740695"/>
                <a:ext cx="95573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0" name="墨迹 59"/>
              <p14:cNvContentPartPr/>
              <p14:nvPr/>
            </p14:nvContentPartPr>
            <p14:xfrm>
              <a:off x="3192650" y="4621920"/>
              <a:ext cx="72326" cy="232387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3192650" y="4621920"/>
                <a:ext cx="72326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墨迹 60"/>
              <p14:cNvContentPartPr/>
              <p14:nvPr/>
            </p14:nvContentPartPr>
            <p14:xfrm>
              <a:off x="3301138" y="4725203"/>
              <a:ext cx="123987" cy="46477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3301138" y="4725203"/>
                <a:ext cx="123987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2" name="墨迹 61"/>
              <p14:cNvContentPartPr/>
              <p14:nvPr/>
            </p14:nvContentPartPr>
            <p14:xfrm>
              <a:off x="3394128" y="4611592"/>
              <a:ext cx="154984" cy="25820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394128" y="4611592"/>
                <a:ext cx="154984" cy="2582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3" name="墨迹 62"/>
              <p14:cNvContentPartPr/>
              <p14:nvPr/>
            </p14:nvContentPartPr>
            <p14:xfrm>
              <a:off x="4008894" y="4614173"/>
              <a:ext cx="157567" cy="22980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4008894" y="4614173"/>
                <a:ext cx="157567" cy="229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4" name="墨迹 63"/>
              <p14:cNvContentPartPr/>
              <p14:nvPr/>
            </p14:nvContentPartPr>
            <p14:xfrm>
              <a:off x="4117383" y="4523801"/>
              <a:ext cx="59410" cy="356326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4117383" y="4523801"/>
                <a:ext cx="59410" cy="356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5" name="墨迹 64"/>
              <p14:cNvContentPartPr/>
              <p14:nvPr/>
            </p14:nvContentPartPr>
            <p14:xfrm>
              <a:off x="4231037" y="4740695"/>
              <a:ext cx="105905" cy="87791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4231037" y="4740695"/>
                <a:ext cx="105905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6" name="墨迹 65"/>
              <p14:cNvContentPartPr/>
              <p14:nvPr/>
            </p14:nvContentPartPr>
            <p14:xfrm>
              <a:off x="4349857" y="4637412"/>
              <a:ext cx="103322" cy="39764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4349857" y="4637412"/>
                <a:ext cx="103322" cy="39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7" name="墨迹 66"/>
              <p14:cNvContentPartPr/>
              <p14:nvPr/>
            </p14:nvContentPartPr>
            <p14:xfrm>
              <a:off x="4515172" y="4461831"/>
              <a:ext cx="5166" cy="379565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4515172" y="4461831"/>
                <a:ext cx="5166" cy="379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8" name="墨迹 67"/>
              <p14:cNvContentPartPr/>
              <p14:nvPr/>
            </p14:nvContentPartPr>
            <p14:xfrm>
              <a:off x="4577166" y="4704546"/>
              <a:ext cx="18081" cy="98119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4577166" y="4704546"/>
                <a:ext cx="18081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9" name="墨迹 68"/>
              <p14:cNvContentPartPr/>
              <p14:nvPr/>
            </p14:nvContentPartPr>
            <p14:xfrm>
              <a:off x="4577166" y="4606427"/>
              <a:ext cx="30996" cy="49059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4577166" y="4606427"/>
                <a:ext cx="30996" cy="49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0" name="墨迹 69"/>
              <p14:cNvContentPartPr/>
              <p14:nvPr/>
            </p14:nvContentPartPr>
            <p14:xfrm>
              <a:off x="4716650" y="4632248"/>
              <a:ext cx="92990" cy="23755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716650" y="4632248"/>
                <a:ext cx="92990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1" name="墨迹 70"/>
              <p14:cNvContentPartPr/>
              <p14:nvPr/>
            </p14:nvContentPartPr>
            <p14:xfrm>
              <a:off x="4835471" y="4699382"/>
              <a:ext cx="183396" cy="134268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835471" y="4699382"/>
                <a:ext cx="183396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2" name="墨迹 71"/>
              <p14:cNvContentPartPr/>
              <p14:nvPr/>
            </p14:nvContentPartPr>
            <p14:xfrm>
              <a:off x="4964623" y="4420518"/>
              <a:ext cx="191146" cy="446699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964623" y="4420518"/>
                <a:ext cx="191146" cy="4466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3" name="墨迹 72"/>
              <p14:cNvContentPartPr/>
              <p14:nvPr/>
            </p14:nvContentPartPr>
            <p14:xfrm>
              <a:off x="5109274" y="4590935"/>
              <a:ext cx="160149" cy="160089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5109274" y="4590935"/>
                <a:ext cx="160149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4" name="墨迹 73"/>
              <p14:cNvContentPartPr/>
              <p14:nvPr/>
            </p14:nvContentPartPr>
            <p14:xfrm>
              <a:off x="2040610" y="5566960"/>
              <a:ext cx="149817" cy="237552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2040610" y="5566960"/>
                <a:ext cx="149817" cy="237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5" name="墨迹 74"/>
              <p14:cNvContentPartPr/>
              <p14:nvPr/>
            </p14:nvContentPartPr>
            <p14:xfrm>
              <a:off x="2236922" y="5597946"/>
              <a:ext cx="147234" cy="160088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2236922" y="5597946"/>
                <a:ext cx="147234" cy="160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6" name="墨迹 75"/>
              <p14:cNvContentPartPr/>
              <p14:nvPr/>
            </p14:nvContentPartPr>
            <p14:xfrm>
              <a:off x="2412569" y="5644423"/>
              <a:ext cx="10332" cy="51641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2412569" y="5644423"/>
                <a:ext cx="10332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7" name="墨迹 76"/>
              <p14:cNvContentPartPr/>
              <p14:nvPr/>
            </p14:nvContentPartPr>
            <p14:xfrm>
              <a:off x="2391905" y="5535975"/>
              <a:ext cx="30996" cy="25821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2391905" y="5535975"/>
                <a:ext cx="30996" cy="2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8" name="墨迹 77"/>
              <p14:cNvContentPartPr/>
              <p14:nvPr/>
            </p14:nvContentPartPr>
            <p14:xfrm>
              <a:off x="2479728" y="5597946"/>
              <a:ext cx="85241" cy="123939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2479728" y="5597946"/>
                <a:ext cx="85241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9" name="墨迹 78"/>
              <p14:cNvContentPartPr/>
              <p14:nvPr/>
            </p14:nvContentPartPr>
            <p14:xfrm>
              <a:off x="2629545" y="5561796"/>
              <a:ext cx="90407" cy="129105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2629545" y="5561796"/>
                <a:ext cx="90407" cy="129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0" name="墨迹 79"/>
              <p14:cNvContentPartPr/>
              <p14:nvPr/>
            </p14:nvContentPartPr>
            <p14:xfrm>
              <a:off x="2805193" y="5458513"/>
              <a:ext cx="188562" cy="26853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2805193" y="5458513"/>
                <a:ext cx="188562" cy="26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1" name="墨迹 80"/>
              <p14:cNvContentPartPr/>
              <p14:nvPr/>
            </p14:nvContentPartPr>
            <p14:xfrm>
              <a:off x="3011837" y="5406871"/>
              <a:ext cx="41329" cy="258208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3011837" y="5406871"/>
                <a:ext cx="41329" cy="258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2" name="墨迹 81"/>
              <p14:cNvContentPartPr/>
              <p14:nvPr/>
            </p14:nvContentPartPr>
            <p14:xfrm>
              <a:off x="3270142" y="5628930"/>
              <a:ext cx="25830" cy="13685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3270142" y="5628930"/>
                <a:ext cx="25830" cy="13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3" name="墨迹 82"/>
              <p14:cNvContentPartPr/>
              <p14:nvPr/>
            </p14:nvContentPartPr>
            <p14:xfrm>
              <a:off x="3378630" y="5417200"/>
              <a:ext cx="95573" cy="82626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3378630" y="5417200"/>
                <a:ext cx="9557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4" name="墨迹 83"/>
              <p14:cNvContentPartPr/>
              <p14:nvPr/>
            </p14:nvContentPartPr>
            <p14:xfrm>
              <a:off x="3409627" y="5417200"/>
              <a:ext cx="46495" cy="253044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3409627" y="5417200"/>
                <a:ext cx="46495" cy="253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5" name="墨迹 84"/>
              <p14:cNvContentPartPr/>
              <p14:nvPr/>
            </p14:nvContentPartPr>
            <p14:xfrm>
              <a:off x="3461288" y="5546303"/>
              <a:ext cx="82657" cy="113612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3461288" y="5546303"/>
                <a:ext cx="82657" cy="113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6" name="墨迹 85"/>
              <p14:cNvContentPartPr/>
              <p14:nvPr/>
            </p14:nvContentPartPr>
            <p14:xfrm>
              <a:off x="3662766" y="5386215"/>
              <a:ext cx="100739" cy="253043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3662766" y="5386215"/>
                <a:ext cx="100739" cy="253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7" name="墨迹 86"/>
              <p14:cNvContentPartPr/>
              <p14:nvPr/>
            </p14:nvContentPartPr>
            <p14:xfrm>
              <a:off x="3781586" y="5515319"/>
              <a:ext cx="46495" cy="103283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3781586" y="5515319"/>
                <a:ext cx="46495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8" name="墨迹 87"/>
              <p14:cNvContentPartPr/>
              <p14:nvPr/>
            </p14:nvContentPartPr>
            <p14:xfrm>
              <a:off x="3848745" y="5494662"/>
              <a:ext cx="87824" cy="113612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3848745" y="5494662"/>
                <a:ext cx="87824" cy="113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9" name="墨迹 88"/>
              <p14:cNvContentPartPr/>
              <p14:nvPr/>
            </p14:nvContentPartPr>
            <p14:xfrm>
              <a:off x="3944318" y="5453349"/>
              <a:ext cx="147234" cy="356327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3944318" y="5453349"/>
                <a:ext cx="147234" cy="356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0" name="墨迹 89"/>
              <p14:cNvContentPartPr/>
              <p14:nvPr/>
            </p14:nvContentPartPr>
            <p14:xfrm>
              <a:off x="4205206" y="5381051"/>
              <a:ext cx="142068" cy="222059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4205206" y="5381051"/>
                <a:ext cx="142068" cy="222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1" name="墨迹 90"/>
              <p14:cNvContentPartPr/>
              <p14:nvPr/>
            </p14:nvContentPartPr>
            <p14:xfrm>
              <a:off x="4396352" y="5453349"/>
              <a:ext cx="90407" cy="123940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4396352" y="5453349"/>
                <a:ext cx="90407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2" name="墨迹 91"/>
              <p14:cNvContentPartPr/>
              <p14:nvPr/>
            </p14:nvContentPartPr>
            <p14:xfrm>
              <a:off x="4499674" y="5329409"/>
              <a:ext cx="149817" cy="237552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4499674" y="5329409"/>
                <a:ext cx="149817" cy="237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3" name="墨迹 92"/>
              <p14:cNvContentPartPr/>
              <p14:nvPr/>
            </p14:nvContentPartPr>
            <p14:xfrm>
              <a:off x="4701152" y="5324245"/>
              <a:ext cx="23248" cy="240134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4701152" y="5324245"/>
                <a:ext cx="23248" cy="240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4" name="墨迹 93"/>
              <p14:cNvContentPartPr/>
              <p14:nvPr/>
            </p14:nvContentPartPr>
            <p14:xfrm>
              <a:off x="4763145" y="5474005"/>
              <a:ext cx="5167" cy="18075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4763145" y="5474005"/>
                <a:ext cx="5167" cy="18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5" name="墨迹 94"/>
              <p14:cNvContentPartPr/>
              <p14:nvPr/>
            </p14:nvContentPartPr>
            <p14:xfrm>
              <a:off x="4757979" y="5412036"/>
              <a:ext cx="15498" cy="2582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4757979" y="5412036"/>
                <a:ext cx="15498" cy="2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6" name="墨迹 95"/>
              <p14:cNvContentPartPr/>
              <p14:nvPr/>
            </p14:nvContentPartPr>
            <p14:xfrm>
              <a:off x="4804474" y="5417200"/>
              <a:ext cx="92990" cy="123940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4804474" y="5417200"/>
                <a:ext cx="92990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7" name="墨迹 96"/>
              <p14:cNvContentPartPr/>
              <p14:nvPr/>
            </p14:nvContentPartPr>
            <p14:xfrm>
              <a:off x="4892298" y="5427528"/>
              <a:ext cx="126569" cy="61970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4892298" y="5427528"/>
                <a:ext cx="126569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8" name="墨迹 97"/>
              <p14:cNvContentPartPr/>
              <p14:nvPr/>
            </p14:nvContentPartPr>
            <p14:xfrm>
              <a:off x="4985288" y="5288096"/>
              <a:ext cx="61993" cy="19107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4985288" y="5288096"/>
                <a:ext cx="61993" cy="191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9" name="墨迹 98"/>
              <p14:cNvContentPartPr/>
              <p14:nvPr/>
            </p14:nvContentPartPr>
            <p14:xfrm>
              <a:off x="5088610" y="5370722"/>
              <a:ext cx="20664" cy="95537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5088610" y="5370722"/>
                <a:ext cx="20664" cy="95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0" name="墨迹 99"/>
              <p14:cNvContentPartPr/>
              <p14:nvPr/>
            </p14:nvContentPartPr>
            <p14:xfrm>
              <a:off x="5204847" y="5443020"/>
              <a:ext cx="23248" cy="10328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5204847" y="5443020"/>
                <a:ext cx="23248" cy="10328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028"/>
          <p:cNvSpPr txBox="1"/>
          <p:nvPr>
            <p:ph type="title"/>
          </p:nvPr>
        </p:nvSpPr>
        <p:spPr>
          <a:xfrm>
            <a:off x="574331" y="-50800"/>
            <a:ext cx="3810001" cy="1638301"/>
          </a:xfrm>
          <a:prstGeom prst="rect">
            <a:avLst/>
          </a:prstGeom>
        </p:spPr>
        <p:txBody>
          <a:bodyPr/>
          <a:lstStyle/>
          <a:p>
            <a:r>
              <a:t>Union</a:t>
            </a:r>
          </a:p>
        </p:txBody>
      </p:sp>
      <p:sp>
        <p:nvSpPr>
          <p:cNvPr id="184" name="Rectangle 1029"/>
          <p:cNvSpPr txBox="1"/>
          <p:nvPr>
            <p:ph type="body" sz="half" idx="1"/>
          </p:nvPr>
        </p:nvSpPr>
        <p:spPr>
          <a:xfrm>
            <a:off x="1676400" y="1752600"/>
            <a:ext cx="4343400" cy="46482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SzTx/>
              <a:buFont typeface="Wingdings" charset="2"/>
              <a:buNone/>
              <a:defRPr sz="2000"/>
            </a:lvl1pPr>
          </a:lstStyle>
          <a:p>
            <a:r>
              <a:t> </a:t>
            </a:r>
          </a:p>
        </p:txBody>
      </p:sp>
      <p:pic>
        <p:nvPicPr>
          <p:cNvPr id="185" name="Object 1030" descr="Object 10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1260475"/>
            <a:ext cx="4402138" cy="26860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6" name="Object 1031" descr="Object 1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39" y="4051301"/>
            <a:ext cx="1817687" cy="5064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7" name="Object 1032" descr="Object 10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4" y="1354137"/>
            <a:ext cx="4154488" cy="2101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Object 1033" descr="Object 10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3971925"/>
            <a:ext cx="4322764" cy="2209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Text Box 1034"/>
          <p:cNvSpPr txBox="1"/>
          <p:nvPr/>
        </p:nvSpPr>
        <p:spPr>
          <a:xfrm>
            <a:off x="3295332" y="3394075"/>
            <a:ext cx="1081724" cy="459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</a:t>
            </a:r>
          </a:p>
        </p:txBody>
      </p:sp>
      <p:sp>
        <p:nvSpPr>
          <p:cNvPr id="190" name="Text Box 1035"/>
          <p:cNvSpPr txBox="1"/>
          <p:nvPr/>
        </p:nvSpPr>
        <p:spPr>
          <a:xfrm>
            <a:off x="3447732" y="6157914"/>
            <a:ext cx="1081724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S2</a:t>
            </a:r>
          </a:p>
        </p:txBody>
      </p:sp>
      <p:sp>
        <p:nvSpPr>
          <p:cNvPr id="191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4"/>
          <p:cNvSpPr txBox="1"/>
          <p:nvPr>
            <p:ph type="title"/>
          </p:nvPr>
        </p:nvSpPr>
        <p:spPr>
          <a:xfrm>
            <a:off x="604322" y="-50800"/>
            <a:ext cx="3810001" cy="1638301"/>
          </a:xfrm>
          <a:prstGeom prst="rect">
            <a:avLst/>
          </a:prstGeom>
        </p:spPr>
        <p:txBody>
          <a:bodyPr/>
          <a:lstStyle/>
          <a:p>
            <a:r>
              <a:t>Set Difference</a:t>
            </a:r>
          </a:p>
        </p:txBody>
      </p:sp>
      <p:sp>
        <p:nvSpPr>
          <p:cNvPr id="194" name="Rectangle 5"/>
          <p:cNvSpPr txBox="1"/>
          <p:nvPr>
            <p:ph type="body" sz="half" idx="1"/>
          </p:nvPr>
        </p:nvSpPr>
        <p:spPr>
          <a:xfrm>
            <a:off x="1676400" y="1752600"/>
            <a:ext cx="4343400" cy="46482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SzTx/>
              <a:buFont typeface="Wingdings" charset="2"/>
              <a:buNone/>
              <a:defRPr sz="2000"/>
            </a:lvl1pPr>
          </a:lstStyle>
          <a:p>
            <a:r>
              <a:t> </a:t>
            </a:r>
          </a:p>
        </p:txBody>
      </p:sp>
      <p:pic>
        <p:nvPicPr>
          <p:cNvPr id="195" name="Object 6" descr="Object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1354137"/>
            <a:ext cx="4154488" cy="2101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Object 7" descr="Objec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8" y="3971925"/>
            <a:ext cx="4322763" cy="2209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Text Box 8"/>
          <p:cNvSpPr txBox="1"/>
          <p:nvPr/>
        </p:nvSpPr>
        <p:spPr>
          <a:xfrm>
            <a:off x="3295332" y="3394075"/>
            <a:ext cx="1081724" cy="459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</a:t>
            </a:r>
          </a:p>
        </p:txBody>
      </p:sp>
      <p:sp>
        <p:nvSpPr>
          <p:cNvPr id="198" name="Text Box 9"/>
          <p:cNvSpPr txBox="1"/>
          <p:nvPr/>
        </p:nvSpPr>
        <p:spPr>
          <a:xfrm>
            <a:off x="3447732" y="6157914"/>
            <a:ext cx="1081724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S2</a:t>
            </a:r>
          </a:p>
        </p:txBody>
      </p:sp>
      <p:pic>
        <p:nvPicPr>
          <p:cNvPr id="199" name="Object 15" descr="Object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6" y="1355725"/>
            <a:ext cx="4259264" cy="1079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0" name="Object 16" descr="Object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0" y="2544764"/>
            <a:ext cx="1566864" cy="3889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1" name="Text Box 18"/>
          <p:cNvSpPr txBox="1"/>
          <p:nvPr/>
        </p:nvSpPr>
        <p:spPr>
          <a:xfrm>
            <a:off x="7792719" y="5564189"/>
            <a:ext cx="1368982" cy="54407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S2 – S1</a:t>
            </a:r>
          </a:p>
        </p:txBody>
      </p:sp>
      <p:pic>
        <p:nvPicPr>
          <p:cNvPr id="202" name="Object 19" descr="Object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4105275"/>
            <a:ext cx="4338638" cy="14493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3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6726264" y="3387686"/>
              <a:ext cx="113654" cy="268537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726264" y="3387686"/>
                <a:ext cx="113654" cy="268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6855417" y="3485805"/>
              <a:ext cx="92989" cy="103283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855417" y="3485805"/>
                <a:ext cx="92989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" name="墨迹 3"/>
              <p14:cNvContentPartPr/>
              <p14:nvPr/>
            </p14:nvContentPartPr>
            <p14:xfrm>
              <a:off x="6979403" y="3496133"/>
              <a:ext cx="183397" cy="8779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979403" y="3496133"/>
                <a:ext cx="183397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7165382" y="3475477"/>
              <a:ext cx="54244" cy="6197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165382" y="3475477"/>
                <a:ext cx="54244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7248040" y="3439328"/>
              <a:ext cx="59411" cy="9811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248040" y="3439328"/>
                <a:ext cx="59411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325532" y="3459985"/>
              <a:ext cx="108488" cy="5680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325532" y="3459985"/>
                <a:ext cx="108488" cy="56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7444352" y="3423835"/>
              <a:ext cx="123986" cy="136851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444352" y="3423835"/>
                <a:ext cx="123986" cy="136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7728488" y="3237926"/>
              <a:ext cx="167898" cy="32017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728488" y="3237926"/>
                <a:ext cx="167898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7914467" y="3423835"/>
              <a:ext cx="95573" cy="10328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914467" y="3423835"/>
                <a:ext cx="95573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8064284" y="3258582"/>
              <a:ext cx="139485" cy="258208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8064284" y="3258582"/>
                <a:ext cx="139485" cy="258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8224433" y="3274075"/>
              <a:ext cx="12915" cy="20656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224433" y="3274075"/>
                <a:ext cx="12915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8270928" y="3439328"/>
              <a:ext cx="5167" cy="3356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8270928" y="3439328"/>
                <a:ext cx="5167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8286426" y="3372194"/>
              <a:ext cx="30997" cy="1291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8286426" y="3372194"/>
                <a:ext cx="30997" cy="12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8322589" y="3423835"/>
              <a:ext cx="72326" cy="8262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8322589" y="3423835"/>
                <a:ext cx="72326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8425911" y="3387686"/>
              <a:ext cx="147234" cy="6713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8425911" y="3387686"/>
                <a:ext cx="147234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8534400" y="3253418"/>
              <a:ext cx="82657" cy="16267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8534400" y="3253418"/>
                <a:ext cx="82657" cy="162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8632555" y="3299895"/>
              <a:ext cx="77492" cy="10328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632555" y="3299895"/>
                <a:ext cx="77492" cy="103283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3" animBg="1" advAuto="0"/>
      <p:bldP spid="199" grpId="1" animBg="1" advAuto="0"/>
      <p:bldP spid="201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xfrm>
            <a:off x="609600" y="304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t>Illustration</a:t>
            </a:r>
          </a:p>
        </p:txBody>
      </p:sp>
      <p:sp>
        <p:nvSpPr>
          <p:cNvPr id="206" name="Slide Number Placeholder 5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07" name="Picture 10" descr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298465"/>
            <a:ext cx="7705725" cy="47720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8" name="TextBox 11"/>
          <p:cNvSpPr txBox="1"/>
          <p:nvPr/>
        </p:nvSpPr>
        <p:spPr>
          <a:xfrm>
            <a:off x="5506720" y="5816381"/>
            <a:ext cx="975361" cy="6098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A</a:t>
            </a:r>
          </a:p>
        </p:txBody>
      </p:sp>
      <p:sp>
        <p:nvSpPr>
          <p:cNvPr id="209" name="Straight Arrow Connector 13"/>
          <p:cNvSpPr/>
          <p:nvPr/>
        </p:nvSpPr>
        <p:spPr>
          <a:xfrm>
            <a:off x="5334000" y="5714999"/>
            <a:ext cx="228601" cy="29051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0" name="Straight Arrow Connector 15"/>
          <p:cNvSpPr/>
          <p:nvPr/>
        </p:nvSpPr>
        <p:spPr>
          <a:xfrm flipV="1">
            <a:off x="5791200" y="1600200"/>
            <a:ext cx="0" cy="19812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1" name="TextBox 16"/>
          <p:cNvSpPr txBox="1"/>
          <p:nvPr/>
        </p:nvSpPr>
        <p:spPr>
          <a:xfrm>
            <a:off x="5177206" y="1055578"/>
            <a:ext cx="1634388" cy="713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t>A Ո B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4"/>
          <p:cNvSpPr txBox="1"/>
          <p:nvPr>
            <p:ph type="title"/>
          </p:nvPr>
        </p:nvSpPr>
        <p:spPr>
          <a:xfrm>
            <a:off x="609600" y="116358"/>
            <a:ext cx="7772400" cy="1104901"/>
          </a:xfrm>
          <a:prstGeom prst="rect">
            <a:avLst/>
          </a:prstGeom>
        </p:spPr>
        <p:txBody>
          <a:bodyPr/>
          <a:lstStyle/>
          <a:p>
            <a:r>
              <a:t>Cross-Product (Cartesian product)</a:t>
            </a:r>
          </a:p>
        </p:txBody>
      </p:sp>
      <p:sp>
        <p:nvSpPr>
          <p:cNvPr id="214" name="Rectangle 5"/>
          <p:cNvSpPr txBox="1"/>
          <p:nvPr>
            <p:ph type="body" idx="1"/>
          </p:nvPr>
        </p:nvSpPr>
        <p:spPr>
          <a:xfrm>
            <a:off x="685800" y="1143000"/>
            <a:ext cx="11353800" cy="4076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S1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´</a:t>
            </a:r>
            <a:r>
              <a:t> R1: Each row of S1 paired with each row of R1.</a:t>
            </a:r>
          </a:p>
          <a:p>
            <a:pPr>
              <a:spcBef>
                <a:spcPts val="600"/>
              </a:spcBef>
              <a:defRPr sz="2800"/>
            </a:pPr>
            <a:r>
              <a:t>Q: How many rows in the result?</a:t>
            </a:r>
          </a:p>
          <a:p>
            <a:pPr>
              <a:spcBef>
                <a:spcPts val="600"/>
              </a:spcBef>
              <a:defRPr sz="2800" i="1">
                <a:solidFill>
                  <a:srgbClr val="0000BE"/>
                </a:solidFill>
              </a:defRPr>
            </a:pPr>
            <a:r>
              <a:t>Result schema </a:t>
            </a:r>
            <a:r>
              <a:rPr i="0">
                <a:solidFill>
                  <a:srgbClr val="000000"/>
                </a:solidFill>
              </a:rPr>
              <a:t>has one field per field of S1 and R1, with field names `inherited’ if possible.</a:t>
            </a:r>
            <a:endParaRPr i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Calibri"/>
              <a:defRPr sz="2800" i="1"/>
            </a:pPr>
            <a:r>
              <a:t>May have a naming conflict</a:t>
            </a:r>
            <a:r>
              <a:rPr i="0"/>
              <a:t>:  Both S1 and R1 have a field with the same name.</a:t>
            </a:r>
            <a:endParaRPr sz="2200"/>
          </a:p>
          <a:p>
            <a:pPr marL="742950" lvl="1" indent="-285750">
              <a:spcBef>
                <a:spcPts val="600"/>
              </a:spcBef>
              <a:buFont typeface="Calibri"/>
              <a:defRPr sz="2800"/>
            </a:pPr>
            <a:r>
              <a:t>In this case, we can use the </a:t>
            </a:r>
            <a:r>
              <a:rPr i="1"/>
              <a:t>renaming operator</a:t>
            </a:r>
            <a:r>
              <a:t>:</a:t>
            </a:r>
          </a:p>
        </p:txBody>
      </p:sp>
      <p:pic>
        <p:nvPicPr>
          <p:cNvPr id="215" name="Object 6" descr="Object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8526" y="4645025"/>
            <a:ext cx="5402264" cy="50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6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372745" y="4384368"/>
              <a:ext cx="2774197" cy="10844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5372745" y="4384368"/>
                <a:ext cx="2774197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425125" y="5143500"/>
              <a:ext cx="227309" cy="56805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425125" y="5143500"/>
                <a:ext cx="227309" cy="56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148379" y="5474005"/>
              <a:ext cx="80075" cy="21689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148379" y="5474005"/>
                <a:ext cx="80075" cy="216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4246535" y="5572125"/>
              <a:ext cx="77491" cy="10328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246535" y="5572125"/>
                <a:ext cx="77491" cy="103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386020" y="5551468"/>
              <a:ext cx="92990" cy="11877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386020" y="5551468"/>
                <a:ext cx="92990" cy="11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499674" y="5551468"/>
              <a:ext cx="61993" cy="9295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499674" y="5551468"/>
                <a:ext cx="61993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4587498" y="5468842"/>
              <a:ext cx="428786" cy="15234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587498" y="5468842"/>
                <a:ext cx="428786" cy="152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5243593" y="5334573"/>
              <a:ext cx="328047" cy="28919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243593" y="5334573"/>
                <a:ext cx="328047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5899688" y="5401708"/>
              <a:ext cx="103322" cy="17558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899688" y="5401708"/>
                <a:ext cx="103322" cy="175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039173" y="5443020"/>
              <a:ext cx="126569" cy="8262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039173" y="5443020"/>
                <a:ext cx="126569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6142495" y="5339737"/>
              <a:ext cx="90407" cy="16008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142495" y="5339737"/>
                <a:ext cx="90407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271647" y="5360394"/>
              <a:ext cx="87824" cy="28919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271647" y="5360394"/>
                <a:ext cx="87824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6400800" y="5370722"/>
              <a:ext cx="90406" cy="87791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6400800" y="5370722"/>
                <a:ext cx="90406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6488623" y="5257111"/>
              <a:ext cx="82658" cy="20398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488623" y="5257111"/>
                <a:ext cx="82658" cy="20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6821837" y="5169320"/>
              <a:ext cx="49078" cy="37956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821837" y="5169320"/>
                <a:ext cx="49078" cy="379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6819254" y="5412036"/>
              <a:ext cx="67159" cy="3614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819254" y="5412036"/>
                <a:ext cx="67159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6876081" y="5357812"/>
              <a:ext cx="154983" cy="14201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876081" y="5357812"/>
                <a:ext cx="154983" cy="14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7222210" y="5324245"/>
              <a:ext cx="108488" cy="18591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222210" y="5324245"/>
                <a:ext cx="108488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7320366" y="5396543"/>
              <a:ext cx="72325" cy="9811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320366" y="5396543"/>
                <a:ext cx="72325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7439186" y="5226126"/>
              <a:ext cx="25830" cy="27886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439186" y="5226126"/>
                <a:ext cx="25830" cy="278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7511511" y="5381051"/>
              <a:ext cx="80075" cy="61970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511511" y="5381051"/>
                <a:ext cx="80075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7648413" y="5381051"/>
              <a:ext cx="7749" cy="516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648413" y="5381051"/>
                <a:ext cx="7749" cy="5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7645830" y="5386215"/>
              <a:ext cx="80074" cy="8779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645830" y="5386215"/>
                <a:ext cx="80074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7785315" y="5370722"/>
              <a:ext cx="56827" cy="10844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785315" y="5370722"/>
                <a:ext cx="56827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7919633" y="5350065"/>
              <a:ext cx="118820" cy="19107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919633" y="5350065"/>
                <a:ext cx="118820" cy="191074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"/>
          <p:cNvSpPr txBox="1"/>
          <p:nvPr>
            <p:ph type="title"/>
          </p:nvPr>
        </p:nvSpPr>
        <p:spPr>
          <a:xfrm>
            <a:off x="610309" y="111123"/>
            <a:ext cx="7772401" cy="1143001"/>
          </a:xfrm>
          <a:prstGeom prst="rect">
            <a:avLst/>
          </a:prstGeom>
        </p:spPr>
        <p:txBody>
          <a:bodyPr/>
          <a:lstStyle/>
          <a:p>
            <a:r>
              <a:t>Cross Product Example</a:t>
            </a:r>
          </a:p>
        </p:txBody>
      </p:sp>
      <p:pic>
        <p:nvPicPr>
          <p:cNvPr id="219" name="Object 4" descr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662" y="3779837"/>
            <a:ext cx="6835776" cy="2820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0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1047750"/>
            <a:ext cx="4154488" cy="21018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Object 6" descr="Objec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8" y="1193800"/>
            <a:ext cx="3319463" cy="1598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2" name="Text Box 7"/>
          <p:cNvSpPr txBox="1"/>
          <p:nvPr/>
        </p:nvSpPr>
        <p:spPr>
          <a:xfrm>
            <a:off x="3230245" y="2887664"/>
            <a:ext cx="797561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R1</a:t>
            </a:r>
          </a:p>
        </p:txBody>
      </p:sp>
      <p:sp>
        <p:nvSpPr>
          <p:cNvPr id="223" name="Text Box 8"/>
          <p:cNvSpPr txBox="1"/>
          <p:nvPr/>
        </p:nvSpPr>
        <p:spPr>
          <a:xfrm>
            <a:off x="8030844" y="3055939"/>
            <a:ext cx="442725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</a:t>
            </a:r>
          </a:p>
        </p:txBody>
      </p:sp>
      <p:sp>
        <p:nvSpPr>
          <p:cNvPr id="224" name="Text Box 9"/>
          <p:cNvSpPr txBox="1"/>
          <p:nvPr/>
        </p:nvSpPr>
        <p:spPr>
          <a:xfrm>
            <a:off x="1934846" y="4537076"/>
            <a:ext cx="1653119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 X R1 =</a:t>
            </a:r>
          </a:p>
        </p:txBody>
      </p:sp>
      <p:sp>
        <p:nvSpPr>
          <p:cNvPr id="225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2257586" y="2101811"/>
              <a:ext cx="2947261" cy="92955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257586" y="2101811"/>
                <a:ext cx="2947261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6478291" y="1998528"/>
              <a:ext cx="4424766" cy="216895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478291" y="1998528"/>
                <a:ext cx="4424766" cy="216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238426" y="2158617"/>
              <a:ext cx="1025471" cy="85725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5238426" y="2158617"/>
                <a:ext cx="1025471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238426" y="2060498"/>
              <a:ext cx="909234" cy="29952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238426" y="2060498"/>
                <a:ext cx="909234" cy="299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5233260" y="1750649"/>
              <a:ext cx="1133960" cy="19623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233260" y="1750649"/>
                <a:ext cx="1133960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5352081" y="1776469"/>
              <a:ext cx="1028054" cy="588714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352081" y="1776469"/>
                <a:ext cx="1028054" cy="5887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5465735" y="2163781"/>
              <a:ext cx="852407" cy="29435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465735" y="2163781"/>
                <a:ext cx="852407" cy="2943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326251" y="2545929"/>
              <a:ext cx="1195952" cy="34599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326251" y="2545929"/>
                <a:ext cx="1195952" cy="3459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4458345" y="3498716"/>
              <a:ext cx="266055" cy="22980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458345" y="3498716"/>
                <a:ext cx="266055" cy="229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778644" y="3268911"/>
              <a:ext cx="325464" cy="23755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778644" y="3268911"/>
                <a:ext cx="325464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5088610" y="3147553"/>
              <a:ext cx="90406" cy="7488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088610" y="3147553"/>
                <a:ext cx="90406" cy="74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5145437" y="3119150"/>
              <a:ext cx="28413" cy="19623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145437" y="3119150"/>
                <a:ext cx="28413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5222928" y="3201776"/>
              <a:ext cx="142068" cy="11877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222928" y="3201776"/>
                <a:ext cx="142068" cy="118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5331417" y="3248254"/>
              <a:ext cx="36162" cy="19365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331417" y="3248254"/>
                <a:ext cx="36162" cy="19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7387525" y="3534865"/>
              <a:ext cx="15499" cy="10070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387525" y="3534865"/>
                <a:ext cx="15499" cy="100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7289369" y="3279239"/>
              <a:ext cx="98156" cy="12910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289369" y="3279239"/>
                <a:ext cx="98156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7418522" y="3248254"/>
              <a:ext cx="237640" cy="227223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418522" y="3248254"/>
                <a:ext cx="237640" cy="227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7666495" y="3178538"/>
              <a:ext cx="59410" cy="18074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666495" y="3178538"/>
                <a:ext cx="59410" cy="18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7697491" y="3186284"/>
              <a:ext cx="18082" cy="131686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697491" y="3186284"/>
                <a:ext cx="18082" cy="131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7774982" y="3237926"/>
              <a:ext cx="38746" cy="5680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774982" y="3237926"/>
                <a:ext cx="38746" cy="56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7790481" y="3227598"/>
              <a:ext cx="51661" cy="22205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790481" y="3227598"/>
                <a:ext cx="51661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墨迹 22"/>
              <p14:cNvContentPartPr/>
              <p14:nvPr/>
            </p14:nvContentPartPr>
            <p14:xfrm>
              <a:off x="9619281" y="3253418"/>
              <a:ext cx="118820" cy="13943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9619281" y="3253418"/>
                <a:ext cx="118820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9774264" y="3263747"/>
              <a:ext cx="263471" cy="24271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9774264" y="3263747"/>
                <a:ext cx="263471" cy="24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10037735" y="3214687"/>
              <a:ext cx="59411" cy="2323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0037735" y="3214687"/>
                <a:ext cx="59411" cy="23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6" name="墨迹 25"/>
              <p14:cNvContentPartPr/>
              <p14:nvPr/>
            </p14:nvContentPartPr>
            <p14:xfrm>
              <a:off x="10079064" y="3165627"/>
              <a:ext cx="20664" cy="19107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0079064" y="3165627"/>
                <a:ext cx="20664" cy="191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7" name="墨迹 26"/>
              <p14:cNvContentPartPr/>
              <p14:nvPr/>
            </p14:nvContentPartPr>
            <p14:xfrm>
              <a:off x="10141057" y="3258582"/>
              <a:ext cx="23248" cy="64552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10141057" y="3258582"/>
                <a:ext cx="23248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8" name="墨迹 27"/>
              <p14:cNvContentPartPr/>
              <p14:nvPr/>
            </p14:nvContentPartPr>
            <p14:xfrm>
              <a:off x="10141057" y="3263747"/>
              <a:ext cx="36163" cy="1807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10141057" y="3263747"/>
                <a:ext cx="36163" cy="18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墨迹 28"/>
              <p14:cNvContentPartPr/>
              <p14:nvPr/>
            </p14:nvContentPartPr>
            <p14:xfrm>
              <a:off x="10342535" y="3346373"/>
              <a:ext cx="15499" cy="6971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0342535" y="3346373"/>
                <a:ext cx="15499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0" name="墨迹 29"/>
              <p14:cNvContentPartPr/>
              <p14:nvPr/>
            </p14:nvContentPartPr>
            <p14:xfrm>
              <a:off x="10347701" y="3222433"/>
              <a:ext cx="36163" cy="2582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0347701" y="3222433"/>
                <a:ext cx="36163" cy="2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墨迹 30"/>
              <p14:cNvContentPartPr/>
              <p14:nvPr/>
            </p14:nvContentPartPr>
            <p14:xfrm>
              <a:off x="10409695" y="3134643"/>
              <a:ext cx="82658" cy="28144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0409695" y="3134643"/>
                <a:ext cx="82658" cy="281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2" name="墨迹 31"/>
              <p14:cNvContentPartPr/>
              <p14:nvPr/>
            </p14:nvContentPartPr>
            <p14:xfrm>
              <a:off x="10409695" y="3320552"/>
              <a:ext cx="74909" cy="5164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0409695" y="3320552"/>
                <a:ext cx="74909" cy="51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3" name="墨迹 32"/>
              <p14:cNvContentPartPr/>
              <p14:nvPr/>
            </p14:nvContentPartPr>
            <p14:xfrm>
              <a:off x="10120393" y="3620073"/>
              <a:ext cx="111071" cy="10328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0120393" y="3620073"/>
                <a:ext cx="111071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4" name="墨迹 33"/>
              <p14:cNvContentPartPr/>
              <p14:nvPr/>
            </p14:nvContentPartPr>
            <p14:xfrm>
              <a:off x="10249545" y="3599417"/>
              <a:ext cx="85241" cy="10328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0249545" y="3599417"/>
                <a:ext cx="85241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5" name="墨迹 34"/>
              <p14:cNvContentPartPr/>
              <p14:nvPr/>
            </p14:nvContentPartPr>
            <p14:xfrm>
              <a:off x="10337369" y="3521954"/>
              <a:ext cx="87824" cy="165254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10337369" y="3521954"/>
                <a:ext cx="87824" cy="165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" name="墨迹 35"/>
              <p14:cNvContentPartPr/>
              <p14:nvPr/>
            </p14:nvContentPartPr>
            <p14:xfrm>
              <a:off x="10533681" y="3563268"/>
              <a:ext cx="74909" cy="15492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10533681" y="3563268"/>
                <a:ext cx="74909" cy="154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7" name="墨迹 36"/>
              <p14:cNvContentPartPr/>
              <p14:nvPr/>
            </p14:nvContentPartPr>
            <p14:xfrm>
              <a:off x="10595674" y="3614909"/>
              <a:ext cx="61993" cy="9811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10595674" y="3614909"/>
                <a:ext cx="61993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8" name="墨迹 37"/>
              <p14:cNvContentPartPr/>
              <p14:nvPr/>
            </p14:nvContentPartPr>
            <p14:xfrm>
              <a:off x="10683497" y="3578760"/>
              <a:ext cx="77492" cy="11877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10683497" y="3578760"/>
                <a:ext cx="77492" cy="118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9" name="墨迹 38"/>
              <p14:cNvContentPartPr/>
              <p14:nvPr/>
            </p14:nvContentPartPr>
            <p14:xfrm>
              <a:off x="10797153" y="3578760"/>
              <a:ext cx="121402" cy="82627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10797153" y="3578760"/>
                <a:ext cx="121402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0" name="墨迹 39"/>
              <p14:cNvContentPartPr/>
              <p14:nvPr/>
            </p14:nvContentPartPr>
            <p14:xfrm>
              <a:off x="10957302" y="3563268"/>
              <a:ext cx="227308" cy="98119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10957302" y="3563268"/>
                <a:ext cx="227308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1" name="墨迹 40"/>
              <p14:cNvContentPartPr/>
              <p14:nvPr/>
            </p14:nvContentPartPr>
            <p14:xfrm>
              <a:off x="11200108" y="3470313"/>
              <a:ext cx="247973" cy="19623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11200108" y="3470313"/>
                <a:ext cx="247973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2" name="墨迹 41"/>
              <p14:cNvContentPartPr/>
              <p14:nvPr/>
            </p14:nvContentPartPr>
            <p14:xfrm>
              <a:off x="11902697" y="2891927"/>
              <a:ext cx="77492" cy="8262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11902697" y="2891927"/>
                <a:ext cx="77492" cy="82627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4"/>
          <p:cNvSpPr txBox="1"/>
          <p:nvPr>
            <p:ph type="title"/>
          </p:nvPr>
        </p:nvSpPr>
        <p:spPr>
          <a:xfrm>
            <a:off x="609600" y="-76200"/>
            <a:ext cx="7924800" cy="1638300"/>
          </a:xfrm>
          <a:prstGeom prst="rect">
            <a:avLst/>
          </a:prstGeom>
        </p:spPr>
        <p:txBody>
          <a:bodyPr/>
          <a:lstStyle/>
          <a:p>
            <a:r>
              <a:t>Compound Operator: Intersection</a:t>
            </a:r>
          </a:p>
        </p:txBody>
      </p:sp>
      <p:sp>
        <p:nvSpPr>
          <p:cNvPr id="228" name="Rectangle 5"/>
          <p:cNvSpPr txBox="1"/>
          <p:nvPr>
            <p:ph type="body" idx="1"/>
          </p:nvPr>
        </p:nvSpPr>
        <p:spPr>
          <a:xfrm>
            <a:off x="762000" y="1362075"/>
            <a:ext cx="11277600" cy="51784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In addition to the 5 basic operators, there are several additional “Compound Operators”</a:t>
            </a:r>
          </a:p>
          <a:p>
            <a:pPr marL="742950" lvl="1" indent="-285750">
              <a:spcBef>
                <a:spcPts val="600"/>
              </a:spcBef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These add no computational power to the language, but are useful shorthand.</a:t>
            </a:r>
            <a:endParaRPr sz="2200"/>
          </a:p>
          <a:p>
            <a:pPr marL="742950" lvl="1" indent="-285750">
              <a:spcBef>
                <a:spcPts val="600"/>
              </a:spcBef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Can be expressed solely with the basic ops.</a:t>
            </a:r>
            <a:endParaRPr sz="2200"/>
          </a:p>
          <a:p>
            <a:pPr marL="742950" lvl="1" indent="-285750"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Intersection takes two input relations, which must be </a:t>
            </a:r>
            <a:r>
              <a:rPr i="1" u="sng">
                <a:solidFill>
                  <a:srgbClr val="0000BE"/>
                </a:solidFill>
              </a:rPr>
              <a:t>union-compatible</a:t>
            </a:r>
            <a:r>
              <a:rPr>
                <a:solidFill>
                  <a:srgbClr val="0000BE"/>
                </a:solidFill>
              </a:rPr>
              <a:t>.</a:t>
            </a:r>
            <a:endParaRPr>
              <a:solidFill>
                <a:srgbClr val="0000BE"/>
              </a:solidFill>
            </a:endParaRPr>
          </a:p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Q: How to express it using basic operators?   </a:t>
            </a:r>
            <a:r>
              <a:rPr sz="3200"/>
              <a:t>R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Ç </a:t>
            </a:r>
            <a:r>
              <a:rPr sz="3200"/>
              <a:t>S</a:t>
            </a:r>
            <a:r>
              <a:t> </a:t>
            </a:r>
          </a:p>
          <a:p>
            <a:pPr>
              <a:spcBef>
                <a:spcPts val="700"/>
              </a:spcBef>
              <a:buSzTx/>
              <a:buFont typeface="Wingdings" charset="2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			</a:t>
            </a:r>
            <a:r>
              <a:rPr sz="3200"/>
              <a:t>R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Ç </a:t>
            </a:r>
            <a:r>
              <a:rPr sz="3200"/>
              <a:t>S = R 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 sz="3200"/>
              <a:t>(R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 sz="3200"/>
              <a:t>S)</a:t>
            </a:r>
            <a:endParaRPr sz="3200"/>
          </a:p>
        </p:txBody>
      </p:sp>
      <p:sp>
        <p:nvSpPr>
          <p:cNvPr id="229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"/>
          <p:cNvSpPr txBox="1"/>
          <p:nvPr>
            <p:ph type="title"/>
          </p:nvPr>
        </p:nvSpPr>
        <p:spPr>
          <a:xfrm>
            <a:off x="612775" y="-44450"/>
            <a:ext cx="3810000" cy="1638301"/>
          </a:xfrm>
          <a:prstGeom prst="rect">
            <a:avLst/>
          </a:prstGeom>
        </p:spPr>
        <p:txBody>
          <a:bodyPr/>
          <a:lstStyle/>
          <a:p>
            <a:r>
              <a:t>Intersection</a:t>
            </a:r>
          </a:p>
        </p:txBody>
      </p:sp>
      <p:sp>
        <p:nvSpPr>
          <p:cNvPr id="232" name="Rectangle 5"/>
          <p:cNvSpPr txBox="1"/>
          <p:nvPr>
            <p:ph type="body" sz="half" idx="1"/>
          </p:nvPr>
        </p:nvSpPr>
        <p:spPr>
          <a:xfrm>
            <a:off x="1676400" y="1752600"/>
            <a:ext cx="4343400" cy="46482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SzTx/>
              <a:buFont typeface="Wingdings" charset="2"/>
              <a:buNone/>
              <a:defRPr sz="2000"/>
            </a:lvl1pPr>
          </a:lstStyle>
          <a:p>
            <a:r>
              <a:t> </a:t>
            </a:r>
          </a:p>
        </p:txBody>
      </p:sp>
      <p:pic>
        <p:nvPicPr>
          <p:cNvPr id="233" name="Object 8" descr="Object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439" y="1354137"/>
            <a:ext cx="4154488" cy="2101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4" name="Object 9" descr="Objec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38" y="3971925"/>
            <a:ext cx="4322763" cy="2209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5" name="Text Box 10"/>
          <p:cNvSpPr txBox="1"/>
          <p:nvPr/>
        </p:nvSpPr>
        <p:spPr>
          <a:xfrm>
            <a:off x="3295332" y="3394075"/>
            <a:ext cx="1081724" cy="459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</a:t>
            </a:r>
          </a:p>
        </p:txBody>
      </p:sp>
      <p:sp>
        <p:nvSpPr>
          <p:cNvPr id="236" name="Text Box 11"/>
          <p:cNvSpPr txBox="1"/>
          <p:nvPr/>
        </p:nvSpPr>
        <p:spPr>
          <a:xfrm>
            <a:off x="3447732" y="6157914"/>
            <a:ext cx="1081724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S2</a:t>
            </a:r>
          </a:p>
        </p:txBody>
      </p:sp>
      <p:pic>
        <p:nvPicPr>
          <p:cNvPr id="237" name="Object 13" descr="Object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7" y="2779713"/>
            <a:ext cx="4265613" cy="13954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8" name="Object 14" descr="Object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889" y="4348162"/>
            <a:ext cx="3248026" cy="8175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9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4"/>
          <p:cNvSpPr txBox="1"/>
          <p:nvPr>
            <p:ph type="title"/>
          </p:nvPr>
        </p:nvSpPr>
        <p:spPr>
          <a:xfrm>
            <a:off x="685800" y="55861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Compound Operator: Join</a:t>
            </a:r>
          </a:p>
        </p:txBody>
      </p:sp>
      <p:sp>
        <p:nvSpPr>
          <p:cNvPr id="242" name="Rectangle 5"/>
          <p:cNvSpPr txBox="1"/>
          <p:nvPr>
            <p:ph type="body" idx="1"/>
          </p:nvPr>
        </p:nvSpPr>
        <p:spPr>
          <a:xfrm>
            <a:off x="685800" y="1027112"/>
            <a:ext cx="11277600" cy="4076701"/>
          </a:xfrm>
          <a:prstGeom prst="rect">
            <a:avLst/>
          </a:prstGeom>
        </p:spPr>
        <p:txBody>
          <a:bodyPr/>
          <a:lstStyle/>
          <a:p>
            <a:pPr marL="298450" indent="-298450" defTabSz="795020">
              <a:lnSpc>
                <a:spcPct val="90000"/>
              </a:lnSpc>
              <a:defRPr sz="2435"/>
            </a:pPr>
            <a:r>
              <a:t>Joins are compound operators involving cross product, selection, and (sometimes) projection.</a:t>
            </a:r>
          </a:p>
          <a:p>
            <a:pPr marL="298450" indent="-298450" defTabSz="795020">
              <a:lnSpc>
                <a:spcPct val="90000"/>
              </a:lnSpc>
              <a:defRPr sz="2435"/>
            </a:pPr>
            <a:r>
              <a:t>Most common type of join is a “</a:t>
            </a:r>
            <a:r>
              <a:rPr i="1" u="sng">
                <a:solidFill>
                  <a:srgbClr val="0000BE"/>
                </a:solidFill>
              </a:rPr>
              <a:t>natural join</a:t>
            </a:r>
            <a:r>
              <a:t>” (often just called “join”).  </a:t>
            </a:r>
          </a:p>
          <a:p>
            <a:pPr marL="0" indent="0" defTabSz="795020">
              <a:lnSpc>
                <a:spcPct val="90000"/>
              </a:lnSpc>
              <a:buSzTx/>
              <a:buFont typeface="Wingdings" charset="2"/>
              <a:buNone/>
              <a:defRPr sz="2435"/>
            </a:pPr>
            <a:r>
              <a:t>	R        S conceptually is:</a:t>
            </a:r>
          </a:p>
          <a:p>
            <a:pPr marL="646430" lvl="1" indent="-248285" defTabSz="795020">
              <a:lnSpc>
                <a:spcPct val="90000"/>
              </a:lnSpc>
              <a:spcBef>
                <a:spcPts val="400"/>
              </a:spcBef>
              <a:buFont typeface="Calibri"/>
              <a:defRPr sz="1915"/>
            </a:pPr>
            <a:r>
              <a:t>Compute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´</a:t>
            </a:r>
            <a:r>
              <a:t> S</a:t>
            </a:r>
          </a:p>
          <a:p>
            <a:pPr marL="646430" lvl="1" indent="-248285" defTabSz="795020">
              <a:lnSpc>
                <a:spcPct val="90000"/>
              </a:lnSpc>
              <a:spcBef>
                <a:spcPts val="400"/>
              </a:spcBef>
              <a:buFont typeface="Calibri"/>
              <a:defRPr sz="1915"/>
            </a:pPr>
            <a:r>
              <a:t>Select rows where attributes that appear in both relations have equal values</a:t>
            </a:r>
          </a:p>
          <a:p>
            <a:pPr marL="646430" lvl="1" indent="-248285" defTabSz="795020">
              <a:lnSpc>
                <a:spcPct val="90000"/>
              </a:lnSpc>
              <a:spcBef>
                <a:spcPts val="400"/>
              </a:spcBef>
              <a:buFont typeface="Calibri"/>
              <a:defRPr sz="1915"/>
            </a:pPr>
            <a:r>
              <a:t>Project all unique attributes and one copy of  each of the common ones.</a:t>
            </a:r>
          </a:p>
          <a:p>
            <a:pPr marL="298450" indent="-298450" defTabSz="795020">
              <a:lnSpc>
                <a:spcPct val="90000"/>
              </a:lnSpc>
              <a:defRPr sz="2435"/>
            </a:pPr>
            <a:r>
              <a:t>Note: Usually done much more efficiently than this.</a:t>
            </a:r>
          </a:p>
          <a:p>
            <a:pPr marL="298450" indent="-298450" defTabSz="795020">
              <a:lnSpc>
                <a:spcPct val="90000"/>
              </a:lnSpc>
              <a:defRPr sz="2435"/>
            </a:pPr>
            <a:r>
              <a:t>Useful for putting “normalized” relations back together (normalization is the process of breaking an input schema into a set of smaller schemas in order to reduce redundancy in the database).</a:t>
            </a:r>
          </a:p>
        </p:txBody>
      </p:sp>
      <p:sp>
        <p:nvSpPr>
          <p:cNvPr id="246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" name="Group 19"/>
          <p:cNvGrpSpPr/>
          <p:nvPr/>
        </p:nvGrpSpPr>
        <p:grpSpPr>
          <a:xfrm>
            <a:off x="1775460" y="2275205"/>
            <a:ext cx="413385" cy="163830"/>
            <a:chOff x="76465" y="14967"/>
            <a:chExt cx="457200" cy="194962"/>
          </a:xfrm>
        </p:grpSpPr>
        <p:sp>
          <p:nvSpPr>
            <p:cNvPr id="3" name="AutoShape 17"/>
            <p:cNvSpPr/>
            <p:nvPr/>
          </p:nvSpPr>
          <p:spPr>
            <a:xfrm rot="16200000">
              <a:off x="322212" y="-2976"/>
              <a:ext cx="193510" cy="229397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4" name="AutoShape 18"/>
            <p:cNvSpPr/>
            <p:nvPr/>
          </p:nvSpPr>
          <p:spPr>
            <a:xfrm rot="5400000" flipH="1">
              <a:off x="94409" y="-1523"/>
              <a:ext cx="193510" cy="229397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33450" y="5213350"/>
            <a:ext cx="54508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charset="0"/>
              </a:rPr>
              <a:t>if the common column is not key, we will have dublicates. 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Relational Query Languages</a:t>
            </a:r>
          </a:p>
        </p:txBody>
      </p:sp>
      <p:sp>
        <p:nvSpPr>
          <p:cNvPr id="120" name="Rectangle 5"/>
          <p:cNvSpPr txBox="1"/>
          <p:nvPr>
            <p:ph type="body" idx="1"/>
          </p:nvPr>
        </p:nvSpPr>
        <p:spPr>
          <a:xfrm>
            <a:off x="762000" y="1269205"/>
            <a:ext cx="11125200" cy="4648201"/>
          </a:xfrm>
          <a:prstGeom prst="rect">
            <a:avLst/>
          </a:prstGeom>
        </p:spPr>
        <p:txBody>
          <a:bodyPr/>
          <a:lstStyle/>
          <a:p>
            <a:pPr>
              <a:defRPr i="1" u="sng"/>
            </a:pPr>
            <a:r>
              <a:t>Query languages (QL)</a:t>
            </a:r>
            <a:r>
              <a:rPr u="none"/>
              <a:t>: </a:t>
            </a:r>
            <a:r>
              <a:rPr i="0" u="none"/>
              <a:t> Allow </a:t>
            </a:r>
            <a:r>
              <a:rPr i="0" u="none">
                <a:solidFill>
                  <a:srgbClr val="0000BE"/>
                </a:solidFill>
              </a:rPr>
              <a:t>manipulation</a:t>
            </a:r>
            <a:r>
              <a:rPr i="0" u="none"/>
              <a:t> and </a:t>
            </a:r>
            <a:r>
              <a:rPr i="0" u="none">
                <a:solidFill>
                  <a:srgbClr val="0000BE"/>
                </a:solidFill>
              </a:rPr>
              <a:t>retrieval of data </a:t>
            </a:r>
            <a:r>
              <a:rPr i="0" u="none"/>
              <a:t>from a database.</a:t>
            </a:r>
            <a:endParaRPr i="0" u="none"/>
          </a:p>
          <a:p>
            <a:r>
              <a:t>Relational model supports simple, powerful QLs:</a:t>
            </a:r>
          </a:p>
          <a:p>
            <a:pPr marL="742950" lvl="1" indent="-285750">
              <a:buFont typeface="Calibri"/>
              <a:defRPr sz="2200"/>
            </a:pPr>
            <a:r>
              <a:t>Strong formal foundation based on logic.</a:t>
            </a:r>
          </a:p>
          <a:p>
            <a:pPr marL="742950" lvl="1" indent="-285750">
              <a:buFont typeface="Calibri"/>
              <a:defRPr sz="2200"/>
            </a:pPr>
            <a:r>
              <a:t>Allows for much optimization.</a:t>
            </a:r>
          </a:p>
          <a:p>
            <a:r>
              <a:t>Query Languages </a:t>
            </a:r>
            <a:r>
              <a:rPr>
                <a:solidFill>
                  <a:srgbClr val="0000BE"/>
                </a:solidFill>
              </a:rPr>
              <a:t>!=</a:t>
            </a:r>
            <a:r>
              <a:t> programming languages!</a:t>
            </a:r>
          </a:p>
          <a:p>
            <a:pPr marL="742950" lvl="1" indent="-285750">
              <a:buFont typeface="Calibri"/>
              <a:defRPr sz="2200"/>
            </a:pPr>
            <a:r>
              <a:t>QLs not expected to be “Turing complete”.</a:t>
            </a:r>
          </a:p>
          <a:p>
            <a:pPr marL="742950" lvl="1" indent="-285750">
              <a:buFont typeface="Calibri"/>
              <a:defRPr sz="2200"/>
            </a:pPr>
            <a:r>
              <a:t>QLs not intended to be used for complex calculations.</a:t>
            </a:r>
          </a:p>
          <a:p>
            <a:pPr marL="742950" lvl="1" indent="-285750">
              <a:buFont typeface="Calibri"/>
              <a:defRPr sz="2200"/>
            </a:pPr>
            <a:r>
              <a:t>QLs support easy, efficient access to large data sets.</a:t>
            </a:r>
          </a:p>
        </p:txBody>
      </p:sp>
      <p:sp>
        <p:nvSpPr>
          <p:cNvPr id="121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"/>
          <p:cNvSpPr txBox="1"/>
          <p:nvPr>
            <p:ph type="title"/>
          </p:nvPr>
        </p:nvSpPr>
        <p:spPr>
          <a:xfrm>
            <a:off x="588168" y="123826"/>
            <a:ext cx="7772401" cy="1143001"/>
          </a:xfrm>
          <a:prstGeom prst="rect">
            <a:avLst/>
          </a:prstGeom>
        </p:spPr>
        <p:txBody>
          <a:bodyPr/>
          <a:lstStyle/>
          <a:p>
            <a:r>
              <a:t>Natural Join Example</a:t>
            </a:r>
          </a:p>
        </p:txBody>
      </p:sp>
      <p:pic>
        <p:nvPicPr>
          <p:cNvPr id="249" name="Object 4" descr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3325" y="1122814"/>
            <a:ext cx="4154488" cy="2101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0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1193800"/>
            <a:ext cx="3319463" cy="1598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1" name="Text Box 6"/>
          <p:cNvSpPr txBox="1"/>
          <p:nvPr/>
        </p:nvSpPr>
        <p:spPr>
          <a:xfrm>
            <a:off x="3230245" y="2887664"/>
            <a:ext cx="797561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R1</a:t>
            </a:r>
          </a:p>
        </p:txBody>
      </p:sp>
      <p:sp>
        <p:nvSpPr>
          <p:cNvPr id="252" name="Text Box 7"/>
          <p:cNvSpPr txBox="1"/>
          <p:nvPr/>
        </p:nvSpPr>
        <p:spPr>
          <a:xfrm>
            <a:off x="8030844" y="3055939"/>
            <a:ext cx="442725" cy="459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</a:t>
            </a:r>
          </a:p>
        </p:txBody>
      </p:sp>
      <p:sp>
        <p:nvSpPr>
          <p:cNvPr id="253" name="Text Box 8"/>
          <p:cNvSpPr txBox="1"/>
          <p:nvPr/>
        </p:nvSpPr>
        <p:spPr>
          <a:xfrm>
            <a:off x="1858646" y="3762376"/>
            <a:ext cx="186043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S1       R1 =</a:t>
            </a:r>
          </a:p>
        </p:txBody>
      </p:sp>
      <p:grpSp>
        <p:nvGrpSpPr>
          <p:cNvPr id="256" name="Group 9"/>
          <p:cNvGrpSpPr/>
          <p:nvPr/>
        </p:nvGrpSpPr>
        <p:grpSpPr>
          <a:xfrm>
            <a:off x="2403475" y="3938587"/>
            <a:ext cx="488950" cy="214313"/>
            <a:chOff x="81775" y="16453"/>
            <a:chExt cx="488949" cy="214311"/>
          </a:xfrm>
        </p:grpSpPr>
        <p:sp>
          <p:nvSpPr>
            <p:cNvPr id="254" name="AutoShape 10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255" name="AutoShape 11"/>
            <p:cNvSpPr/>
            <p:nvPr/>
          </p:nvSpPr>
          <p:spPr>
            <a:xfrm rot="5400000" flipH="1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</p:grpSp>
      <p:pic>
        <p:nvPicPr>
          <p:cNvPr id="257" name="Object 13" descr="Object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360466"/>
            <a:ext cx="7445375" cy="15319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8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4"/>
          <p:cNvSpPr txBox="1"/>
          <p:nvPr>
            <p:ph type="title"/>
          </p:nvPr>
        </p:nvSpPr>
        <p:spPr>
          <a:xfrm>
            <a:off x="609600" y="109346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Other Types of Joins</a:t>
            </a:r>
          </a:p>
        </p:txBody>
      </p:sp>
      <p:sp>
        <p:nvSpPr>
          <p:cNvPr id="261" name="Rectangle 5"/>
          <p:cNvSpPr txBox="1"/>
          <p:nvPr>
            <p:ph type="body" idx="1"/>
          </p:nvPr>
        </p:nvSpPr>
        <p:spPr>
          <a:xfrm>
            <a:off x="1130300" y="1230312"/>
            <a:ext cx="10896600" cy="4958558"/>
          </a:xfrm>
          <a:prstGeom prst="rect">
            <a:avLst/>
          </a:prstGeom>
        </p:spPr>
        <p:txBody>
          <a:bodyPr/>
          <a:lstStyle/>
          <a:p>
            <a:pPr marL="332740" indent="-332740" defTabSz="886460">
              <a:defRPr sz="2330" i="1" u="sng">
                <a:solidFill>
                  <a:srgbClr val="0000BE"/>
                </a:solidFill>
              </a:defRPr>
            </a:pPr>
            <a:r>
              <a:t>Condition Join (or “theta-join”)</a:t>
            </a:r>
            <a:r>
              <a:rPr i="0" u="none"/>
              <a:t>:</a:t>
            </a:r>
            <a:endParaRPr i="0" u="none"/>
          </a:p>
          <a:p>
            <a:pPr marL="332740" indent="-332740" defTabSz="886460">
              <a:buSzTx/>
              <a:buFont typeface="Wingdings" charset="2"/>
              <a:buNone/>
              <a:defRPr sz="2330"/>
            </a:pPr>
            <a:r>
              <a:t>                                                               </a:t>
            </a:r>
            <a:r>
              <a:rPr sz="3785"/>
              <a:t>R ⋈</a:t>
            </a:r>
            <a:r>
              <a:rPr sz="3785" baseline="-6000"/>
              <a:t>c</a:t>
            </a:r>
            <a:r>
              <a:rPr sz="3785"/>
              <a:t> S =  </a:t>
            </a:r>
            <a:r>
              <a:rPr sz="3785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3785" baseline="-6000"/>
              <a:t>c</a:t>
            </a:r>
            <a:r>
              <a:rPr sz="3785"/>
              <a:t> (R x S)</a:t>
            </a:r>
            <a:endParaRPr sz="3785"/>
          </a:p>
          <a:p>
            <a:pPr marL="332740" indent="-332740" defTabSz="886460">
              <a:buSzTx/>
              <a:buFont typeface="Wingdings" charset="2"/>
              <a:buNone/>
              <a:defRPr sz="2330"/>
            </a:pPr>
            <a:r>
              <a:t> </a:t>
            </a:r>
          </a:p>
          <a:p>
            <a:pPr marL="332740" indent="-332740" defTabSz="886460">
              <a:buSzTx/>
              <a:buFont typeface="Wingdings" charset="2"/>
              <a:buNone/>
              <a:defRPr sz="2330"/>
            </a:pPr>
          </a:p>
          <a:p>
            <a:pPr marL="332740" indent="-332740" defTabSz="886460">
              <a:buSzTx/>
              <a:buFont typeface="Wingdings" charset="2"/>
              <a:buNone/>
              <a:defRPr sz="2330" i="1"/>
            </a:pPr>
          </a:p>
          <a:p>
            <a:pPr marL="332740" indent="-332740" defTabSz="886460">
              <a:defRPr sz="2330" i="1">
                <a:solidFill>
                  <a:schemeClr val="accent2"/>
                </a:solidFill>
              </a:defRPr>
            </a:pPr>
          </a:p>
          <a:p>
            <a:pPr marL="0" indent="0" defTabSz="886460">
              <a:buClrTx/>
              <a:buSzTx/>
              <a:buNone/>
              <a:defRPr sz="2330" i="1">
                <a:solidFill>
                  <a:srgbClr val="1203F2"/>
                </a:solidFill>
              </a:defRPr>
            </a:pPr>
            <a:r>
              <a:t>                                 Example:        </a:t>
            </a:r>
            <a:r>
              <a:rPr sz="3785"/>
              <a:t>S1 ⋈</a:t>
            </a:r>
            <a:r>
              <a:rPr sz="3785" baseline="-6000"/>
              <a:t>S1.sid&lt;R1.sid</a:t>
            </a:r>
            <a:r>
              <a:rPr sz="3785"/>
              <a:t> R1</a:t>
            </a:r>
            <a:endParaRPr sz="3785"/>
          </a:p>
          <a:p>
            <a:pPr marL="332740" indent="-332740" defTabSz="886460">
              <a:spcBef>
                <a:spcPts val="600"/>
              </a:spcBef>
              <a:defRPr sz="2715" i="1">
                <a:solidFill>
                  <a:srgbClr val="0000BE"/>
                </a:solidFill>
              </a:defRPr>
            </a:pPr>
            <a:r>
              <a:t>Result schema </a:t>
            </a:r>
            <a:r>
              <a:rPr i="0">
                <a:solidFill>
                  <a:srgbClr val="000000"/>
                </a:solidFill>
              </a:rPr>
              <a:t>same as that of cross-product.</a:t>
            </a:r>
            <a:endParaRPr i="0">
              <a:solidFill>
                <a:srgbClr val="000000"/>
              </a:solidFill>
            </a:endParaRPr>
          </a:p>
          <a:p>
            <a:pPr marL="332740" indent="-332740" defTabSz="886460">
              <a:spcBef>
                <a:spcPts val="600"/>
              </a:spcBef>
              <a:defRPr sz="2715"/>
            </a:pPr>
            <a:r>
              <a:t>May have fewer tuples than cross-product.</a:t>
            </a:r>
          </a:p>
          <a:p>
            <a:pPr marL="332740" indent="-332740" defTabSz="886460">
              <a:defRPr sz="2330" i="1" u="sng">
                <a:solidFill>
                  <a:srgbClr val="0000BE"/>
                </a:solidFill>
              </a:defRPr>
            </a:pPr>
            <a:r>
              <a:t>Equi-Join</a:t>
            </a:r>
            <a:r>
              <a:rPr i="0" u="none"/>
              <a:t>:  </a:t>
            </a:r>
            <a:r>
              <a:rPr i="0" u="none">
                <a:solidFill>
                  <a:srgbClr val="000000"/>
                </a:solidFill>
              </a:rPr>
              <a:t>Special case: condition </a:t>
            </a:r>
            <a:r>
              <a:rPr u="none">
                <a:solidFill>
                  <a:srgbClr val="000000"/>
                </a:solidFill>
              </a:rPr>
              <a:t>c</a:t>
            </a:r>
            <a:r>
              <a:rPr i="0" u="none">
                <a:solidFill>
                  <a:srgbClr val="000000"/>
                </a:solidFill>
              </a:rPr>
              <a:t> contains only conjunction of </a:t>
            </a:r>
            <a:r>
              <a:rPr u="none">
                <a:solidFill>
                  <a:srgbClr val="000000"/>
                </a:solidFill>
              </a:rPr>
              <a:t>equalities</a:t>
            </a:r>
            <a:r>
              <a:rPr i="0" u="none">
                <a:solidFill>
                  <a:srgbClr val="000000"/>
                </a:solidFill>
              </a:rPr>
              <a:t>.</a:t>
            </a:r>
            <a:endParaRPr i="0" u="none">
              <a:solidFill>
                <a:srgbClr val="000000"/>
              </a:solidFill>
            </a:endParaRPr>
          </a:p>
        </p:txBody>
      </p:sp>
      <p:pic>
        <p:nvPicPr>
          <p:cNvPr id="262" name="Object 7" descr="Object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2524125"/>
            <a:ext cx="8239126" cy="1530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3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4"/>
          <p:cNvSpPr txBox="1"/>
          <p:nvPr>
            <p:ph type="title"/>
          </p:nvPr>
        </p:nvSpPr>
        <p:spPr>
          <a:xfrm>
            <a:off x="609600" y="303213"/>
            <a:ext cx="7772400" cy="900113"/>
          </a:xfrm>
          <a:prstGeom prst="rect">
            <a:avLst/>
          </a:prstGeom>
        </p:spPr>
        <p:txBody>
          <a:bodyPr/>
          <a:lstStyle/>
          <a:p>
            <a:r>
              <a:t>Compound Operator: Division</a:t>
            </a:r>
          </a:p>
        </p:txBody>
      </p:sp>
      <p:sp>
        <p:nvSpPr>
          <p:cNvPr id="266" name="Rectangle 5"/>
          <p:cNvSpPr txBox="1"/>
          <p:nvPr>
            <p:ph type="body" idx="1"/>
          </p:nvPr>
        </p:nvSpPr>
        <p:spPr>
          <a:xfrm>
            <a:off x="762000" y="1439862"/>
            <a:ext cx="11125200" cy="5029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Useful for expressing “for all” queries like:                                                                                                      </a:t>
            </a:r>
            <a:r>
              <a:rPr i="1"/>
              <a:t>Find sids of sailors who have reserved </a:t>
            </a:r>
            <a:r>
              <a:rPr i="1" u="sng">
                <a:solidFill>
                  <a:srgbClr val="0000BE"/>
                </a:solidFill>
              </a:rPr>
              <a:t>all</a:t>
            </a:r>
            <a:r>
              <a:rPr i="1">
                <a:solidFill>
                  <a:schemeClr val="accent2"/>
                </a:solidFill>
              </a:rPr>
              <a:t> </a:t>
            </a:r>
            <a:r>
              <a:rPr i="1"/>
              <a:t>boats</a:t>
            </a:r>
            <a:r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For A/B attributes of B are subset of attributes of A.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/>
              <a:defRPr sz="2800"/>
            </a:pPr>
            <a:r>
              <a:t>May need to “project” to make this happen.</a:t>
            </a:r>
            <a:endParaRPr sz="22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E.g., let </a:t>
            </a:r>
            <a:r>
              <a:rPr i="1"/>
              <a:t>A</a:t>
            </a:r>
            <a:r>
              <a:t> have 2 fields, </a:t>
            </a:r>
            <a:r>
              <a:rPr i="1"/>
              <a:t>x</a:t>
            </a:r>
            <a:r>
              <a:t> and </a:t>
            </a:r>
            <a:r>
              <a:rPr i="1"/>
              <a:t>y</a:t>
            </a:r>
            <a:r>
              <a:t>; </a:t>
            </a:r>
            <a:r>
              <a:rPr i="1"/>
              <a:t>B</a:t>
            </a:r>
            <a:r>
              <a:t> have only field </a:t>
            </a:r>
            <a:r>
              <a:rPr i="1"/>
              <a:t>y</a:t>
            </a:r>
            <a:r>
              <a:t>:</a:t>
            </a:r>
          </a:p>
          <a:p>
            <a:pPr marL="285750" lvl="1" indent="171450">
              <a:lnSpc>
                <a:spcPct val="90000"/>
              </a:lnSpc>
              <a:buSzTx/>
              <a:buFont typeface="Wingdings" charset="2"/>
              <a:buNone/>
              <a:defRPr sz="2200"/>
            </a:pPr>
            <a:r>
              <a:t> </a:t>
            </a:r>
          </a:p>
          <a:p>
            <a:pPr marL="742950" lvl="1" indent="-285750">
              <a:lnSpc>
                <a:spcPct val="90000"/>
              </a:lnSpc>
              <a:buFont typeface="Calibri"/>
              <a:defRPr sz="2200" b="1" i="1">
                <a:solidFill>
                  <a:schemeClr val="accent2"/>
                </a:solidFill>
              </a:defRPr>
            </a:pPr>
          </a:p>
          <a:p>
            <a:pPr marL="285750" lvl="1" indent="171450">
              <a:lnSpc>
                <a:spcPct val="90000"/>
              </a:lnSpc>
              <a:buSzTx/>
              <a:buFont typeface="Wingdings" charset="2"/>
              <a:buNone/>
              <a:defRPr sz="2200" b="1" i="1">
                <a:solidFill>
                  <a:srgbClr val="0000BE"/>
                </a:solidFill>
              </a:defRPr>
            </a:pPr>
            <a:br>
              <a:rPr>
                <a:solidFill>
                  <a:schemeClr val="accent2"/>
                </a:solidFill>
              </a:rPr>
            </a:br>
            <a:r>
              <a:t>A/B </a:t>
            </a:r>
            <a:r>
              <a:rPr i="0"/>
              <a:t>contains all tuples (x) such that for </a:t>
            </a:r>
            <a:r>
              <a:rPr u="sng"/>
              <a:t>every</a:t>
            </a:r>
            <a:r>
              <a:rPr i="0"/>
              <a:t> </a:t>
            </a:r>
            <a:r>
              <a:t>y</a:t>
            </a:r>
            <a:r>
              <a:rPr i="0"/>
              <a:t> tuple in </a:t>
            </a:r>
            <a:r>
              <a:t>B</a:t>
            </a:r>
            <a:r>
              <a:rPr i="0"/>
              <a:t>, there is an </a:t>
            </a:r>
            <a:r>
              <a:t>xy</a:t>
            </a:r>
            <a:r>
              <a:rPr i="0"/>
              <a:t> tuple in </a:t>
            </a:r>
            <a:r>
              <a:t>A</a:t>
            </a:r>
            <a:r>
              <a:rPr i="0"/>
              <a:t>.</a:t>
            </a:r>
            <a:endParaRPr i="0"/>
          </a:p>
          <a:p>
            <a:pPr marL="285750" lvl="1" indent="171450">
              <a:lnSpc>
                <a:spcPct val="90000"/>
              </a:lnSpc>
              <a:buSzTx/>
              <a:buFont typeface="Wingdings" charset="2"/>
              <a:buNone/>
              <a:defRPr sz="2200" b="1">
                <a:solidFill>
                  <a:srgbClr val="FF0000"/>
                </a:solidFill>
              </a:defRPr>
            </a:pPr>
            <a:r>
              <a:t>    The schema of A/B is those attributes in A but not in B.</a:t>
            </a:r>
          </a:p>
        </p:txBody>
      </p:sp>
      <p:pic>
        <p:nvPicPr>
          <p:cNvPr id="267" name="Object 8" descr="Object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4038600"/>
            <a:ext cx="5422900" cy="652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8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 of Division A/B</a:t>
            </a:r>
          </a:p>
        </p:txBody>
      </p:sp>
      <p:pic>
        <p:nvPicPr>
          <p:cNvPr id="271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3788" y="1781175"/>
            <a:ext cx="1909762" cy="4127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2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9" y="1760538"/>
            <a:ext cx="1112838" cy="9445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3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0" y="1863725"/>
            <a:ext cx="1277938" cy="13414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4" name="Object 8" descr="Object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414" y="1892300"/>
            <a:ext cx="1277938" cy="17351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5" name="Object 9" descr="Object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414" y="3773489"/>
            <a:ext cx="1277938" cy="20986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6" name="Object 10" descr="Object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250" y="4510089"/>
            <a:ext cx="1277938" cy="13366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7" name="Object 11" descr="Object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614" y="5030789"/>
            <a:ext cx="1277938" cy="9493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8" name="Rectangle 12"/>
          <p:cNvSpPr txBox="1"/>
          <p:nvPr/>
        </p:nvSpPr>
        <p:spPr>
          <a:xfrm>
            <a:off x="3003550" y="5838825"/>
            <a:ext cx="398266" cy="587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A</a:t>
            </a:r>
          </a:p>
        </p:txBody>
      </p:sp>
      <p:sp>
        <p:nvSpPr>
          <p:cNvPr id="279" name="Rectangle 13"/>
          <p:cNvSpPr txBox="1"/>
          <p:nvPr/>
        </p:nvSpPr>
        <p:spPr>
          <a:xfrm>
            <a:off x="5135563" y="2640013"/>
            <a:ext cx="579042" cy="587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B1</a:t>
            </a:r>
          </a:p>
        </p:txBody>
      </p:sp>
      <p:sp>
        <p:nvSpPr>
          <p:cNvPr id="280" name="Rectangle 14"/>
          <p:cNvSpPr txBox="1"/>
          <p:nvPr/>
        </p:nvSpPr>
        <p:spPr>
          <a:xfrm>
            <a:off x="7267575" y="3019425"/>
            <a:ext cx="579043" cy="587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B2</a:t>
            </a:r>
          </a:p>
        </p:txBody>
      </p:sp>
      <p:sp>
        <p:nvSpPr>
          <p:cNvPr id="281" name="Rectangle 15"/>
          <p:cNvSpPr txBox="1"/>
          <p:nvPr/>
        </p:nvSpPr>
        <p:spPr>
          <a:xfrm>
            <a:off x="9326562" y="3475037"/>
            <a:ext cx="579043" cy="587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B3</a:t>
            </a:r>
          </a:p>
        </p:txBody>
      </p:sp>
      <p:sp>
        <p:nvSpPr>
          <p:cNvPr id="282" name="Rectangle 16"/>
          <p:cNvSpPr txBox="1"/>
          <p:nvPr/>
        </p:nvSpPr>
        <p:spPr>
          <a:xfrm>
            <a:off x="4908550" y="5762625"/>
            <a:ext cx="1000523" cy="587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A/B1</a:t>
            </a:r>
          </a:p>
        </p:txBody>
      </p:sp>
      <p:sp>
        <p:nvSpPr>
          <p:cNvPr id="283" name="Rectangle 17"/>
          <p:cNvSpPr txBox="1"/>
          <p:nvPr/>
        </p:nvSpPr>
        <p:spPr>
          <a:xfrm>
            <a:off x="7040561" y="5761037"/>
            <a:ext cx="1000524" cy="587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A/B2</a:t>
            </a:r>
          </a:p>
        </p:txBody>
      </p:sp>
      <p:sp>
        <p:nvSpPr>
          <p:cNvPr id="284" name="Rectangle 18"/>
          <p:cNvSpPr txBox="1"/>
          <p:nvPr/>
        </p:nvSpPr>
        <p:spPr>
          <a:xfrm>
            <a:off x="9174161" y="5761037"/>
            <a:ext cx="1000524" cy="587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32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A/B3</a:t>
            </a:r>
          </a:p>
        </p:txBody>
      </p:sp>
      <p:sp>
        <p:nvSpPr>
          <p:cNvPr id="285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4" animBg="1" advAuto="0"/>
      <p:bldP spid="284" grpId="5" animBg="1" advAuto="0"/>
      <p:bldP spid="277" grpId="6" animBg="1" advAuto="0"/>
      <p:bldP spid="275" grpId="2" animBg="1" advAuto="0"/>
      <p:bldP spid="282" grpId="1" animBg="1" advAuto="0"/>
      <p:bldP spid="283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4"/>
          <p:cNvSpPr txBox="1"/>
          <p:nvPr>
            <p:ph type="title"/>
          </p:nvPr>
        </p:nvSpPr>
        <p:spPr>
          <a:xfrm>
            <a:off x="609600" y="266700"/>
            <a:ext cx="8229600" cy="1104900"/>
          </a:xfrm>
          <a:prstGeom prst="rect">
            <a:avLst/>
          </a:prstGeom>
        </p:spPr>
        <p:txBody>
          <a:bodyPr/>
          <a:lstStyle/>
          <a:p>
            <a:r>
              <a:t>Expressing A/B Using Basic Operators</a:t>
            </a:r>
          </a:p>
        </p:txBody>
      </p:sp>
      <p:sp>
        <p:nvSpPr>
          <p:cNvPr id="288" name="Rectangle 5"/>
          <p:cNvSpPr txBox="1"/>
          <p:nvPr>
            <p:ph type="body" idx="1"/>
          </p:nvPr>
        </p:nvSpPr>
        <p:spPr>
          <a:xfrm>
            <a:off x="609600" y="1752600"/>
            <a:ext cx="11430000" cy="4572000"/>
          </a:xfrm>
          <a:prstGeom prst="rect">
            <a:avLst/>
          </a:prstGeom>
        </p:spPr>
        <p:txBody>
          <a:bodyPr/>
          <a:lstStyle/>
          <a:p>
            <a:r>
              <a:t>Division is not essential op; just a useful shorthand.  </a:t>
            </a:r>
          </a:p>
          <a:p>
            <a:pPr marL="742950" lvl="1" indent="-285750">
              <a:buFont typeface="Calibri"/>
              <a:defRPr sz="2200"/>
            </a:pPr>
            <a:r>
              <a:t>(Also true of joins, but joins are so common that systems implement joins specially.)</a:t>
            </a:r>
          </a:p>
          <a:p>
            <a:pPr>
              <a:defRPr i="1">
                <a:solidFill>
                  <a:srgbClr val="0000BE"/>
                </a:solidFill>
              </a:defRPr>
            </a:pPr>
            <a:r>
              <a:t>Idea</a:t>
            </a:r>
            <a:r>
              <a:rPr i="0"/>
              <a:t>:  </a:t>
            </a:r>
            <a:r>
              <a:rPr i="0">
                <a:solidFill>
                  <a:srgbClr val="000000"/>
                </a:solidFill>
              </a:rPr>
              <a:t>For </a:t>
            </a:r>
            <a:r>
              <a:rPr>
                <a:solidFill>
                  <a:srgbClr val="000000"/>
                </a:solidFill>
              </a:rPr>
              <a:t>A(x,y)/B(y)</a:t>
            </a:r>
            <a:r>
              <a:rPr i="0">
                <a:solidFill>
                  <a:srgbClr val="000000"/>
                </a:solidFill>
              </a:rPr>
              <a:t>, compute all </a:t>
            </a:r>
            <a:r>
              <a:rPr>
                <a:solidFill>
                  <a:srgbClr val="000000"/>
                </a:solidFill>
              </a:rPr>
              <a:t>x</a:t>
            </a:r>
            <a:r>
              <a:rPr i="0">
                <a:solidFill>
                  <a:srgbClr val="000000"/>
                </a:solidFill>
              </a:rPr>
              <a:t> values that are not `disqualified’ by some </a:t>
            </a:r>
            <a:r>
              <a:rPr>
                <a:solidFill>
                  <a:srgbClr val="000000"/>
                </a:solidFill>
              </a:rPr>
              <a:t>y</a:t>
            </a:r>
            <a:r>
              <a:rPr i="0">
                <a:solidFill>
                  <a:srgbClr val="000000"/>
                </a:solidFill>
              </a:rPr>
              <a:t> value in </a:t>
            </a:r>
            <a:r>
              <a:rPr>
                <a:solidFill>
                  <a:srgbClr val="000000"/>
                </a:solidFill>
              </a:rPr>
              <a:t>B</a:t>
            </a:r>
            <a:r>
              <a:rPr i="0">
                <a:solidFill>
                  <a:srgbClr val="000000"/>
                </a:solidFill>
              </a:rPr>
              <a:t>.</a:t>
            </a:r>
            <a:endParaRPr i="0">
              <a:solidFill>
                <a:srgbClr val="000000"/>
              </a:solidFill>
            </a:endParaRPr>
          </a:p>
          <a:p>
            <a:pPr marL="742950" lvl="1" indent="-285750">
              <a:buFont typeface="Calibri"/>
              <a:defRPr sz="2200" i="1"/>
            </a:pPr>
            <a:r>
              <a:t>x</a:t>
            </a:r>
            <a:r>
              <a:rPr i="0"/>
              <a:t> value is </a:t>
            </a:r>
            <a:r>
              <a:t>disqualified</a:t>
            </a:r>
            <a:r>
              <a:rPr i="0"/>
              <a:t> if by attaching </a:t>
            </a:r>
            <a:r>
              <a:t>y </a:t>
            </a:r>
            <a:r>
              <a:rPr i="0"/>
              <a:t>value from </a:t>
            </a:r>
            <a:r>
              <a:t>B</a:t>
            </a:r>
            <a:r>
              <a:rPr i="0"/>
              <a:t>, we obtain an </a:t>
            </a:r>
            <a:r>
              <a:t>xy</a:t>
            </a:r>
            <a:r>
              <a:rPr i="0"/>
              <a:t> tuple that is not in </a:t>
            </a:r>
            <a:r>
              <a:t>A</a:t>
            </a:r>
            <a:r>
              <a:rPr i="0"/>
              <a:t>.</a:t>
            </a:r>
            <a:endParaRPr i="0"/>
          </a:p>
        </p:txBody>
      </p:sp>
      <p:grpSp>
        <p:nvGrpSpPr>
          <p:cNvPr id="291" name="Group 13"/>
          <p:cNvGrpSpPr/>
          <p:nvPr/>
        </p:nvGrpSpPr>
        <p:grpSpPr>
          <a:xfrm>
            <a:off x="2195211" y="4191000"/>
            <a:ext cx="7646989" cy="795338"/>
            <a:chOff x="0" y="0"/>
            <a:chExt cx="7646987" cy="795337"/>
          </a:xfrm>
        </p:grpSpPr>
        <p:sp>
          <p:nvSpPr>
            <p:cNvPr id="289" name="Rectangle 6"/>
            <p:cNvSpPr txBox="1"/>
            <p:nvPr/>
          </p:nvSpPr>
          <p:spPr>
            <a:xfrm>
              <a:off x="0" y="36512"/>
              <a:ext cx="3617418" cy="460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lvl="1">
                <a:spcBef>
                  <a:spcPts val="500"/>
                </a:spcBef>
                <a:defRPr sz="2400">
                  <a:solidFill>
                    <a:srgbClr val="0000BE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Disqualified </a:t>
              </a:r>
              <a:r>
                <a:rPr i="1"/>
                <a:t>x</a:t>
              </a:r>
              <a:r>
                <a:t> values:</a:t>
              </a:r>
            </a:p>
          </p:txBody>
        </p:sp>
        <p:pic>
          <p:nvPicPr>
            <p:cNvPr id="290" name="Object 8" descr="Object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4450" y="0"/>
              <a:ext cx="3792538" cy="79533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296" name="Group 14"/>
          <p:cNvGrpSpPr/>
          <p:nvPr/>
        </p:nvGrpSpPr>
        <p:grpSpPr>
          <a:xfrm>
            <a:off x="2713037" y="5110160"/>
            <a:ext cx="6130430" cy="715964"/>
            <a:chOff x="0" y="0"/>
            <a:chExt cx="6130429" cy="715963"/>
          </a:xfrm>
        </p:grpSpPr>
        <p:sp>
          <p:nvSpPr>
            <p:cNvPr id="292" name="Rectangle 7"/>
            <p:cNvSpPr txBox="1"/>
            <p:nvPr/>
          </p:nvSpPr>
          <p:spPr>
            <a:xfrm>
              <a:off x="0" y="31750"/>
              <a:ext cx="875855" cy="523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>
                <a:defRPr sz="2400">
                  <a:solidFill>
                    <a:srgbClr val="0000BE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 </a:t>
              </a:r>
              <a:r>
                <a:rPr sz="2800" i="1"/>
                <a:t>A/B:</a:t>
              </a:r>
              <a:endParaRPr sz="2800" i="1"/>
            </a:p>
          </p:txBody>
        </p:sp>
        <p:grpSp>
          <p:nvGrpSpPr>
            <p:cNvPr id="295" name="Group 11"/>
            <p:cNvGrpSpPr/>
            <p:nvPr/>
          </p:nvGrpSpPr>
          <p:grpSpPr>
            <a:xfrm>
              <a:off x="1416050" y="-1"/>
              <a:ext cx="4714380" cy="715965"/>
              <a:chOff x="0" y="0"/>
              <a:chExt cx="4714379" cy="715963"/>
            </a:xfrm>
          </p:grpSpPr>
          <p:pic>
            <p:nvPicPr>
              <p:cNvPr id="293" name="Object 9" descr="Object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1275"/>
                <a:ext cx="2079625" cy="67468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294" name="Rectangle 10"/>
              <p:cNvSpPr txBox="1"/>
              <p:nvPr/>
            </p:nvSpPr>
            <p:spPr>
              <a:xfrm>
                <a:off x="1630361" y="0"/>
                <a:ext cx="3084019" cy="460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/>
              <a:p>
                <a:pPr>
                  <a:defRPr sz="2400">
                    <a:latin typeface="Book Antiqua"/>
                    <a:ea typeface="Book Antiqua"/>
                    <a:cs typeface="Book Antiqua"/>
                    <a:sym typeface="Book Antiqua"/>
                  </a:defRPr>
                </a:pPr>
                <a:r>
                  <a:t>Disqualified </a:t>
                </a:r>
                <a:r>
                  <a:rPr i="1"/>
                  <a:t>x</a:t>
                </a:r>
                <a:r>
                  <a:t> values</a:t>
                </a:r>
              </a:p>
            </p:txBody>
          </p:sp>
        </p:grpSp>
      </p:grpSp>
      <p:sp>
        <p:nvSpPr>
          <p:cNvPr id="297" name="Slide Number Placeholder 3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2" animBg="1" advAuto="0"/>
      <p:bldP spid="296" grpId="3" animBg="1" advAuto="0"/>
      <p:bldP spid="288" grpId="1" animBg="1" advAuto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4"/>
          <p:cNvSpPr txBox="1"/>
          <p:nvPr>
            <p:ph type="title"/>
          </p:nvPr>
        </p:nvSpPr>
        <p:spPr>
          <a:xfrm>
            <a:off x="609600" y="213713"/>
            <a:ext cx="10363200" cy="1143001"/>
          </a:xfrm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  <p:pic>
        <p:nvPicPr>
          <p:cNvPr id="300" name="Object 7" descr="Object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6675" y="1785938"/>
            <a:ext cx="4137025" cy="21161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1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44" y="4065802"/>
            <a:ext cx="4227513" cy="22145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2" name="Object 9" descr="Objec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8" y="1823865"/>
            <a:ext cx="3319463" cy="1598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3" name="Rectangle 10"/>
          <p:cNvSpPr txBox="1"/>
          <p:nvPr/>
        </p:nvSpPr>
        <p:spPr>
          <a:xfrm>
            <a:off x="885824" y="1240826"/>
            <a:ext cx="1289448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Reserves</a:t>
            </a:r>
          </a:p>
        </p:txBody>
      </p:sp>
      <p:sp>
        <p:nvSpPr>
          <p:cNvPr id="304" name="Rectangle 11"/>
          <p:cNvSpPr txBox="1"/>
          <p:nvPr/>
        </p:nvSpPr>
        <p:spPr>
          <a:xfrm>
            <a:off x="5243513" y="1235121"/>
            <a:ext cx="1070225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Sailors</a:t>
            </a:r>
          </a:p>
        </p:txBody>
      </p:sp>
      <p:sp>
        <p:nvSpPr>
          <p:cNvPr id="305" name="Rectangle 12"/>
          <p:cNvSpPr txBox="1"/>
          <p:nvPr/>
        </p:nvSpPr>
        <p:spPr>
          <a:xfrm>
            <a:off x="2841625" y="4324350"/>
            <a:ext cx="901008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Boats</a:t>
            </a:r>
          </a:p>
        </p:txBody>
      </p:sp>
      <p:sp>
        <p:nvSpPr>
          <p:cNvPr id="306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4"/>
          <p:cNvSpPr txBox="1"/>
          <p:nvPr>
            <p:ph type="title"/>
          </p:nvPr>
        </p:nvSpPr>
        <p:spPr>
          <a:xfrm>
            <a:off x="609600" y="268288"/>
            <a:ext cx="8229600" cy="11049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Find names of sailors who’ve reserved boat #103</a:t>
            </a:r>
          </a:p>
        </p:txBody>
      </p:sp>
      <p:sp>
        <p:nvSpPr>
          <p:cNvPr id="309" name="Rectangle 5"/>
          <p:cNvSpPr txBox="1"/>
          <p:nvPr>
            <p:ph type="body" idx="1"/>
          </p:nvPr>
        </p:nvSpPr>
        <p:spPr>
          <a:xfrm>
            <a:off x="1676400" y="1828800"/>
            <a:ext cx="8839200" cy="46482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Solution 1:     </a:t>
            </a:r>
            <a:r>
              <a:rPr sz="3700" b="0"/>
              <a:t>π</a:t>
            </a:r>
            <a:r>
              <a:rPr sz="3700" b="0" baseline="-6000"/>
              <a:t>sname </a:t>
            </a:r>
            <a:r>
              <a:rPr sz="3700" b="0"/>
              <a:t>((σ</a:t>
            </a:r>
            <a:r>
              <a:rPr sz="3700" b="0" baseline="-6000"/>
              <a:t>bid=103 </a:t>
            </a:r>
            <a:r>
              <a:rPr sz="3700" b="0"/>
              <a:t>Reserves) ⋈ Sailors)</a:t>
            </a:r>
            <a:endParaRPr sz="3700" b="0"/>
          </a:p>
          <a:p>
            <a:pPr>
              <a:defRPr b="1"/>
            </a:pPr>
          </a:p>
          <a:p>
            <a:pPr>
              <a:defRPr b="1"/>
            </a:pPr>
            <a:r>
              <a:t>Solution 2:   </a:t>
            </a:r>
            <a:r>
              <a:rPr sz="3700" b="0"/>
              <a:t>π</a:t>
            </a:r>
            <a:r>
              <a:rPr sz="3700" b="0" baseline="-6000"/>
              <a:t>sname </a:t>
            </a:r>
            <a:r>
              <a:rPr sz="3700" b="0"/>
              <a:t>(σ</a:t>
            </a:r>
            <a:r>
              <a:rPr sz="3700" b="0" baseline="-6000"/>
              <a:t>bid=103 </a:t>
            </a:r>
            <a:r>
              <a:rPr sz="3700" b="0"/>
              <a:t>(Reserves ⋈ Sailors))</a:t>
            </a:r>
            <a:endParaRPr sz="3700" b="0"/>
          </a:p>
        </p:txBody>
      </p:sp>
      <p:sp>
        <p:nvSpPr>
          <p:cNvPr id="310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4"/>
          <p:cNvSpPr txBox="1"/>
          <p:nvPr>
            <p:ph type="title"/>
          </p:nvPr>
        </p:nvSpPr>
        <p:spPr>
          <a:xfrm>
            <a:off x="618392" y="268285"/>
            <a:ext cx="8229601" cy="11049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Find names of sailors who’ve reserved a red boat</a:t>
            </a:r>
          </a:p>
        </p:txBody>
      </p:sp>
      <p:sp>
        <p:nvSpPr>
          <p:cNvPr id="313" name="Rectangle 5"/>
          <p:cNvSpPr txBox="1"/>
          <p:nvPr>
            <p:ph type="body" idx="1"/>
          </p:nvPr>
        </p:nvSpPr>
        <p:spPr>
          <a:xfrm>
            <a:off x="609600" y="1524000"/>
            <a:ext cx="10972800" cy="3907384"/>
          </a:xfrm>
          <a:prstGeom prst="rect">
            <a:avLst/>
          </a:prstGeom>
        </p:spPr>
        <p:txBody>
          <a:bodyPr/>
          <a:lstStyle/>
          <a:p>
            <a:r>
              <a:t>Information about boat color only available in Boats; so need an extra join:    </a:t>
            </a:r>
          </a:p>
          <a:p>
            <a:pPr marL="0" indent="0">
              <a:buSzTx/>
              <a:buFont typeface="Wingdings" charset="2"/>
              <a:buNone/>
              <a:defRPr b="1"/>
            </a:pPr>
            <a:r>
              <a:t>    </a:t>
            </a:r>
          </a:p>
          <a:p>
            <a:pPr marL="0" indent="0">
              <a:buSzTx/>
              <a:buFont typeface="Wingdings" charset="2"/>
              <a:buNone/>
              <a:defRPr b="1"/>
            </a:pPr>
            <a:r>
              <a:t>    </a:t>
            </a:r>
            <a:r>
              <a:rPr sz="3700" b="0"/>
              <a:t>π</a:t>
            </a:r>
            <a:r>
              <a:rPr sz="3700" b="0" baseline="-6000"/>
              <a:t>sname </a:t>
            </a:r>
            <a:r>
              <a:rPr sz="3700" b="0"/>
              <a:t>((σ</a:t>
            </a:r>
            <a:r>
              <a:rPr sz="3700" b="0" baseline="-6000"/>
              <a:t>color=‘red’  </a:t>
            </a:r>
            <a:r>
              <a:rPr sz="3700" b="0"/>
              <a:t>Boats) ⋈Reserves) ⋈ Sailors)</a:t>
            </a:r>
            <a:endParaRPr sz="3700" b="0"/>
          </a:p>
        </p:txBody>
      </p:sp>
      <p:sp>
        <p:nvSpPr>
          <p:cNvPr id="314" name="Group 9"/>
          <p:cNvSpPr/>
          <p:nvPr/>
        </p:nvSpPr>
        <p:spPr>
          <a:xfrm>
            <a:off x="371474" y="3129818"/>
            <a:ext cx="1270001" cy="1270001"/>
          </a:xfrm>
          <a:prstGeom prst="line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marL="280670" indent="-280670">
              <a:buSzPct val="100000"/>
              <a:buChar char="•"/>
              <a:defRPr sz="2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 A more efficient solution:</a:t>
            </a:r>
          </a:p>
          <a:p>
            <a:pPr>
              <a:spcBef>
                <a:spcPts val="500"/>
              </a:spcBef>
              <a:buClr>
                <a:srgbClr val="0000BE"/>
              </a:buClr>
              <a:buFont typeface="Wingdings" charset="2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  <a:r>
              <a:rPr sz="3700" b="0"/>
              <a:t>π</a:t>
            </a:r>
            <a:r>
              <a:rPr sz="3700" b="0" baseline="-6000"/>
              <a:t>sname </a:t>
            </a:r>
            <a:r>
              <a:rPr sz="3700" b="0"/>
              <a:t>(π</a:t>
            </a:r>
            <a:r>
              <a:rPr sz="3700" b="0" baseline="-6000"/>
              <a:t>sid</a:t>
            </a:r>
            <a:r>
              <a:rPr sz="3700" b="0"/>
              <a:t>(π</a:t>
            </a:r>
            <a:r>
              <a:rPr sz="3700" b="0" baseline="-6000"/>
              <a:t>bid</a:t>
            </a:r>
            <a:r>
              <a:rPr sz="3700" b="0"/>
              <a:t>(σ</a:t>
            </a:r>
            <a:r>
              <a:rPr sz="3700" b="0" baseline="-6000"/>
              <a:t>color=‘red’  </a:t>
            </a:r>
            <a:r>
              <a:rPr sz="3700" b="0"/>
              <a:t>Boats) ⋈Reserves) ⋈ Sailors)</a:t>
            </a:r>
            <a:endParaRPr sz="3700" b="0"/>
          </a:p>
        </p:txBody>
      </p:sp>
      <p:sp>
        <p:nvSpPr>
          <p:cNvPr id="315" name="Rectangle 10"/>
          <p:cNvSpPr txBox="1"/>
          <p:nvPr/>
        </p:nvSpPr>
        <p:spPr>
          <a:xfrm>
            <a:off x="1189037" y="4693537"/>
            <a:ext cx="7909895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marL="240665" indent="-240665">
              <a:buSzPct val="100000"/>
              <a:buChar char="•"/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 </a:t>
            </a:r>
            <a:r>
              <a:rPr i="1"/>
              <a:t>A query optimizer can find this given the first solution!</a:t>
            </a:r>
            <a:endParaRPr i="1"/>
          </a:p>
        </p:txBody>
      </p:sp>
      <p:sp>
        <p:nvSpPr>
          <p:cNvPr id="316" name="Slide Number Placeholder 2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 build="p"/>
      <p:bldP spid="314" grpId="2" animBg="1" advAuto="0"/>
      <p:bldP spid="315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4"/>
          <p:cNvSpPr txBox="1"/>
          <p:nvPr>
            <p:ph type="title"/>
          </p:nvPr>
        </p:nvSpPr>
        <p:spPr>
          <a:xfrm>
            <a:off x="609600" y="239714"/>
            <a:ext cx="8458200" cy="11049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Find sailors who’ve reserved a red or a green boat</a:t>
            </a:r>
          </a:p>
        </p:txBody>
      </p:sp>
      <p:sp>
        <p:nvSpPr>
          <p:cNvPr id="319" name="Rectangle 5"/>
          <p:cNvSpPr txBox="1"/>
          <p:nvPr>
            <p:ph type="body" idx="1"/>
          </p:nvPr>
        </p:nvSpPr>
        <p:spPr>
          <a:xfrm>
            <a:off x="609600" y="1549403"/>
            <a:ext cx="11506200" cy="4724401"/>
          </a:xfrm>
          <a:prstGeom prst="rect">
            <a:avLst/>
          </a:prstGeom>
        </p:spPr>
        <p:txBody>
          <a:bodyPr/>
          <a:lstStyle/>
          <a:p>
            <a:r>
              <a:t>Can identify all red or green boats, then find sailors who’ve reserved one of these boats:</a:t>
            </a:r>
          </a:p>
          <a:p/>
          <a:p>
            <a:pPr marL="0" indent="0">
              <a:buClrTx/>
              <a:buSzTx/>
              <a:buNone/>
            </a:pPr>
            <a:r>
              <a:t>      </a:t>
            </a:r>
            <a:r>
              <a:rPr sz="2800"/>
              <a:t>ρ(Tempboats, (σ</a:t>
            </a:r>
            <a:r>
              <a:rPr sz="2800" baseline="-6000"/>
              <a:t>color=‘red’ OR color = ‘green’</a:t>
            </a:r>
            <a:r>
              <a:rPr sz="2800"/>
              <a:t> Boats))</a:t>
            </a:r>
            <a:endParaRPr sz="2800"/>
          </a:p>
          <a:p>
            <a:pPr marL="0" indent="0">
              <a:buClrTx/>
              <a:buSzTx/>
              <a:buNone/>
            </a:pPr>
            <a:r>
              <a:t> </a:t>
            </a:r>
          </a:p>
          <a:p>
            <a:pPr marL="0" indent="0">
              <a:buClrTx/>
              <a:buSzTx/>
              <a:buNone/>
            </a:pPr>
            <a:r>
              <a:t>       </a:t>
            </a:r>
            <a:r>
              <a:rPr sz="2800"/>
              <a:t>π</a:t>
            </a:r>
            <a:r>
              <a:rPr sz="2800" baseline="-6000"/>
              <a:t>sname</a:t>
            </a:r>
            <a:r>
              <a:rPr sz="2800"/>
              <a:t> ( Tempboats ⋈  Reserves ⋈    Sailors)</a:t>
            </a:r>
            <a:endParaRPr sz="2800"/>
          </a:p>
        </p:txBody>
      </p:sp>
      <p:sp>
        <p:nvSpPr>
          <p:cNvPr id="320" name="Slide Number Placeholder 2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4"/>
          <p:cNvSpPr txBox="1"/>
          <p:nvPr>
            <p:ph type="title"/>
          </p:nvPr>
        </p:nvSpPr>
        <p:spPr>
          <a:xfrm>
            <a:off x="609600" y="260350"/>
            <a:ext cx="8610600" cy="11049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Find sailors who’ve reserved a red </a:t>
            </a:r>
            <a:r>
              <a:rPr u="sng"/>
              <a:t>and</a:t>
            </a:r>
            <a:r>
              <a:t> a green boat</a:t>
            </a:r>
          </a:p>
        </p:txBody>
      </p:sp>
      <p:sp>
        <p:nvSpPr>
          <p:cNvPr id="323" name="Rectangle 5"/>
          <p:cNvSpPr txBox="1"/>
          <p:nvPr>
            <p:ph type="body" idx="1"/>
          </p:nvPr>
        </p:nvSpPr>
        <p:spPr>
          <a:xfrm>
            <a:off x="635000" y="1394254"/>
            <a:ext cx="11430000" cy="5018089"/>
          </a:xfrm>
          <a:prstGeom prst="rect">
            <a:avLst/>
          </a:prstGeom>
        </p:spPr>
        <p:txBody>
          <a:bodyPr/>
          <a:lstStyle/>
          <a:p>
            <a:pPr marL="332740" indent="-332740" defTabSz="886460">
              <a:defRPr sz="2330"/>
            </a:pPr>
            <a:r>
              <a:t>Previous approach won’t work!  Must identify sailors who’ve reserved red boats, sailors who’ve reserved green boats, then find the intersection </a:t>
            </a:r>
            <a:r>
              <a:rPr>
                <a:solidFill>
                  <a:srgbClr val="0000BE"/>
                </a:solidFill>
              </a:rPr>
              <a:t>(note that </a:t>
            </a:r>
            <a:r>
              <a:rPr i="1">
                <a:solidFill>
                  <a:srgbClr val="0000BE"/>
                </a:solidFill>
              </a:rPr>
              <a:t>sid</a:t>
            </a:r>
            <a:r>
              <a:rPr>
                <a:solidFill>
                  <a:srgbClr val="0000BE"/>
                </a:solidFill>
              </a:rPr>
              <a:t> is a key for Sailors):</a:t>
            </a:r>
            <a:endParaRPr>
              <a:solidFill>
                <a:srgbClr val="0000BE"/>
              </a:solidFill>
            </a:endParaRPr>
          </a:p>
          <a:p>
            <a:pPr marL="332740" indent="-332740" defTabSz="886460">
              <a:defRPr sz="2330"/>
            </a:pPr>
            <a:endParaRPr>
              <a:solidFill>
                <a:srgbClr val="0000BE"/>
              </a:solidFill>
            </a:endParaRPr>
          </a:p>
          <a:p>
            <a:pPr marL="0" indent="0" defTabSz="886460">
              <a:buClrTx/>
              <a:buSzTx/>
              <a:buNone/>
              <a:defRPr sz="2330"/>
            </a:pPr>
            <a:r>
              <a:t>      </a:t>
            </a:r>
            <a:r>
              <a:rPr sz="2715"/>
              <a:t>ρ(Tempred, π</a:t>
            </a:r>
            <a:r>
              <a:rPr sz="2715" baseline="-6000"/>
              <a:t>sid </a:t>
            </a:r>
            <a:r>
              <a:rPr sz="2715"/>
              <a:t>((σ</a:t>
            </a:r>
            <a:r>
              <a:rPr sz="2715" baseline="-6000"/>
              <a:t>color=‘red’</a:t>
            </a:r>
            <a:r>
              <a:rPr sz="2715"/>
              <a:t> Boats) ⋈ Reserves)</a:t>
            </a:r>
            <a:endParaRPr sz="2715"/>
          </a:p>
          <a:p>
            <a:pPr marL="0" indent="0" defTabSz="886460">
              <a:buClrTx/>
              <a:buSzTx/>
              <a:buNone/>
              <a:defRPr sz="2330"/>
            </a:pPr>
            <a:r>
              <a:rPr sz="2715"/>
              <a:t>     ρ(Tempgreen, π</a:t>
            </a:r>
            <a:r>
              <a:rPr sz="2715" baseline="-6000"/>
              <a:t>sid </a:t>
            </a:r>
            <a:r>
              <a:rPr sz="2715"/>
              <a:t>((σ</a:t>
            </a:r>
            <a:r>
              <a:rPr sz="2715" baseline="-6000"/>
              <a:t>color=‘green’</a:t>
            </a:r>
            <a:r>
              <a:rPr sz="2715"/>
              <a:t> Boats) ⋈ Reserves)</a:t>
            </a:r>
            <a:endParaRPr sz="2715"/>
          </a:p>
          <a:p>
            <a:pPr marL="0" indent="0" defTabSz="886460">
              <a:buClrTx/>
              <a:buSzTx/>
              <a:buNone/>
              <a:defRPr sz="2330"/>
            </a:pPr>
            <a:endParaRPr sz="2715"/>
          </a:p>
          <a:p>
            <a:pPr marL="0" indent="0" defTabSz="886460">
              <a:buClrTx/>
              <a:buSzTx/>
              <a:buNone/>
              <a:defRPr sz="2330"/>
            </a:pPr>
            <a:r>
              <a:rPr sz="2715"/>
              <a:t>     π</a:t>
            </a:r>
            <a:r>
              <a:rPr sz="2715" baseline="-6000"/>
              <a:t>sname</a:t>
            </a:r>
            <a:r>
              <a:rPr sz="2715"/>
              <a:t>((Tempred </a:t>
            </a:r>
            <a:r>
              <a:rPr sz="3105">
                <a:latin typeface="Symbol"/>
                <a:ea typeface="Symbol"/>
                <a:cs typeface="Symbol"/>
                <a:sym typeface="Symbol"/>
              </a:rPr>
              <a:t>Ç</a:t>
            </a:r>
            <a:r>
              <a:rPr sz="2715"/>
              <a:t> Tempgreen) ⋈ Sailors)</a:t>
            </a:r>
            <a:endParaRPr sz="2715"/>
          </a:p>
          <a:p>
            <a:pPr marL="0" indent="0" defTabSz="886460">
              <a:buClrTx/>
              <a:buSzTx/>
              <a:buNone/>
              <a:defRPr sz="2330"/>
            </a:pPr>
            <a:endParaRPr sz="2715"/>
          </a:p>
          <a:p>
            <a:pPr marL="0" indent="0" defTabSz="886460">
              <a:buClrTx/>
              <a:buSzTx/>
              <a:buNone/>
              <a:defRPr sz="2330"/>
            </a:pPr>
            <a:endParaRPr>
              <a:solidFill>
                <a:srgbClr val="0000BE"/>
              </a:solidFill>
            </a:endParaRPr>
          </a:p>
          <a:p>
            <a:pPr marL="0" indent="0" defTabSz="886460">
              <a:buClrTx/>
              <a:buSzTx/>
              <a:buNone/>
              <a:defRPr sz="2330"/>
            </a:pPr>
            <a:endParaRPr>
              <a:solidFill>
                <a:srgbClr val="0000BE"/>
              </a:solidFill>
            </a:endParaRPr>
          </a:p>
        </p:txBody>
      </p:sp>
      <p:sp>
        <p:nvSpPr>
          <p:cNvPr id="324" name="Rectangle 7"/>
          <p:cNvSpPr txBox="1"/>
          <p:nvPr/>
        </p:nvSpPr>
        <p:spPr>
          <a:xfrm>
            <a:off x="2393950" y="4892675"/>
            <a:ext cx="193676" cy="523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 </a:t>
            </a:r>
          </a:p>
        </p:txBody>
      </p:sp>
      <p:sp>
        <p:nvSpPr>
          <p:cNvPr id="325" name="Rectangle 9"/>
          <p:cNvSpPr txBox="1"/>
          <p:nvPr/>
        </p:nvSpPr>
        <p:spPr>
          <a:xfrm>
            <a:off x="2393950" y="5472114"/>
            <a:ext cx="180976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 </a:t>
            </a:r>
          </a:p>
        </p:txBody>
      </p:sp>
      <p:sp>
        <p:nvSpPr>
          <p:cNvPr id="326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1" animBg="1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Turing completeness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609600" y="1524000"/>
            <a:ext cx="11349633" cy="4343400"/>
          </a:xfrm>
          <a:prstGeom prst="rect">
            <a:avLst/>
          </a:prstGeom>
        </p:spPr>
        <p:txBody>
          <a:bodyPr/>
          <a:lstStyle/>
          <a:p>
            <a:r>
              <a:t>A system of data-manipulation rules (e.g. a computer's instruction set, a programming language, or a cellular automaton) is said to be </a:t>
            </a:r>
            <a:r>
              <a:rPr b="1"/>
              <a:t>Turing Complete</a:t>
            </a:r>
            <a:r>
              <a:t> or computationally universal if it can be used to simulate any single-taped </a:t>
            </a:r>
            <a:r>
              <a:rPr b="1"/>
              <a:t>Turing</a:t>
            </a:r>
            <a:r>
              <a:t> machine.</a:t>
            </a:r>
          </a:p>
        </p:txBody>
      </p:sp>
      <p:sp>
        <p:nvSpPr>
          <p:cNvPr id="125" name="Slide Number Placeholder 3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5016284" y="1146442"/>
              <a:ext cx="351295" cy="51125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5016284" y="1146442"/>
                <a:ext cx="351295" cy="511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5465735" y="1105129"/>
              <a:ext cx="330631" cy="48543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465735" y="1105129"/>
                <a:ext cx="330631" cy="4854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5956515" y="1120621"/>
              <a:ext cx="289301" cy="464775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956515" y="1120621"/>
                <a:ext cx="289301" cy="464775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4"/>
          <p:cNvSpPr txBox="1"/>
          <p:nvPr>
            <p:ph type="title"/>
          </p:nvPr>
        </p:nvSpPr>
        <p:spPr>
          <a:xfrm>
            <a:off x="592137" y="203200"/>
            <a:ext cx="8610601" cy="11049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Find the names of sailors who’ve reserved all boats</a:t>
            </a:r>
          </a:p>
        </p:txBody>
      </p:sp>
      <p:sp>
        <p:nvSpPr>
          <p:cNvPr id="329" name="Rectangle 5"/>
          <p:cNvSpPr txBox="1"/>
          <p:nvPr>
            <p:ph type="body" idx="1"/>
          </p:nvPr>
        </p:nvSpPr>
        <p:spPr>
          <a:xfrm>
            <a:off x="762000" y="1230306"/>
            <a:ext cx="11049000" cy="4076701"/>
          </a:xfrm>
          <a:prstGeom prst="rect">
            <a:avLst/>
          </a:prstGeom>
        </p:spPr>
        <p:txBody>
          <a:bodyPr/>
          <a:lstStyle/>
          <a:p>
            <a:r>
              <a:t>Uses division; schemas of the input relations to / must be carefully chosen:</a:t>
            </a:r>
          </a:p>
          <a:p/>
          <a:p>
            <a:pPr marL="0" indent="0">
              <a:buClrTx/>
              <a:buSzTx/>
              <a:buNone/>
            </a:pPr>
            <a:r>
              <a:t>      </a:t>
            </a:r>
            <a:r>
              <a:rPr sz="2800"/>
              <a:t>ρ(Tempsids, (π</a:t>
            </a:r>
            <a:r>
              <a:rPr sz="2800" baseline="-6000"/>
              <a:t>sid,bid </a:t>
            </a:r>
            <a:r>
              <a:rPr sz="2800"/>
              <a:t>Reserves)/(π</a:t>
            </a:r>
            <a:r>
              <a:rPr sz="2800" baseline="-6000"/>
              <a:t>bid </a:t>
            </a:r>
            <a:r>
              <a:rPr sz="2800"/>
              <a:t>Boats) )</a:t>
            </a:r>
            <a:endParaRPr sz="2800"/>
          </a:p>
          <a:p>
            <a:pPr marL="0" indent="0">
              <a:buClrTx/>
              <a:buSzTx/>
              <a:buNone/>
            </a:pPr>
            <a:r>
              <a:rPr sz="2800"/>
              <a:t>          π</a:t>
            </a:r>
            <a:r>
              <a:rPr sz="2800" baseline="-6000"/>
              <a:t>sname</a:t>
            </a:r>
            <a:r>
              <a:rPr sz="2800"/>
              <a:t>(Tempsids ⋈ Sailors)</a:t>
            </a:r>
            <a:endParaRPr sz="2800"/>
          </a:p>
        </p:txBody>
      </p:sp>
      <p:sp>
        <p:nvSpPr>
          <p:cNvPr id="330" name="Rectangle 8"/>
          <p:cNvSpPr txBox="1"/>
          <p:nvPr/>
        </p:nvSpPr>
        <p:spPr>
          <a:xfrm>
            <a:off x="1631949" y="3955253"/>
            <a:ext cx="8856691" cy="523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marL="240665" indent="-240665">
              <a:buSzPct val="100000"/>
              <a:buChar char="•"/>
              <a:defRPr sz="2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 </a:t>
            </a:r>
            <a:r>
              <a:rPr sz="2800"/>
              <a:t>To find sailors who’ve reserved all ‘Interlake’ boats:</a:t>
            </a:r>
            <a:endParaRPr sz="2800"/>
          </a:p>
        </p:txBody>
      </p:sp>
      <p:pic>
        <p:nvPicPr>
          <p:cNvPr id="331" name="Object 2" descr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4650580"/>
            <a:ext cx="6078538" cy="765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2" name="Rectangle 10"/>
          <p:cNvSpPr txBox="1"/>
          <p:nvPr/>
        </p:nvSpPr>
        <p:spPr>
          <a:xfrm>
            <a:off x="2520155" y="4557369"/>
            <a:ext cx="485777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.....</a:t>
            </a:r>
          </a:p>
        </p:txBody>
      </p:sp>
      <p:sp>
        <p:nvSpPr>
          <p:cNvPr id="333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2" animBg="1" advAuto="0"/>
      <p:bldP spid="332" grpId="3" animBg="1" advAuto="0"/>
      <p:bldP spid="329" grpId="1" animBg="1" advAuto="0" build="p"/>
      <p:bldP spid="331" grpId="4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Find the names of sailors who have reserved at least two boats</a:t>
            </a:r>
          </a:p>
        </p:txBody>
      </p:sp>
      <p:sp>
        <p:nvSpPr>
          <p:cNvPr id="336" name="Slide Number Placeholder 3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37" name="ρ(Reservations, πsid,sname,bid  (Sailors ⋈ Reserves)…"/>
          <p:cNvSpPr txBox="1"/>
          <p:nvPr/>
        </p:nvSpPr>
        <p:spPr>
          <a:xfrm>
            <a:off x="1029495" y="1454474"/>
            <a:ext cx="8961845" cy="327050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ρ(Reservations, π</a:t>
            </a:r>
            <a:r>
              <a:rPr sz="2800" baseline="-6000"/>
              <a:t>sid,sname,bid  </a:t>
            </a:r>
            <a:r>
              <a:rPr sz="2800"/>
              <a:t>(Sailors ⋈ Reserves)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ρ(Respairs(1-&gt;sid1, 2-&gt;sname1, 3-&gt;bid1, 4-&gt;sid2, 5-&gt;sname2, 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                    6-&gt;bid2), Reservations X Reservations 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sz="2800"/>
              <a:t> π </a:t>
            </a:r>
            <a:r>
              <a:rPr sz="2800" baseline="-6000"/>
              <a:t>sname</a:t>
            </a:r>
            <a:r>
              <a:rPr sz="2800"/>
              <a:t> (σ  </a:t>
            </a:r>
            <a:r>
              <a:rPr sz="2800" baseline="-6000"/>
              <a:t>sid1 = sid2 AND bid1 &lt;&gt; bid2</a:t>
            </a:r>
            <a:r>
              <a:rPr sz="2800"/>
              <a:t> Respairs)</a:t>
            </a:r>
            <a:endParaRPr sz="2800"/>
          </a:p>
          <a:p>
            <a:endParaRPr sz="2800"/>
          </a:p>
          <a:p>
            <a:pPr>
              <a:defRPr sz="2200" b="0"/>
            </a:pPr>
            <a:r>
              <a:t>Note:  &lt;&gt; means 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155">
              <a:defRPr sz="2630"/>
            </a:lvl1pPr>
          </a:lstStyle>
          <a:p>
            <a:r>
              <a:t>For each boat, find the sailor with the smallest sailor id who has reserved this boat</a:t>
            </a:r>
          </a:p>
        </p:txBody>
      </p:sp>
      <p:sp>
        <p:nvSpPr>
          <p:cNvPr id="340" name="Slide Number Placeholder 3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41" name="Object 6" descr="Object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3721098"/>
            <a:ext cx="3319463" cy="5905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2" name="ρ(R1(sid1, bid1), πsid,bid Reserves)…"/>
          <p:cNvSpPr txBox="1"/>
          <p:nvPr/>
        </p:nvSpPr>
        <p:spPr>
          <a:xfrm>
            <a:off x="1296195" y="1348669"/>
            <a:ext cx="7261145" cy="33442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ρ(R1(sid1, bid1), π</a:t>
            </a:r>
            <a:r>
              <a:rPr sz="2800" baseline="-6000"/>
              <a:t>sid,bid </a:t>
            </a:r>
            <a:r>
              <a:rPr sz="2800"/>
              <a:t>Reserves)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ρ(R2(sid2, bid2), π</a:t>
            </a:r>
            <a:r>
              <a:rPr sz="2800" baseline="-6000"/>
              <a:t>sid,bid </a:t>
            </a:r>
            <a:r>
              <a:rPr sz="2800"/>
              <a:t>Reserves)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sz="2800"/>
              <a:t>ρ(LR(sid, bid), π</a:t>
            </a:r>
            <a:r>
              <a:rPr sz="2800" baseline="-6000"/>
              <a:t>sid1,bid1</a:t>
            </a:r>
            <a:r>
              <a:rPr sz="2800"/>
              <a:t> (R1 ⋈ </a:t>
            </a:r>
            <a:r>
              <a:rPr sz="2800" baseline="-6000"/>
              <a:t>bid1=bid2 AND sid1&gt;sid2</a:t>
            </a:r>
            <a:r>
              <a:rPr sz="2800"/>
              <a:t> R2)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endParaRPr sz="28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1" animBg="1" advAuto="0"/>
      <p:bldP spid="341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2660"/>
            </a:lvl1pPr>
          </a:lstStyle>
          <a:p>
            <a:r>
              <a:t>For each boat, find the sailor(s) with the largest rating who has reserved this boat</a:t>
            </a:r>
          </a:p>
        </p:txBody>
      </p:sp>
      <p:sp>
        <p:nvSpPr>
          <p:cNvPr id="345" name="Slide Number Placeholder 3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46" name="Object 6" descr="Object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59200"/>
            <a:ext cx="1025525" cy="3063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7" name="ρ(R1(sid1, bid1, r1), πsid,bid,rating  (Reserves ⋈ Sailors)…"/>
          <p:cNvSpPr txBox="1"/>
          <p:nvPr/>
        </p:nvSpPr>
        <p:spPr>
          <a:xfrm>
            <a:off x="991395" y="1619574"/>
            <a:ext cx="9149054" cy="33442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ρ(R1(sid1, bid1, r1), π</a:t>
            </a:r>
            <a:r>
              <a:rPr sz="2800" baseline="-6000"/>
              <a:t>sid,bid,rating  </a:t>
            </a:r>
            <a:r>
              <a:rPr sz="2800"/>
              <a:t>(Reserves ⋈ Sailors)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800"/>
              <a:t>ρ(R2(sid2, bid2, r2), π</a:t>
            </a:r>
            <a:r>
              <a:rPr sz="2800" baseline="-6000"/>
              <a:t>sid,bid,rating  </a:t>
            </a:r>
            <a:r>
              <a:rPr sz="2800"/>
              <a:t>(Reserves ⋈ Sailors)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sz="2800"/>
              <a:t>ρ(SR(sid, bid,r), π</a:t>
            </a:r>
            <a:r>
              <a:rPr sz="2800" baseline="-6000"/>
              <a:t>sid1,bid1,r1</a:t>
            </a:r>
            <a:r>
              <a:rPr sz="2800"/>
              <a:t> (R1 ⋈ </a:t>
            </a:r>
            <a:r>
              <a:rPr sz="2800" baseline="-6000"/>
              <a:t>bid1=bid2 AND sid1 &lt;&gt; sid2 AND r1 &lt; r2</a:t>
            </a:r>
            <a:r>
              <a:rPr sz="2800"/>
              <a:t> R2)</a:t>
            </a:r>
            <a:endParaRPr sz="2800"/>
          </a:p>
          <a:p>
            <a:pPr>
              <a:spcBef>
                <a:spcPts val="500"/>
              </a:spcBef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endParaRPr sz="2800"/>
          </a:p>
          <a:p>
            <a:endParaRPr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188989" y="4053862"/>
              <a:ext cx="121404" cy="18591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6188989" y="4053862"/>
                <a:ext cx="121404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338806" y="4038370"/>
              <a:ext cx="136902" cy="12394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338806" y="4038370"/>
                <a:ext cx="136902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633274" y="3960907"/>
              <a:ext cx="92990" cy="222059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633274" y="3960907"/>
                <a:ext cx="92990" cy="222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752095" y="3971236"/>
              <a:ext cx="206644" cy="206566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752095" y="3971236"/>
                <a:ext cx="206644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6938074" y="3917012"/>
              <a:ext cx="74908" cy="9037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938074" y="3917012"/>
                <a:ext cx="74908" cy="90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979403" y="3924758"/>
              <a:ext cx="54244" cy="180746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979403" y="3924758"/>
                <a:ext cx="54244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7067226" y="4048698"/>
              <a:ext cx="15499" cy="46478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067226" y="4048698"/>
                <a:ext cx="15499" cy="46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7108555" y="3981564"/>
              <a:ext cx="382292" cy="402804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108555" y="3981564"/>
                <a:ext cx="382292" cy="4028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8797871" y="3542611"/>
              <a:ext cx="1286359" cy="16008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8797871" y="3542611"/>
                <a:ext cx="1286359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545722" y="4663686"/>
              <a:ext cx="190023" cy="38623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545722" y="4663686"/>
                <a:ext cx="190023" cy="3862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6691406" y="4910624"/>
              <a:ext cx="228029" cy="177288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691406" y="4910624"/>
                <a:ext cx="228029" cy="177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989109" y="4834643"/>
              <a:ext cx="114014" cy="265933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6989109" y="4834643"/>
                <a:ext cx="114014" cy="265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7153796" y="4714340"/>
              <a:ext cx="183689" cy="29126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153796" y="4714340"/>
                <a:ext cx="183689" cy="291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7369156" y="4878965"/>
              <a:ext cx="25337" cy="13296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369156" y="4878965"/>
                <a:ext cx="25337" cy="132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7381824" y="4777657"/>
              <a:ext cx="50673" cy="3482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381824" y="4777657"/>
                <a:ext cx="50673" cy="3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7451499" y="4834643"/>
              <a:ext cx="468725" cy="55719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451499" y="4834643"/>
                <a:ext cx="468725" cy="557192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1" animBg="1" advAuto="0"/>
      <p:bldP spid="346" grpId="2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50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Relational Algebra: a small set of operators mapping relations to relations</a:t>
            </a:r>
          </a:p>
          <a:p>
            <a:pPr marL="742950" lvl="1" indent="-285750">
              <a:buFont typeface="Calibri"/>
              <a:defRPr sz="2200"/>
            </a:pPr>
            <a:r>
              <a:t>Operational, in the sense that you specify the explicit order of operations</a:t>
            </a:r>
          </a:p>
          <a:p>
            <a:pPr marL="742950" lvl="1" indent="-285750">
              <a:buFont typeface="Calibri"/>
              <a:defRPr sz="2200"/>
            </a:pPr>
            <a:r>
              <a:t>A </a:t>
            </a:r>
            <a:r>
              <a:rPr i="1"/>
              <a:t>closed</a:t>
            </a:r>
            <a:r>
              <a:t> set of operators!  Can mix and match.</a:t>
            </a:r>
          </a:p>
          <a:p>
            <a:r>
              <a:t>Basic ops include: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,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t>,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´</a:t>
            </a:r>
            <a:r>
              <a:t>,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, —</a:t>
            </a:r>
          </a:p>
          <a:p>
            <a:r>
              <a:t>Important compound ops: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</a:t>
            </a:r>
            <a:r>
              <a:t>,   /,</a:t>
            </a:r>
          </a:p>
        </p:txBody>
      </p:sp>
      <p:grpSp>
        <p:nvGrpSpPr>
          <p:cNvPr id="353" name="Group 4"/>
          <p:cNvGrpSpPr/>
          <p:nvPr/>
        </p:nvGrpSpPr>
        <p:grpSpPr>
          <a:xfrm>
            <a:off x="5257800" y="3352800"/>
            <a:ext cx="284164" cy="180976"/>
            <a:chOff x="47525" y="13894"/>
            <a:chExt cx="284163" cy="180974"/>
          </a:xfrm>
        </p:grpSpPr>
        <p:sp>
          <p:nvSpPr>
            <p:cNvPr id="351" name="AutoShape 5"/>
            <p:cNvSpPr/>
            <p:nvPr/>
          </p:nvSpPr>
          <p:spPr>
            <a:xfrm rot="16200000">
              <a:off x="170586" y="32419"/>
              <a:ext cx="179628" cy="142577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352" name="AutoShape 6"/>
            <p:cNvSpPr/>
            <p:nvPr/>
          </p:nvSpPr>
          <p:spPr>
            <a:xfrm rot="5400000" flipH="1">
              <a:off x="29000" y="33767"/>
              <a:ext cx="179627" cy="142578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</p:grpSp>
      <p:sp>
        <p:nvSpPr>
          <p:cNvPr id="354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lide Number"/>
          <p:cNvSpPr txBox="1"/>
          <p:nvPr>
            <p:ph type="sldNum" sz="quarter" idx="2"/>
          </p:nvPr>
        </p:nvSpPr>
        <p:spPr>
          <a:xfrm>
            <a:off x="6105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57" name="Multisets (bags)"/>
          <p:cNvSpPr txBox="1"/>
          <p:nvPr>
            <p:ph type="title" idx="4294967295"/>
          </p:nvPr>
        </p:nvSpPr>
        <p:spPr>
          <a:xfrm>
            <a:off x="1936750" y="1892300"/>
            <a:ext cx="78867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Multisets (bags)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lide Number"/>
          <p:cNvSpPr txBox="1"/>
          <p:nvPr>
            <p:ph type="sldNum" sz="quarter" idx="2"/>
          </p:nvPr>
        </p:nvSpPr>
        <p:spPr>
          <a:xfrm>
            <a:off x="6105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0" name="SQL uses Multisets"/>
          <p:cNvSpPr txBox="1"/>
          <p:nvPr>
            <p:ph type="title" idx="4294967295"/>
          </p:nvPr>
        </p:nvSpPr>
        <p:spPr>
          <a:xfrm>
            <a:off x="801687" y="0"/>
            <a:ext cx="7886701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 SQL uses Multisets</a:t>
            </a:r>
          </a:p>
        </p:txBody>
      </p:sp>
      <p:graphicFrame>
        <p:nvGraphicFramePr>
          <p:cNvPr id="361" name="Table"/>
          <p:cNvGraphicFramePr/>
          <p:nvPr/>
        </p:nvGraphicFramePr>
        <p:xfrm>
          <a:off x="3190875" y="1966912"/>
          <a:ext cx="784225" cy="45386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4700"/>
              </a:tblGrid>
              <a:tr h="50376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CCEC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Tuple</a:t>
                      </a:r>
                      <a:endParaRPr b="1">
                        <a:solidFill>
                          <a:srgbClr val="CCECFF"/>
                        </a:solidFill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02181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(1, a)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76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(1, a)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76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(1, b)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2181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(2, c)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76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(2, c)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76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(2, c)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2181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(1, d)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76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(1, d)</a:t>
                      </a:r>
                      <a:endParaRPr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09" marR="45709" marT="45709" marB="45709" anchor="t" anchorCtr="0" horzOverflow="overflow">
                    <a:lnL w="3175">
                      <a:solidFill>
                        <a:srgbClr val="000000"/>
                      </a:solidFill>
                    </a:lnL>
                    <a:lnR w="3175">
                      <a:solidFill>
                        <a:srgbClr val="000000"/>
                      </a:solidFill>
                    </a:lnR>
                    <a:lnT w="3175">
                      <a:solidFill>
                        <a:srgbClr val="000000"/>
                      </a:solidFill>
                    </a:lnT>
                    <a:lnB w="31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2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362" y="2578100"/>
            <a:ext cx="1895476" cy="19383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3" name="Double Arrow"/>
          <p:cNvSpPr/>
          <p:nvPr/>
        </p:nvSpPr>
        <p:spPr>
          <a:xfrm>
            <a:off x="5227637" y="3316287"/>
            <a:ext cx="868363" cy="461963"/>
          </a:xfrm>
          <a:prstGeom prst="leftRightArrow">
            <a:avLst>
              <a:gd name="adj1" fmla="val 50000"/>
              <a:gd name="adj2" fmla="val 50004"/>
            </a:avLst>
          </a:prstGeom>
          <a:gradFill>
            <a:gsLst>
              <a:gs pos="0">
                <a:srgbClr val="E3FDFF"/>
              </a:gs>
              <a:gs pos="35000">
                <a:srgbClr val="EBFDFF"/>
              </a:gs>
              <a:gs pos="100000">
                <a:srgbClr val="F6FEFF"/>
              </a:gs>
            </a:gsLst>
            <a:lin ang="16200000"/>
          </a:gradFill>
          <a:ln w="3175">
            <a:solidFill>
              <a:srgbClr val="DCEFFA"/>
            </a:solidFill>
          </a:ln>
          <a:effectLst>
            <a:outerShdw blurRad="38100" dist="12700" dir="5400000" rotWithShape="0">
              <a:srgbClr val="808080">
                <a:alpha val="37998"/>
              </a:srgbClr>
            </a:outerShdw>
          </a:effectLst>
        </p:spPr>
        <p:txBody>
          <a:bodyPr lIns="45719" rIns="45719" anchor="ctr"/>
          <a:lstStyle/>
          <a:p>
            <a:pPr algn="ctr" defTabSz="457200">
              <a:defRPr b="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4" name="Equivalent Representations of a Multiset"/>
          <p:cNvSpPr txBox="1"/>
          <p:nvPr/>
        </p:nvSpPr>
        <p:spPr>
          <a:xfrm>
            <a:off x="4461251" y="4129087"/>
            <a:ext cx="2390022" cy="1196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457200">
              <a:defRPr sz="2400" b="0">
                <a:latin typeface="+mj-lt"/>
                <a:ea typeface="+mj-ea"/>
                <a:cs typeface="+mj-cs"/>
                <a:sym typeface="Helvetica"/>
              </a:defRPr>
            </a:pPr>
            <a:r>
              <a:t>Equivalent Representations of a </a:t>
            </a:r>
            <a:r>
              <a:rPr b="1" u="sng"/>
              <a:t>Multiset</a:t>
            </a:r>
            <a:endParaRPr b="1" u="sng"/>
          </a:p>
        </p:txBody>
      </p:sp>
      <p:sp>
        <p:nvSpPr>
          <p:cNvPr id="365" name="Multiset X"/>
          <p:cNvSpPr txBox="1"/>
          <p:nvPr/>
        </p:nvSpPr>
        <p:spPr>
          <a:xfrm>
            <a:off x="7395844" y="2103437"/>
            <a:ext cx="1303696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X</a:t>
            </a:r>
          </a:p>
        </p:txBody>
      </p:sp>
      <p:sp>
        <p:nvSpPr>
          <p:cNvPr id="366" name="Multiset X"/>
          <p:cNvSpPr txBox="1"/>
          <p:nvPr/>
        </p:nvSpPr>
        <p:spPr>
          <a:xfrm>
            <a:off x="3168332" y="1566862"/>
            <a:ext cx="1303696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X</a:t>
            </a:r>
          </a:p>
        </p:txBody>
      </p:sp>
      <p:sp>
        <p:nvSpPr>
          <p:cNvPr id="367" name="Note: In a set all counts are {0,1}."/>
          <p:cNvSpPr txBox="1"/>
          <p:nvPr/>
        </p:nvSpPr>
        <p:spPr>
          <a:xfrm>
            <a:off x="7515225" y="4787900"/>
            <a:ext cx="1725613" cy="1564640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  <a:effectLst>
            <a:outerShdw blurRad="50800" dir="2700000" rotWithShape="0">
              <a:srgbClr val="808080">
                <a:alpha val="39999"/>
              </a:srgbClr>
            </a:outerShdw>
          </a:effectLst>
        </p:spPr>
        <p:txBody>
          <a:bodyPr lIns="45719" rIns="45719">
            <a:spAutoFit/>
          </a:bodyPr>
          <a:lstStyle>
            <a:lvl1pPr algn="ctr" defTabSz="457200">
              <a:defRPr sz="2400" b="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Note: In a set all counts are {0,1}.</a:t>
            </a:r>
          </a:p>
        </p:txBody>
      </p:sp>
      <p:pic>
        <p:nvPicPr>
          <p:cNvPr id="36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-6350"/>
            <a:ext cx="2779713" cy="20478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1" animBg="1" advAuto="0"/>
      <p:bldP spid="368" grpId="2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lide Number"/>
          <p:cNvSpPr txBox="1"/>
          <p:nvPr>
            <p:ph type="sldNum" sz="quarter" idx="2"/>
          </p:nvPr>
        </p:nvSpPr>
        <p:spPr>
          <a:xfrm>
            <a:off x="6105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71" name="Generalizing Set Operations to Multiset Operations"/>
          <p:cNvSpPr txBox="1"/>
          <p:nvPr>
            <p:ph type="title" idx="4294967295"/>
          </p:nvPr>
        </p:nvSpPr>
        <p:spPr>
          <a:xfrm>
            <a:off x="2076450" y="336550"/>
            <a:ext cx="8077200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740410">
              <a:defRPr sz="2590">
                <a:solidFill>
                  <a:srgbClr val="CC3300"/>
                </a:solidFill>
                <a:effectLst>
                  <a:outerShdw blurRad="10287" dist="20574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Generalizing Set Operations to Multiset Operations</a:t>
            </a:r>
          </a:p>
        </p:txBody>
      </p:sp>
      <p:pic>
        <p:nvPicPr>
          <p:cNvPr id="372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498725"/>
            <a:ext cx="1895475" cy="19446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3" name="Multiset X"/>
          <p:cNvSpPr txBox="1"/>
          <p:nvPr/>
        </p:nvSpPr>
        <p:spPr>
          <a:xfrm>
            <a:off x="2139632" y="2017712"/>
            <a:ext cx="1303696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X</a:t>
            </a:r>
          </a:p>
        </p:txBody>
      </p:sp>
      <p:pic>
        <p:nvPicPr>
          <p:cNvPr id="37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2498725"/>
            <a:ext cx="1895475" cy="19446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5" name="Multiset Y"/>
          <p:cNvSpPr txBox="1"/>
          <p:nvPr/>
        </p:nvSpPr>
        <p:spPr>
          <a:xfrm>
            <a:off x="5108257" y="2017712"/>
            <a:ext cx="1299231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Y</a:t>
            </a:r>
          </a:p>
        </p:txBody>
      </p:sp>
      <p:pic>
        <p:nvPicPr>
          <p:cNvPr id="376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5" y="2498725"/>
            <a:ext cx="1895475" cy="19446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7" name="Multiset Z"/>
          <p:cNvSpPr txBox="1"/>
          <p:nvPr/>
        </p:nvSpPr>
        <p:spPr>
          <a:xfrm>
            <a:off x="8135619" y="2017712"/>
            <a:ext cx="1289433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Z</a:t>
            </a:r>
          </a:p>
        </p:txBody>
      </p:sp>
      <p:pic>
        <p:nvPicPr>
          <p:cNvPr id="37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12" y="3054350"/>
            <a:ext cx="158751" cy="32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9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987" y="5248275"/>
            <a:ext cx="2232026" cy="3476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0" name="For sets, this is intersection"/>
          <p:cNvSpPr txBox="1"/>
          <p:nvPr/>
        </p:nvSpPr>
        <p:spPr>
          <a:xfrm>
            <a:off x="8139112" y="4983162"/>
            <a:ext cx="2062163" cy="1196341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  <a:effectLst>
            <a:outerShdw blurRad="50800" dir="2700000" rotWithShape="0">
              <a:srgbClr val="808080">
                <a:alpha val="39999"/>
              </a:srgbClr>
            </a:outerShdw>
          </a:effectLst>
        </p:spPr>
        <p:txBody>
          <a:bodyPr lIns="45719" rIns="45719">
            <a:spAutoFit/>
          </a:bodyPr>
          <a:lstStyle/>
          <a:p>
            <a:pPr algn="ctr" defTabSz="457200">
              <a:defRPr sz="2400" b="0">
                <a:latin typeface="+mj-lt"/>
                <a:ea typeface="+mj-ea"/>
                <a:cs typeface="+mj-cs"/>
                <a:sym typeface="Helvetica"/>
              </a:defRPr>
            </a:pPr>
            <a:r>
              <a:t>For sets, this is </a:t>
            </a:r>
            <a:r>
              <a:rPr b="1"/>
              <a:t>intersection</a:t>
            </a:r>
            <a:endParaRPr b="1"/>
          </a:p>
        </p:txBody>
      </p:sp>
      <p:sp>
        <p:nvSpPr>
          <p:cNvPr id="381" name="∩"/>
          <p:cNvSpPr txBox="1"/>
          <p:nvPr/>
        </p:nvSpPr>
        <p:spPr>
          <a:xfrm>
            <a:off x="4316095" y="2913062"/>
            <a:ext cx="630881" cy="777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5400" b="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Ç</a:t>
            </a:r>
            <a:endParaRPr>
              <a:latin typeface="Symbol"/>
              <a:ea typeface="Symbol"/>
              <a:cs typeface="Symbol"/>
              <a:sym typeface="Symbo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4866467" y="5200305"/>
              <a:ext cx="72326" cy="524162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866467" y="5200305"/>
                <a:ext cx="72326" cy="5241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4912962" y="5060873"/>
              <a:ext cx="2836191" cy="753967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912962" y="5060873"/>
                <a:ext cx="2836191" cy="753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" name="墨迹 3"/>
              <p14:cNvContentPartPr/>
              <p14:nvPr/>
            </p14:nvContentPartPr>
            <p14:xfrm>
              <a:off x="4974955" y="5732213"/>
              <a:ext cx="2779363" cy="154925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974955" y="5732213"/>
                <a:ext cx="2779363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4468677" y="1456292"/>
              <a:ext cx="46495" cy="18590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468677" y="1456292"/>
                <a:ext cx="46495" cy="185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4489342" y="1378829"/>
              <a:ext cx="87824" cy="72299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489342" y="1378829"/>
                <a:ext cx="87824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504840" y="1500187"/>
              <a:ext cx="87824" cy="33567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504840" y="1500187"/>
                <a:ext cx="87824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4623661" y="1528590"/>
              <a:ext cx="28413" cy="9811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623661" y="1528590"/>
                <a:ext cx="28413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4628827" y="1461456"/>
              <a:ext cx="20664" cy="3098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628827" y="1461456"/>
                <a:ext cx="20664" cy="3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4685654" y="1513097"/>
              <a:ext cx="154983" cy="9295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685654" y="1513097"/>
                <a:ext cx="154983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845803" y="1383993"/>
              <a:ext cx="157566" cy="16525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845803" y="1383993"/>
                <a:ext cx="157566" cy="165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4990454" y="1420143"/>
              <a:ext cx="144650" cy="18849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990454" y="1420143"/>
                <a:ext cx="144650" cy="188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5341748" y="1332352"/>
              <a:ext cx="400374" cy="201402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341748" y="1332352"/>
                <a:ext cx="400374" cy="201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5946182" y="1373665"/>
              <a:ext cx="312549" cy="13943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946182" y="1373665"/>
                <a:ext cx="312549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6230318" y="1306531"/>
              <a:ext cx="25830" cy="41313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230318" y="1306531"/>
                <a:ext cx="25830" cy="4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6287145" y="1358173"/>
              <a:ext cx="131736" cy="10844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287145" y="1358173"/>
                <a:ext cx="131736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6674603" y="1280710"/>
              <a:ext cx="118820" cy="18591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674603" y="1280710"/>
                <a:ext cx="118820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6788257" y="1358173"/>
              <a:ext cx="139485" cy="8262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788257" y="1358173"/>
                <a:ext cx="139485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6891579" y="1298785"/>
              <a:ext cx="90407" cy="5938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891579" y="1298785"/>
                <a:ext cx="90407" cy="59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6943240" y="1275546"/>
              <a:ext cx="49078" cy="18591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943240" y="1275546"/>
                <a:ext cx="49078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7005233" y="1358173"/>
              <a:ext cx="123987" cy="8262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005233" y="1358173"/>
                <a:ext cx="123987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7144718" y="1332352"/>
              <a:ext cx="85241" cy="8262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144718" y="1332352"/>
                <a:ext cx="85241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3" name="墨迹 22"/>
              <p14:cNvContentPartPr/>
              <p14:nvPr/>
            </p14:nvContentPartPr>
            <p14:xfrm>
              <a:off x="7227376" y="1316859"/>
              <a:ext cx="72326" cy="10328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227376" y="1316859"/>
                <a:ext cx="72326" cy="1032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4" name="墨迹 23"/>
              <p14:cNvContentPartPr/>
              <p14:nvPr/>
            </p14:nvContentPartPr>
            <p14:xfrm>
              <a:off x="7366860" y="1316859"/>
              <a:ext cx="131736" cy="7746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366860" y="1316859"/>
                <a:ext cx="131736" cy="77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5" name="墨迹 24"/>
              <p14:cNvContentPartPr/>
              <p14:nvPr/>
            </p14:nvContentPartPr>
            <p14:xfrm>
              <a:off x="7769817" y="1239397"/>
              <a:ext cx="129152" cy="14976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769817" y="1239397"/>
                <a:ext cx="129152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墨迹 25"/>
              <p14:cNvContentPartPr/>
              <p14:nvPr/>
            </p14:nvContentPartPr>
            <p14:xfrm>
              <a:off x="7790481" y="1296203"/>
              <a:ext cx="67159" cy="98119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790481" y="1296203"/>
                <a:ext cx="67159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7" name="墨迹 26"/>
              <p14:cNvContentPartPr/>
              <p14:nvPr/>
            </p14:nvContentPartPr>
            <p14:xfrm>
              <a:off x="7955796" y="1177427"/>
              <a:ext cx="64577" cy="24271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955796" y="1177427"/>
                <a:ext cx="64577" cy="242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8" name="墨迹 27"/>
              <p14:cNvContentPartPr/>
              <p14:nvPr/>
            </p14:nvContentPartPr>
            <p14:xfrm>
              <a:off x="8059118" y="1275546"/>
              <a:ext cx="49078" cy="98119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8059118" y="1275546"/>
                <a:ext cx="49078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9" name="墨迹 28"/>
              <p14:cNvContentPartPr/>
              <p14:nvPr/>
            </p14:nvContentPartPr>
            <p14:xfrm>
              <a:off x="8028122" y="1285875"/>
              <a:ext cx="77491" cy="8520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028122" y="1285875"/>
                <a:ext cx="77491" cy="85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0" name="墨迹 29"/>
              <p14:cNvContentPartPr/>
              <p14:nvPr/>
            </p14:nvContentPartPr>
            <p14:xfrm>
              <a:off x="8167606" y="1239397"/>
              <a:ext cx="46496" cy="191074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167606" y="1239397"/>
                <a:ext cx="46496" cy="191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1" name="墨迹 30"/>
              <p14:cNvContentPartPr/>
              <p14:nvPr/>
            </p14:nvContentPartPr>
            <p14:xfrm>
              <a:off x="8394915" y="1172263"/>
              <a:ext cx="384874" cy="20140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394915" y="1172263"/>
                <a:ext cx="384874" cy="201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2" name="墨迹 31"/>
              <p14:cNvContentPartPr/>
              <p14:nvPr/>
            </p14:nvContentPartPr>
            <p14:xfrm>
              <a:off x="9076840" y="1187756"/>
              <a:ext cx="85241" cy="18590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9076840" y="1187756"/>
                <a:ext cx="85241" cy="185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3" name="墨迹 32"/>
              <p14:cNvContentPartPr/>
              <p14:nvPr/>
            </p14:nvContentPartPr>
            <p14:xfrm>
              <a:off x="9051010" y="1270382"/>
              <a:ext cx="67159" cy="13168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9051010" y="1270382"/>
                <a:ext cx="67159" cy="131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4" name="墨迹 33"/>
              <p14:cNvContentPartPr/>
              <p14:nvPr/>
            </p14:nvContentPartPr>
            <p14:xfrm>
              <a:off x="9226657" y="1172263"/>
              <a:ext cx="67160" cy="196238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9226657" y="1172263"/>
                <a:ext cx="67160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5" name="墨迹 34"/>
              <p14:cNvContentPartPr/>
              <p14:nvPr/>
            </p14:nvContentPartPr>
            <p14:xfrm>
              <a:off x="9345477" y="1223905"/>
              <a:ext cx="54245" cy="6971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9345477" y="1223905"/>
                <a:ext cx="54245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6" name="墨迹 35"/>
              <p14:cNvContentPartPr/>
              <p14:nvPr/>
            </p14:nvContentPartPr>
            <p14:xfrm>
              <a:off x="9381640" y="1203248"/>
              <a:ext cx="51661" cy="14201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9381640" y="1203248"/>
                <a:ext cx="51661" cy="14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7" name="墨迹 36"/>
              <p14:cNvContentPartPr/>
              <p14:nvPr/>
            </p14:nvContentPartPr>
            <p14:xfrm>
              <a:off x="9505626" y="1177427"/>
              <a:ext cx="30997" cy="193656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9505626" y="1177427"/>
                <a:ext cx="30997" cy="193656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"/>
          <p:cNvSpPr txBox="1"/>
          <p:nvPr>
            <p:ph type="sldNum" sz="quarter" idx="2"/>
          </p:nvPr>
        </p:nvSpPr>
        <p:spPr>
          <a:xfrm>
            <a:off x="6105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84" name="38"/>
          <p:cNvSpPr txBox="1"/>
          <p:nvPr/>
        </p:nvSpPr>
        <p:spPr>
          <a:xfrm>
            <a:off x="8027669" y="6356350"/>
            <a:ext cx="1965961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b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38</a:t>
            </a:r>
          </a:p>
        </p:txBody>
      </p:sp>
      <p:pic>
        <p:nvPicPr>
          <p:cNvPr id="385" name="image.png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498725"/>
            <a:ext cx="1895475" cy="19446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6" name="Multiset X"/>
          <p:cNvSpPr txBox="1"/>
          <p:nvPr/>
        </p:nvSpPr>
        <p:spPr>
          <a:xfrm>
            <a:off x="2139632" y="2017712"/>
            <a:ext cx="1303696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X</a:t>
            </a:r>
          </a:p>
        </p:txBody>
      </p:sp>
      <p:pic>
        <p:nvPicPr>
          <p:cNvPr id="38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2498725"/>
            <a:ext cx="1895475" cy="19446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8" name="Multiset Y"/>
          <p:cNvSpPr txBox="1"/>
          <p:nvPr/>
        </p:nvSpPr>
        <p:spPr>
          <a:xfrm>
            <a:off x="5108257" y="2017712"/>
            <a:ext cx="1299231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Y</a:t>
            </a:r>
          </a:p>
        </p:txBody>
      </p:sp>
      <p:pic>
        <p:nvPicPr>
          <p:cNvPr id="38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5" y="2498725"/>
            <a:ext cx="1895475" cy="19446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0" name="Multiset Z"/>
          <p:cNvSpPr txBox="1"/>
          <p:nvPr/>
        </p:nvSpPr>
        <p:spPr>
          <a:xfrm>
            <a:off x="8135619" y="2017712"/>
            <a:ext cx="1289433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Multiset Z</a:t>
            </a:r>
          </a:p>
        </p:txBody>
      </p:sp>
      <p:sp>
        <p:nvSpPr>
          <p:cNvPr id="391" name="∪"/>
          <p:cNvSpPr txBox="1"/>
          <p:nvPr/>
        </p:nvSpPr>
        <p:spPr>
          <a:xfrm>
            <a:off x="4357687" y="2809875"/>
            <a:ext cx="539441" cy="6858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5400" b="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È</a:t>
            </a:r>
            <a:endParaRPr>
              <a:latin typeface="Symbol"/>
              <a:ea typeface="Symbol"/>
              <a:cs typeface="Symbol"/>
              <a:sym typeface="Symbol"/>
            </a:endParaRPr>
          </a:p>
        </p:txBody>
      </p:sp>
      <p:pic>
        <p:nvPicPr>
          <p:cNvPr id="392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12" y="3054350"/>
            <a:ext cx="158751" cy="32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3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5291137"/>
            <a:ext cx="1828800" cy="3476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4" name="For sets,…"/>
          <p:cNvSpPr txBox="1"/>
          <p:nvPr/>
        </p:nvSpPr>
        <p:spPr>
          <a:xfrm>
            <a:off x="8139112" y="4983162"/>
            <a:ext cx="1727201" cy="1196341"/>
          </a:xfrm>
          <a:prstGeom prst="rect">
            <a:avLst/>
          </a:prstGeom>
          <a:solidFill>
            <a:srgbClr val="CCCCCC"/>
          </a:solidFill>
          <a:ln w="12700">
            <a:miter lim="400000"/>
          </a:ln>
          <a:effectLst>
            <a:outerShdw blurRad="50800" dir="2700000" rotWithShape="0">
              <a:srgbClr val="808080">
                <a:alpha val="39999"/>
              </a:srgbClr>
            </a:outerShdw>
          </a:effectLst>
        </p:spPr>
        <p:txBody>
          <a:bodyPr lIns="45719" rIns="45719">
            <a:spAutoFit/>
          </a:bodyPr>
          <a:lstStyle/>
          <a:p>
            <a:pPr algn="ctr" defTabSz="457200">
              <a:defRPr sz="2400" b="0">
                <a:latin typeface="+mj-lt"/>
                <a:ea typeface="+mj-ea"/>
                <a:cs typeface="+mj-cs"/>
                <a:sym typeface="Helvetica"/>
              </a:defRPr>
            </a:pPr>
            <a:r>
              <a:t>For sets, </a:t>
            </a:r>
          </a:p>
          <a:p>
            <a:pPr algn="ctr" defTabSz="457200">
              <a:defRPr sz="2400" b="0">
                <a:latin typeface="+mj-lt"/>
                <a:ea typeface="+mj-ea"/>
                <a:cs typeface="+mj-cs"/>
                <a:sym typeface="Helvetica"/>
              </a:defRPr>
            </a:pPr>
            <a:r>
              <a:t>this is </a:t>
            </a:r>
            <a:r>
              <a:rPr b="1"/>
              <a:t>union</a:t>
            </a:r>
            <a:endParaRPr b="1"/>
          </a:p>
        </p:txBody>
      </p:sp>
      <p:sp>
        <p:nvSpPr>
          <p:cNvPr id="395" name="Generalizing Set Operations to Multiset Operations"/>
          <p:cNvSpPr txBox="1"/>
          <p:nvPr>
            <p:ph type="title" idx="4294967295"/>
          </p:nvPr>
        </p:nvSpPr>
        <p:spPr>
          <a:xfrm>
            <a:off x="2152650" y="-134938"/>
            <a:ext cx="788670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Generalizing Set Operations to Multiset Operations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4520338" y="1404650"/>
              <a:ext cx="18082" cy="253044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4520338" y="1404650"/>
                <a:ext cx="18082" cy="253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墨迹 2"/>
              <p14:cNvContentPartPr/>
              <p14:nvPr/>
            </p14:nvContentPartPr>
            <p14:xfrm>
              <a:off x="4556501" y="1368501"/>
              <a:ext cx="82658" cy="46477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4556501" y="1368501"/>
                <a:ext cx="82658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" name="墨迹 3"/>
              <p14:cNvContentPartPr/>
              <p14:nvPr/>
            </p14:nvContentPartPr>
            <p14:xfrm>
              <a:off x="4587498" y="1489859"/>
              <a:ext cx="49078" cy="1291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4587498" y="1489859"/>
                <a:ext cx="49078" cy="12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4706318" y="1518262"/>
              <a:ext cx="129153" cy="11361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706318" y="1518262"/>
                <a:ext cx="129153" cy="113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5016284" y="1507933"/>
              <a:ext cx="126570" cy="14459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5016284" y="1507933"/>
                <a:ext cx="126570" cy="144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155769" y="1549246"/>
              <a:ext cx="80075" cy="8779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155769" y="1549246"/>
                <a:ext cx="80075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5269423" y="1595724"/>
              <a:ext cx="15499" cy="4647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5269423" y="1595724"/>
                <a:ext cx="15499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5279755" y="1528590"/>
              <a:ext cx="15499" cy="18074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5279755" y="1528590"/>
                <a:ext cx="15499" cy="18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346915" y="1559575"/>
              <a:ext cx="245389" cy="9295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5346915" y="1559575"/>
                <a:ext cx="245389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858359" y="1502769"/>
              <a:ext cx="5166" cy="12652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858359" y="1502769"/>
                <a:ext cx="5166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5853193" y="1394322"/>
              <a:ext cx="18081" cy="1549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853193" y="1394322"/>
                <a:ext cx="18081" cy="15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5884189" y="1438217"/>
              <a:ext cx="121404" cy="33567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884189" y="1438217"/>
                <a:ext cx="121404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5946182" y="1404650"/>
              <a:ext cx="28414" cy="18591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946182" y="1404650"/>
                <a:ext cx="28414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5698210" y="1647365"/>
              <a:ext cx="7749" cy="6713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698210" y="1647365"/>
                <a:ext cx="7749" cy="67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6121830" y="1538918"/>
              <a:ext cx="5166" cy="7229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6121830" y="1538918"/>
                <a:ext cx="5166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6126996" y="1440799"/>
              <a:ext cx="10332" cy="2582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126996" y="1440799"/>
                <a:ext cx="10332" cy="2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6183823" y="1482112"/>
              <a:ext cx="98156" cy="16267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183823" y="1482112"/>
                <a:ext cx="98156" cy="162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6493789" y="1409814"/>
              <a:ext cx="315133" cy="20140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493789" y="1409814"/>
                <a:ext cx="315133" cy="201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7005233" y="1487277"/>
              <a:ext cx="170482" cy="11877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005233" y="1487277"/>
                <a:ext cx="170482" cy="11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7149884" y="1383993"/>
              <a:ext cx="131736" cy="19623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149884" y="1383993"/>
                <a:ext cx="131736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7284203" y="1363337"/>
              <a:ext cx="134319" cy="21689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284203" y="1363337"/>
                <a:ext cx="134319" cy="216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3" name="墨迹 22"/>
              <p14:cNvContentPartPr/>
              <p14:nvPr/>
            </p14:nvContentPartPr>
            <p14:xfrm>
              <a:off x="7459851" y="1476948"/>
              <a:ext cx="360" cy="64552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459851" y="1476948"/>
                <a:ext cx="360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4" name="墨迹 23"/>
              <p14:cNvContentPartPr/>
              <p14:nvPr/>
            </p14:nvContentPartPr>
            <p14:xfrm>
              <a:off x="7454684" y="1414978"/>
              <a:ext cx="15499" cy="18075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454684" y="1414978"/>
                <a:ext cx="15499" cy="18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5" name="墨迹 24"/>
              <p14:cNvContentPartPr/>
              <p14:nvPr/>
            </p14:nvContentPartPr>
            <p14:xfrm>
              <a:off x="7501179" y="1404650"/>
              <a:ext cx="92990" cy="16525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501179" y="1404650"/>
                <a:ext cx="92990" cy="165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墨迹 25"/>
              <p14:cNvContentPartPr/>
              <p14:nvPr/>
            </p14:nvContentPartPr>
            <p14:xfrm>
              <a:off x="7604501" y="1492441"/>
              <a:ext cx="20664" cy="6197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604501" y="1492441"/>
                <a:ext cx="20664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7" name="墨迹 26"/>
              <p14:cNvContentPartPr/>
              <p14:nvPr/>
            </p14:nvContentPartPr>
            <p14:xfrm>
              <a:off x="7625166" y="1435635"/>
              <a:ext cx="15498" cy="1807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625166" y="1435635"/>
                <a:ext cx="15498" cy="18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8" name="墨迹 27"/>
              <p14:cNvContentPartPr/>
              <p14:nvPr/>
            </p14:nvContentPartPr>
            <p14:xfrm>
              <a:off x="7656162" y="1461456"/>
              <a:ext cx="180814" cy="7229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656162" y="1461456"/>
                <a:ext cx="180814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9" name="墨迹 28"/>
              <p14:cNvContentPartPr/>
              <p14:nvPr/>
            </p14:nvContentPartPr>
            <p14:xfrm>
              <a:off x="8022955" y="1285875"/>
              <a:ext cx="185980" cy="25820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8022955" y="1285875"/>
                <a:ext cx="185980" cy="2582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0" name="墨迹 29"/>
              <p14:cNvContentPartPr/>
              <p14:nvPr/>
            </p14:nvContentPartPr>
            <p14:xfrm>
              <a:off x="8405247" y="1404650"/>
              <a:ext cx="103322" cy="123940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8405247" y="1404650"/>
                <a:ext cx="103322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1" name="墨迹 30"/>
              <p14:cNvContentPartPr/>
              <p14:nvPr/>
            </p14:nvContentPartPr>
            <p14:xfrm>
              <a:off x="8518901" y="1414978"/>
              <a:ext cx="121403" cy="61970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518901" y="1414978"/>
                <a:ext cx="121403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2" name="墨迹 31"/>
              <p14:cNvContentPartPr/>
              <p14:nvPr/>
            </p14:nvContentPartPr>
            <p14:xfrm>
              <a:off x="8622223" y="1327188"/>
              <a:ext cx="309966" cy="18074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622223" y="1327188"/>
                <a:ext cx="309966" cy="18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3" name="墨迹 32"/>
              <p14:cNvContentPartPr/>
              <p14:nvPr/>
            </p14:nvContentPartPr>
            <p14:xfrm>
              <a:off x="9056176" y="1353009"/>
              <a:ext cx="123986" cy="320177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9056176" y="1353009"/>
                <a:ext cx="123986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4" name="墨迹 33"/>
              <p14:cNvContentPartPr/>
              <p14:nvPr/>
            </p14:nvContentPartPr>
            <p14:xfrm>
              <a:off x="9195660" y="1399486"/>
              <a:ext cx="142068" cy="5164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9195660" y="1399486"/>
                <a:ext cx="142068" cy="51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5" name="墨迹 34"/>
              <p14:cNvContentPartPr/>
              <p14:nvPr/>
            </p14:nvContentPartPr>
            <p14:xfrm>
              <a:off x="9335145" y="1414978"/>
              <a:ext cx="5166" cy="3356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9335145" y="1414978"/>
                <a:ext cx="5166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6" name="墨迹 35"/>
              <p14:cNvContentPartPr/>
              <p14:nvPr/>
            </p14:nvContentPartPr>
            <p14:xfrm>
              <a:off x="9335145" y="1301367"/>
              <a:ext cx="25830" cy="30985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9335145" y="1301367"/>
                <a:ext cx="25830" cy="30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7" name="墨迹 36"/>
              <p14:cNvContentPartPr/>
              <p14:nvPr/>
            </p14:nvContentPartPr>
            <p14:xfrm>
              <a:off x="9391973" y="1342680"/>
              <a:ext cx="61993" cy="113612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9391973" y="1342680"/>
                <a:ext cx="61993" cy="113612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lide Number"/>
          <p:cNvSpPr txBox="1"/>
          <p:nvPr>
            <p:ph type="sldNum" sz="quarter" idx="2"/>
          </p:nvPr>
        </p:nvSpPr>
        <p:spPr>
          <a:xfrm>
            <a:off x="6105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98" name="Operations on Multisets (bags)"/>
          <p:cNvSpPr txBox="1"/>
          <p:nvPr>
            <p:ph type="title" idx="4294967295"/>
          </p:nvPr>
        </p:nvSpPr>
        <p:spPr>
          <a:xfrm>
            <a:off x="1754187" y="134937"/>
            <a:ext cx="8399463" cy="6762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Operations on Multisets (bags)</a:t>
            </a:r>
          </a:p>
        </p:txBody>
      </p:sp>
      <p:sp>
        <p:nvSpPr>
          <p:cNvPr id="399" name="All RA operations need to be defined carefully on bags…"/>
          <p:cNvSpPr txBox="1"/>
          <p:nvPr>
            <p:ph type="body" sz="half" idx="4294967295"/>
          </p:nvPr>
        </p:nvSpPr>
        <p:spPr>
          <a:xfrm>
            <a:off x="2152650" y="1281112"/>
            <a:ext cx="7886700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CC3300"/>
              </a:buClr>
              <a:buSzTx/>
              <a:buFont typeface="Monotype Sorts"/>
              <a:buNone/>
              <a:defRPr sz="2300">
                <a:latin typeface="+mj-lt"/>
                <a:ea typeface="+mj-ea"/>
                <a:cs typeface="+mj-cs"/>
                <a:sym typeface="Helvetica"/>
              </a:defRPr>
            </a:pPr>
            <a:r>
              <a:t>All RA operations need to be defined carefully on bags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SzPct val="100000"/>
              <a:buChar char=""/>
              <a:defRPr sz="2800">
                <a:latin typeface="Symbol"/>
                <a:ea typeface="Symbol"/>
                <a:cs typeface="Symbol"/>
                <a:sym typeface="Symbol"/>
              </a:defRPr>
            </a:pPr>
          </a:p>
          <a:p>
            <a:pPr marL="661670" lvl="1" indent="-280670">
              <a:spcBef>
                <a:spcPts val="0"/>
              </a:spcBef>
              <a:buClrTx/>
              <a:buSzPct val="100000"/>
              <a:buChar char="•"/>
              <a:defRPr sz="2800">
                <a:latin typeface="Symbol"/>
                <a:ea typeface="Symbol"/>
                <a:cs typeface="Symbol"/>
                <a:sym typeface="Symbol"/>
              </a:defRPr>
            </a:pPr>
            <a:r>
              <a:t>s</a:t>
            </a:r>
            <a:r>
              <a:rPr baseline="-25000"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(R): preserve the number of occurrences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661670" lvl="1" indent="-280670">
              <a:spcBef>
                <a:spcPts val="0"/>
              </a:spcBef>
              <a:buClrTx/>
              <a:buSzPct val="100000"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61670" lvl="1" indent="-280670">
              <a:spcBef>
                <a:spcPts val="0"/>
              </a:spcBef>
              <a:buClrTx/>
              <a:buSzPct val="100000"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A</a:t>
            </a:r>
            <a:r>
              <a:t>(R): no duplicate elimination</a:t>
            </a:r>
          </a:p>
          <a:p>
            <a:pPr marL="661670" lvl="1" indent="-280670">
              <a:spcBef>
                <a:spcPts val="0"/>
              </a:spcBef>
              <a:buClrTx/>
              <a:buSzPct val="100000"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61670" lvl="1" indent="-280670">
              <a:spcBef>
                <a:spcPts val="0"/>
              </a:spcBef>
              <a:buClrTx/>
              <a:buSzPct val="100000"/>
              <a:buChar char="•"/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t>Cross-product, join: no duplicate elimination</a:t>
            </a:r>
          </a:p>
        </p:txBody>
      </p:sp>
      <p:sp>
        <p:nvSpPr>
          <p:cNvPr id="400" name="This is important- relational engines work on multisets, not sets!"/>
          <p:cNvSpPr/>
          <p:nvPr/>
        </p:nvSpPr>
        <p:spPr>
          <a:xfrm>
            <a:off x="2200126" y="5278437"/>
            <a:ext cx="6454924" cy="955041"/>
          </a:xfrm>
          <a:prstGeom prst="rect">
            <a:avLst/>
          </a:prstGeom>
          <a:solidFill>
            <a:srgbClr val="FFFFBE"/>
          </a:solidFill>
          <a:ln w="12700">
            <a:miter lim="400000"/>
          </a:ln>
          <a:effectLst>
            <a:outerShdw blurRad="50800" dir="2700000" rotWithShape="0">
              <a:srgbClr val="808080">
                <a:alpha val="39999"/>
              </a:srgbClr>
            </a:outerShdw>
          </a:effectLst>
        </p:spPr>
        <p:txBody>
          <a:bodyPr lIns="45719" rIns="45719">
            <a:spAutoFit/>
          </a:bodyPr>
          <a:lstStyle>
            <a:lvl1pPr algn="ctr" defTabSz="457200">
              <a:defRPr sz="2800" b="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This is important- relational engines work on multisets, not sets!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Formal Relational Query Languages</a:t>
            </a:r>
          </a:p>
        </p:txBody>
      </p:sp>
      <p:sp>
        <p:nvSpPr>
          <p:cNvPr id="128" name="Rectangle 5"/>
          <p:cNvSpPr txBox="1"/>
          <p:nvPr>
            <p:ph type="body" idx="1"/>
          </p:nvPr>
        </p:nvSpPr>
        <p:spPr>
          <a:xfrm>
            <a:off x="685800" y="1269076"/>
            <a:ext cx="10744200" cy="4076701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 charset="2"/>
              <a:buNone/>
            </a:pPr>
            <a:r>
              <a:t>Two mathematical Query Languages form the basis for “real” languages (e.g. SQL), and for implementation:</a:t>
            </a:r>
          </a:p>
          <a:p>
            <a:pPr>
              <a:buSzTx/>
              <a:buFont typeface="Wingdings" charset="2"/>
              <a:buNone/>
            </a:pPr>
          </a:p>
          <a:p>
            <a:pPr>
              <a:buSzTx/>
              <a:buFont typeface="Wingdings" charset="2"/>
              <a:buNone/>
              <a:defRPr i="1" u="sng">
                <a:solidFill>
                  <a:srgbClr val="0000BE"/>
                </a:solidFill>
              </a:defRPr>
            </a:pPr>
            <a:r>
              <a:t>Relational Algebra</a:t>
            </a:r>
            <a:r>
              <a:rPr i="0" u="none"/>
              <a:t>:  </a:t>
            </a:r>
            <a:r>
              <a:rPr i="0" u="none">
                <a:solidFill>
                  <a:srgbClr val="000000"/>
                </a:solidFill>
              </a:rPr>
              <a:t>More </a:t>
            </a:r>
            <a:r>
              <a:rPr i="0" u="none"/>
              <a:t>operational</a:t>
            </a:r>
            <a:r>
              <a:rPr i="0" u="none">
                <a:solidFill>
                  <a:srgbClr val="000000"/>
                </a:solidFill>
              </a:rPr>
              <a:t>, very useful for representing execution plans.</a:t>
            </a:r>
            <a:endParaRPr i="0" u="none">
              <a:solidFill>
                <a:srgbClr val="000000"/>
              </a:solidFill>
            </a:endParaRPr>
          </a:p>
          <a:p>
            <a:pPr>
              <a:buSzTx/>
              <a:buFont typeface="Wingdings" charset="2"/>
              <a:buNone/>
            </a:pPr>
          </a:p>
          <a:p>
            <a:pPr>
              <a:buSzTx/>
              <a:buFont typeface="Wingdings" charset="2"/>
              <a:buNone/>
              <a:defRPr i="1" u="sng">
                <a:solidFill>
                  <a:srgbClr val="0000BE"/>
                </a:solidFill>
              </a:defRPr>
            </a:pPr>
            <a:r>
              <a:t>Relational Calculus</a:t>
            </a:r>
            <a:r>
              <a:rPr i="0" u="none"/>
              <a:t>:   </a:t>
            </a:r>
            <a:r>
              <a:rPr i="0" u="none">
                <a:solidFill>
                  <a:srgbClr val="000000"/>
                </a:solidFill>
              </a:rPr>
              <a:t>Let users describe what they want, rather than how to compute it.  (</a:t>
            </a:r>
            <a:r>
              <a:rPr i="0" u="none"/>
              <a:t>Non-procedural, </a:t>
            </a:r>
            <a:r>
              <a:t>declarative</a:t>
            </a:r>
            <a:r>
              <a:rPr i="0" u="none">
                <a:solidFill>
                  <a:srgbClr val="000000"/>
                </a:solidFill>
              </a:rPr>
              <a:t>.)</a:t>
            </a:r>
            <a:endParaRPr i="0" u="none">
              <a:solidFill>
                <a:srgbClr val="000000"/>
              </a:solidFill>
            </a:endParaRPr>
          </a:p>
        </p:txBody>
      </p:sp>
      <p:sp>
        <p:nvSpPr>
          <p:cNvPr id="129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332135" y="3046852"/>
              <a:ext cx="113654" cy="19882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332135" y="3046852"/>
                <a:ext cx="113654" cy="19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440623" y="3039106"/>
              <a:ext cx="74909" cy="80044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440623" y="3039106"/>
                <a:ext cx="74909" cy="80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481952" y="3036524"/>
              <a:ext cx="25830" cy="19882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481952" y="3036524"/>
                <a:ext cx="25830" cy="19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523281" y="3072673"/>
              <a:ext cx="206644" cy="23755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523281" y="3072673"/>
                <a:ext cx="206644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729925" y="3067508"/>
              <a:ext cx="154983" cy="16783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729925" y="3067508"/>
                <a:ext cx="154983" cy="16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122549" y="3052016"/>
              <a:ext cx="108488" cy="206566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122549" y="3052016"/>
                <a:ext cx="108488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189708" y="3155299"/>
              <a:ext cx="74909" cy="8262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189708" y="3155299"/>
                <a:ext cx="74909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396352" y="3026195"/>
              <a:ext cx="167898" cy="18591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396352" y="3026195"/>
                <a:ext cx="167898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546169" y="3108822"/>
              <a:ext cx="103322" cy="9811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546169" y="3108822"/>
                <a:ext cx="103322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073111" y="3000375"/>
              <a:ext cx="105905" cy="67133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5073111" y="3000375"/>
                <a:ext cx="105905" cy="67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114440" y="2995210"/>
              <a:ext cx="56827" cy="21689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5114440" y="2995210"/>
                <a:ext cx="56827" cy="216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5181600" y="3113986"/>
              <a:ext cx="69742" cy="5164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181600" y="3113986"/>
                <a:ext cx="69742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393410" y="3070091"/>
              <a:ext cx="49078" cy="15234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393410" y="3070091"/>
                <a:ext cx="49078" cy="152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5491566" y="3098493"/>
              <a:ext cx="95573" cy="98119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491566" y="3098493"/>
                <a:ext cx="95573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5563891" y="3036524"/>
              <a:ext cx="196312" cy="17558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563891" y="3036524"/>
                <a:ext cx="196312" cy="175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5817030" y="3124314"/>
              <a:ext cx="15498" cy="6713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817030" y="3124314"/>
                <a:ext cx="15498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5832528" y="3031360"/>
              <a:ext cx="18082" cy="18074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832528" y="3031360"/>
                <a:ext cx="18082" cy="18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5910020" y="3103657"/>
              <a:ext cx="51660" cy="8779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910020" y="3103657"/>
                <a:ext cx="51660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6003010" y="3070091"/>
              <a:ext cx="85241" cy="13685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003010" y="3070091"/>
                <a:ext cx="85241" cy="13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6106332" y="3103657"/>
              <a:ext cx="100739" cy="9811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106332" y="3103657"/>
                <a:ext cx="100739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6411132" y="3005539"/>
              <a:ext cx="139485" cy="20656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411132" y="3005539"/>
                <a:ext cx="139485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6571281" y="3093329"/>
              <a:ext cx="121403" cy="8262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571281" y="3093329"/>
                <a:ext cx="121403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6679769" y="3021031"/>
              <a:ext cx="98156" cy="18591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679769" y="3021031"/>
                <a:ext cx="98156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6783091" y="3103657"/>
              <a:ext cx="82658" cy="8262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783091" y="3103657"/>
                <a:ext cx="82658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3414793" y="4291414"/>
              <a:ext cx="276386" cy="27370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414793" y="4291414"/>
                <a:ext cx="276386" cy="27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3735091" y="4410189"/>
              <a:ext cx="160149" cy="9295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735091" y="4410189"/>
                <a:ext cx="160149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3869410" y="4306906"/>
              <a:ext cx="95572" cy="5164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869410" y="4306906"/>
                <a:ext cx="95572" cy="51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3931403" y="4281085"/>
              <a:ext cx="36163" cy="16783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931403" y="4281085"/>
                <a:ext cx="36163" cy="1678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4163877" y="4374040"/>
              <a:ext cx="90407" cy="9811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163877" y="4374040"/>
                <a:ext cx="90407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4210372" y="4374040"/>
              <a:ext cx="46495" cy="227223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210372" y="4374040"/>
                <a:ext cx="46495" cy="227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2" name="墨迹 31"/>
              <p14:cNvContentPartPr/>
              <p14:nvPr/>
            </p14:nvContentPartPr>
            <p14:xfrm>
              <a:off x="4256867" y="4399861"/>
              <a:ext cx="72326" cy="92955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256867" y="4399861"/>
                <a:ext cx="7232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墨迹 32"/>
              <p14:cNvContentPartPr/>
              <p14:nvPr/>
            </p14:nvContentPartPr>
            <p14:xfrm>
              <a:off x="4386020" y="4405025"/>
              <a:ext cx="129152" cy="7229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386020" y="4405025"/>
                <a:ext cx="129152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4" name="墨迹 33"/>
              <p14:cNvContentPartPr/>
              <p14:nvPr/>
            </p14:nvContentPartPr>
            <p14:xfrm>
              <a:off x="4721816" y="4363712"/>
              <a:ext cx="180814" cy="87790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4721816" y="4363712"/>
                <a:ext cx="180814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墨迹 34"/>
              <p14:cNvContentPartPr/>
              <p14:nvPr/>
            </p14:nvContentPartPr>
            <p14:xfrm>
              <a:off x="4928461" y="4353383"/>
              <a:ext cx="129152" cy="5680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928461" y="4353383"/>
                <a:ext cx="129152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6" name="墨迹 35"/>
              <p14:cNvContentPartPr/>
              <p14:nvPr/>
            </p14:nvContentPartPr>
            <p14:xfrm>
              <a:off x="5067945" y="4327563"/>
              <a:ext cx="100739" cy="9811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067945" y="4327563"/>
                <a:ext cx="100739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7" name="墨迹 36"/>
              <p14:cNvContentPartPr/>
              <p14:nvPr/>
            </p14:nvContentPartPr>
            <p14:xfrm>
              <a:off x="5160935" y="4208787"/>
              <a:ext cx="113654" cy="206567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160935" y="4208787"/>
                <a:ext cx="113654" cy="206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8" name="墨迹 37"/>
              <p14:cNvContentPartPr/>
              <p14:nvPr/>
            </p14:nvContentPartPr>
            <p14:xfrm>
              <a:off x="5439904" y="4399861"/>
              <a:ext cx="25831" cy="11361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439904" y="4399861"/>
                <a:ext cx="25831" cy="113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9" name="墨迹 38"/>
              <p14:cNvContentPartPr/>
              <p14:nvPr/>
            </p14:nvContentPartPr>
            <p14:xfrm>
              <a:off x="5579389" y="4317235"/>
              <a:ext cx="126570" cy="10328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579389" y="4317235"/>
                <a:ext cx="126570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0" name="墨迹 39"/>
              <p14:cNvContentPartPr/>
              <p14:nvPr/>
            </p14:nvContentPartPr>
            <p14:xfrm>
              <a:off x="5729206" y="4306906"/>
              <a:ext cx="100740" cy="92955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729206" y="4306906"/>
                <a:ext cx="100740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1" name="墨迹 40"/>
              <p14:cNvContentPartPr/>
              <p14:nvPr/>
            </p14:nvContentPartPr>
            <p14:xfrm>
              <a:off x="5801532" y="4182967"/>
              <a:ext cx="108488" cy="20398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801532" y="4182967"/>
                <a:ext cx="108488" cy="203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2" name="墨迹 41"/>
              <p14:cNvContentPartPr/>
              <p14:nvPr/>
            </p14:nvContentPartPr>
            <p14:xfrm>
              <a:off x="6163159" y="4193295"/>
              <a:ext cx="126569" cy="222058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163159" y="4193295"/>
                <a:ext cx="126569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3" name="墨迹 42"/>
              <p14:cNvContentPartPr/>
              <p14:nvPr/>
            </p14:nvContentPartPr>
            <p14:xfrm>
              <a:off x="6302644" y="4260429"/>
              <a:ext cx="87823" cy="9811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302644" y="4260429"/>
                <a:ext cx="87823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4" name="墨迹 43"/>
              <p14:cNvContentPartPr/>
              <p14:nvPr/>
            </p14:nvContentPartPr>
            <p14:xfrm>
              <a:off x="6447295" y="4268175"/>
              <a:ext cx="191145" cy="100701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6447295" y="4268175"/>
                <a:ext cx="191145" cy="100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5" name="墨迹 44"/>
              <p14:cNvContentPartPr/>
              <p14:nvPr/>
            </p14:nvContentPartPr>
            <p14:xfrm>
              <a:off x="6793423" y="4167474"/>
              <a:ext cx="139485" cy="222058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6793423" y="4167474"/>
                <a:ext cx="139485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6" name="墨迹 45"/>
              <p14:cNvContentPartPr/>
              <p14:nvPr/>
            </p14:nvContentPartPr>
            <p14:xfrm>
              <a:off x="6922576" y="4265593"/>
              <a:ext cx="98156" cy="77462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6922576" y="4265593"/>
                <a:ext cx="98156" cy="7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7" name="墨迹 46"/>
              <p14:cNvContentPartPr/>
              <p14:nvPr/>
            </p14:nvContentPartPr>
            <p14:xfrm>
              <a:off x="7222210" y="4239772"/>
              <a:ext cx="209227" cy="29952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222210" y="4239772"/>
                <a:ext cx="209227" cy="299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8" name="墨迹 47"/>
              <p14:cNvContentPartPr/>
              <p14:nvPr/>
            </p14:nvContentPartPr>
            <p14:xfrm>
              <a:off x="7459851" y="4141653"/>
              <a:ext cx="121403" cy="10328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59851" y="4141653"/>
                <a:ext cx="121403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9" name="墨迹 48"/>
              <p14:cNvContentPartPr/>
              <p14:nvPr/>
            </p14:nvContentPartPr>
            <p14:xfrm>
              <a:off x="7511511" y="4131325"/>
              <a:ext cx="56827" cy="240133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511511" y="4131325"/>
                <a:ext cx="56827" cy="240133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lide Number"/>
          <p:cNvSpPr txBox="1"/>
          <p:nvPr>
            <p:ph type="sldNum" sz="quarter" idx="2"/>
          </p:nvPr>
        </p:nvSpPr>
        <p:spPr>
          <a:xfrm>
            <a:off x="6105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3" name="RA has Limitations !"/>
          <p:cNvSpPr txBox="1"/>
          <p:nvPr>
            <p:ph type="title" idx="4294967295"/>
          </p:nvPr>
        </p:nvSpPr>
        <p:spPr>
          <a:xfrm>
            <a:off x="2076450" y="66675"/>
            <a:ext cx="8077200" cy="609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RA has Limitations !</a:t>
            </a:r>
          </a:p>
        </p:txBody>
      </p:sp>
      <p:sp>
        <p:nvSpPr>
          <p:cNvPr id="404" name="Cannot compute “transitive closure”…"/>
          <p:cNvSpPr txBox="1"/>
          <p:nvPr>
            <p:ph type="body" idx="4294967295"/>
          </p:nvPr>
        </p:nvSpPr>
        <p:spPr>
          <a:xfrm>
            <a:off x="2171700" y="1286321"/>
            <a:ext cx="7886700" cy="50081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665" indent="-240665">
              <a:spcBef>
                <a:spcPts val="1000"/>
              </a:spcBef>
              <a:buClrTx/>
              <a:buSzPct val="10000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Cannot compute “transitive closure”</a:t>
            </a:r>
          </a:p>
          <a:p>
            <a:pPr>
              <a:spcBef>
                <a:spcPts val="800"/>
              </a:spcBef>
              <a:buClr>
                <a:srgbClr val="CC3300"/>
              </a:buClr>
              <a:buSzPct val="90000"/>
              <a:buChar char=""/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spcBef>
                <a:spcPts val="800"/>
              </a:spcBef>
              <a:buClr>
                <a:srgbClr val="CC3300"/>
              </a:buClr>
              <a:buSzPct val="90000"/>
              <a:buChar char=""/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spcBef>
                <a:spcPts val="800"/>
              </a:spcBef>
              <a:buClr>
                <a:srgbClr val="CC3300"/>
              </a:buClr>
              <a:buSzPct val="90000"/>
              <a:buChar char=""/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spcBef>
                <a:spcPts val="800"/>
              </a:spcBef>
              <a:buClr>
                <a:srgbClr val="CC3300"/>
              </a:buClr>
              <a:buSzPct val="90000"/>
              <a:buChar char=""/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spcBef>
                <a:spcPts val="800"/>
              </a:spcBef>
              <a:buClr>
                <a:srgbClr val="CC3300"/>
              </a:buClr>
              <a:buSzPct val="90000"/>
              <a:buChar char=""/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spcBef>
                <a:spcPts val="1000"/>
              </a:spcBef>
              <a:buClr>
                <a:srgbClr val="CC3300"/>
              </a:buClr>
              <a:buSzPct val="90000"/>
              <a:buChar char=""/>
              <a:defRPr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40665" indent="-240665">
              <a:spcBef>
                <a:spcPts val="1000"/>
              </a:spcBef>
              <a:buClrTx/>
              <a:buSzPct val="10000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all direct and indirect relatives of Fred</a:t>
            </a:r>
          </a:p>
          <a:p>
            <a:pPr marL="240665" indent="-240665">
              <a:spcBef>
                <a:spcPts val="1000"/>
              </a:spcBef>
              <a:buClrTx/>
              <a:buSzPct val="100000"/>
              <a:buChar char="•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Cannot express in RA !!!  </a:t>
            </a:r>
          </a:p>
          <a:p>
            <a:pPr marL="581660" lvl="1" indent="-200660">
              <a:spcBef>
                <a:spcPts val="0"/>
              </a:spcBef>
              <a:buClrTx/>
              <a:buSzPct val="100000"/>
              <a:buChar char="•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Need to write Java program, use a graph engine, or modern SQL…</a:t>
            </a:r>
          </a:p>
        </p:txBody>
      </p:sp>
      <p:graphicFrame>
        <p:nvGraphicFramePr>
          <p:cNvPr id="405" name="Table"/>
          <p:cNvGraphicFramePr/>
          <p:nvPr/>
        </p:nvGraphicFramePr>
        <p:xfrm>
          <a:off x="4146550" y="2065337"/>
          <a:ext cx="4509443" cy="20574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94680"/>
                <a:gridCol w="1494680"/>
                <a:gridCol w="1494680"/>
              </a:tblGrid>
              <a:tr h="434353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Name1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254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Name2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Relationship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604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Fred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254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Mary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Father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254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Mary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254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Joe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Cousin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254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Mary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254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Bill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Spouse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604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Nancy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254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Lou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Sister</a:t>
                      </a:r>
                      <a:endParaRPr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45727" marR="45727" marT="45727" marB="45727" anchor="ctr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"/>
          <p:cNvSpPr txBox="1"/>
          <p:nvPr>
            <p:ph type="title"/>
          </p:nvPr>
        </p:nvSpPr>
        <p:spPr>
          <a:xfrm>
            <a:off x="685800" y="209163"/>
            <a:ext cx="7772400" cy="1143002"/>
          </a:xfrm>
          <a:prstGeom prst="rect">
            <a:avLst/>
          </a:prstGeom>
        </p:spPr>
        <p:txBody>
          <a:bodyPr/>
          <a:lstStyle/>
          <a:p>
            <a:r>
              <a:t>Preliminaries</a:t>
            </a:r>
          </a:p>
        </p:txBody>
      </p:sp>
      <p:sp>
        <p:nvSpPr>
          <p:cNvPr id="132" name="Rectangle 5"/>
          <p:cNvSpPr txBox="1"/>
          <p:nvPr>
            <p:ph type="body" idx="1"/>
          </p:nvPr>
        </p:nvSpPr>
        <p:spPr>
          <a:xfrm>
            <a:off x="762000" y="1319212"/>
            <a:ext cx="11201400" cy="4953001"/>
          </a:xfrm>
          <a:prstGeom prst="rect">
            <a:avLst/>
          </a:prstGeom>
        </p:spPr>
        <p:txBody>
          <a:bodyPr/>
          <a:lstStyle/>
          <a:p>
            <a:r>
              <a:t>A query is applied to </a:t>
            </a:r>
            <a:r>
              <a:rPr i="1">
                <a:solidFill>
                  <a:srgbClr val="0000BE"/>
                </a:solidFill>
              </a:rPr>
              <a:t>relation instances</a:t>
            </a:r>
            <a:r>
              <a:t>, and the result of a query is also a relation instance.</a:t>
            </a:r>
          </a:p>
          <a:p>
            <a:pPr marL="742950" lvl="1" indent="-285750">
              <a:buFont typeface="Calibri"/>
              <a:defRPr sz="2200" i="1">
                <a:solidFill>
                  <a:srgbClr val="0000BE"/>
                </a:solidFill>
              </a:defRPr>
            </a:pPr>
            <a:r>
              <a:t>Schemas</a:t>
            </a:r>
            <a:r>
              <a:rPr i="0"/>
              <a:t> of input </a:t>
            </a:r>
            <a:r>
              <a:rPr i="0">
                <a:solidFill>
                  <a:srgbClr val="000000"/>
                </a:solidFill>
              </a:rPr>
              <a:t>relations for a query are </a:t>
            </a:r>
            <a:r>
              <a:rPr i="0"/>
              <a:t>fixed</a:t>
            </a:r>
            <a:r>
              <a:rPr i="0">
                <a:solidFill>
                  <a:schemeClr val="accent2"/>
                </a:solidFill>
              </a:rPr>
              <a:t> </a:t>
            </a:r>
            <a:r>
              <a:rPr i="0">
                <a:solidFill>
                  <a:srgbClr val="000000"/>
                </a:solidFill>
              </a:rPr>
              <a:t>(but query will run over any legal instance)</a:t>
            </a:r>
            <a:endParaRPr i="0">
              <a:solidFill>
                <a:srgbClr val="000000"/>
              </a:solidFill>
            </a:endParaRPr>
          </a:p>
          <a:p>
            <a:pPr marL="742950" lvl="1" indent="-285750">
              <a:buFont typeface="Calibri"/>
              <a:defRPr sz="2200"/>
            </a:pPr>
            <a:r>
              <a:t>The </a:t>
            </a:r>
            <a:r>
              <a:rPr>
                <a:solidFill>
                  <a:srgbClr val="0000BE"/>
                </a:solidFill>
              </a:rPr>
              <a:t>schema for the </a:t>
            </a:r>
            <a:r>
              <a:rPr i="1">
                <a:solidFill>
                  <a:srgbClr val="0000BE"/>
                </a:solidFill>
              </a:rPr>
              <a:t>result</a:t>
            </a:r>
            <a:r>
              <a:rPr>
                <a:solidFill>
                  <a:srgbClr val="0000BE"/>
                </a:solidFill>
              </a:rPr>
              <a:t> </a:t>
            </a:r>
            <a:r>
              <a:t>of a given query is also </a:t>
            </a:r>
            <a:r>
              <a:rPr>
                <a:solidFill>
                  <a:srgbClr val="0000BE"/>
                </a:solidFill>
              </a:rPr>
              <a:t>fixed</a:t>
            </a:r>
            <a:r>
              <a:t>.  It is determined by the definitions of the query language constructs.</a:t>
            </a:r>
          </a:p>
          <a:p>
            <a:r>
              <a:t>Positional vs. named-field notation:  </a:t>
            </a:r>
          </a:p>
          <a:p>
            <a:pPr marL="742950" lvl="1" indent="-285750">
              <a:buFont typeface="Calibri"/>
              <a:defRPr sz="2200"/>
            </a:pPr>
            <a:r>
              <a:t>Positional notation easier for formal definitions, named-field notation more readable.  </a:t>
            </a:r>
          </a:p>
          <a:p>
            <a:pPr marL="742950" lvl="1" indent="-285750">
              <a:buFont typeface="Calibri"/>
              <a:defRPr sz="2200"/>
            </a:pPr>
            <a:r>
              <a:t>Both used in SQL</a:t>
            </a:r>
          </a:p>
          <a:p>
            <a:pPr marL="1143000" lvl="2" indent="-228600">
              <a:buFont typeface="Arial" charset="0"/>
              <a:defRPr sz="2200"/>
            </a:pPr>
            <a:r>
              <a:t>Though positional notation is not encouraged</a:t>
            </a:r>
          </a:p>
        </p:txBody>
      </p:sp>
      <p:sp>
        <p:nvSpPr>
          <p:cNvPr id="133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637654" y="3986729"/>
              <a:ext cx="2012197" cy="16008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637654" y="3986729"/>
                <a:ext cx="2012197" cy="160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6287145" y="3485805"/>
              <a:ext cx="103322" cy="201402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287145" y="3485805"/>
                <a:ext cx="103322" cy="201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6380135" y="3465149"/>
              <a:ext cx="82658" cy="77462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6380135" y="3465149"/>
                <a:ext cx="82658" cy="7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493789" y="3423835"/>
              <a:ext cx="56827" cy="123940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493789" y="3423835"/>
                <a:ext cx="56827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560948" y="3496133"/>
              <a:ext cx="38746" cy="4131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560948" y="3496133"/>
                <a:ext cx="38746" cy="413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612610" y="3408343"/>
              <a:ext cx="10332" cy="3614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6612610" y="3408343"/>
                <a:ext cx="10332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6643606" y="3408343"/>
              <a:ext cx="82658" cy="12910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6643606" y="3408343"/>
                <a:ext cx="82658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6752095" y="3470313"/>
              <a:ext cx="15498" cy="87790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6752095" y="3470313"/>
                <a:ext cx="15498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6772759" y="3408343"/>
              <a:ext cx="30996" cy="3873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6772759" y="3408343"/>
                <a:ext cx="30996" cy="38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6798589" y="3475477"/>
              <a:ext cx="67159" cy="67134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6798589" y="3475477"/>
                <a:ext cx="67159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6907077" y="3485805"/>
              <a:ext cx="139485" cy="5164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6907077" y="3485805"/>
                <a:ext cx="139485" cy="51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7170548" y="3413507"/>
              <a:ext cx="12916" cy="12910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170548" y="3413507"/>
                <a:ext cx="12916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7356528" y="3542611"/>
              <a:ext cx="25831" cy="7229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356528" y="3542611"/>
                <a:ext cx="25831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7490847" y="3413507"/>
              <a:ext cx="72326" cy="108447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490847" y="3413507"/>
                <a:ext cx="72326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7679410" y="3506462"/>
              <a:ext cx="23247" cy="10586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679410" y="3506462"/>
                <a:ext cx="23247" cy="105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826644" y="3367030"/>
              <a:ext cx="123986" cy="14201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826644" y="3367030"/>
                <a:ext cx="123986" cy="142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8307091" y="3382522"/>
              <a:ext cx="229892" cy="13943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307091" y="3382522"/>
                <a:ext cx="229892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8103030" y="3542611"/>
              <a:ext cx="28414" cy="87790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8103030" y="3542611"/>
                <a:ext cx="28414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8131444" y="3354119"/>
              <a:ext cx="10332" cy="33567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8131444" y="3354119"/>
                <a:ext cx="10332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墨迹 20"/>
              <p14:cNvContentPartPr/>
              <p14:nvPr/>
            </p14:nvContentPartPr>
            <p14:xfrm>
              <a:off x="8534400" y="3289567"/>
              <a:ext cx="139484" cy="21173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534400" y="3289567"/>
                <a:ext cx="139484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墨迹 21"/>
              <p14:cNvContentPartPr/>
              <p14:nvPr/>
            </p14:nvContentPartPr>
            <p14:xfrm>
              <a:off x="8673884" y="3408343"/>
              <a:ext cx="142068" cy="9295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8673884" y="3408343"/>
                <a:ext cx="142068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墨迹 22"/>
              <p14:cNvContentPartPr/>
              <p14:nvPr/>
            </p14:nvContentPartPr>
            <p14:xfrm>
              <a:off x="8958020" y="3253418"/>
              <a:ext cx="165315" cy="26853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8958020" y="3253418"/>
                <a:ext cx="165315" cy="26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墨迹 23"/>
              <p14:cNvContentPartPr/>
              <p14:nvPr/>
            </p14:nvContentPartPr>
            <p14:xfrm>
              <a:off x="9061342" y="3465149"/>
              <a:ext cx="69742" cy="51641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9061342" y="3465149"/>
                <a:ext cx="69742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墨迹 24"/>
              <p14:cNvContentPartPr/>
              <p14:nvPr/>
            </p14:nvContentPartPr>
            <p14:xfrm>
              <a:off x="9366142" y="3299895"/>
              <a:ext cx="129152" cy="18074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9366142" y="3299895"/>
                <a:ext cx="129152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6" name="墨迹 25"/>
              <p14:cNvContentPartPr/>
              <p14:nvPr/>
            </p14:nvContentPartPr>
            <p14:xfrm>
              <a:off x="9495295" y="3377358"/>
              <a:ext cx="92989" cy="82627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9495295" y="3377358"/>
                <a:ext cx="92989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墨迹 26"/>
              <p14:cNvContentPartPr/>
              <p14:nvPr/>
            </p14:nvContentPartPr>
            <p14:xfrm>
              <a:off x="9619281" y="3253418"/>
              <a:ext cx="61993" cy="19623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9619281" y="3253418"/>
                <a:ext cx="61993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9691606" y="3361866"/>
              <a:ext cx="90407" cy="8779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9691606" y="3361866"/>
                <a:ext cx="90407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9" name="墨迹 28"/>
              <p14:cNvContentPartPr/>
              <p14:nvPr/>
            </p14:nvContentPartPr>
            <p14:xfrm>
              <a:off x="9825925" y="3351537"/>
              <a:ext cx="136901" cy="72298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9825925" y="3351537"/>
                <a:ext cx="136901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0" name="墨迹 29"/>
              <p14:cNvContentPartPr/>
              <p14:nvPr/>
            </p14:nvContentPartPr>
            <p14:xfrm>
              <a:off x="9980908" y="3367030"/>
              <a:ext cx="51661" cy="7746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9980908" y="3367030"/>
                <a:ext cx="51661" cy="7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1" name="墨迹 30"/>
              <p14:cNvContentPartPr/>
              <p14:nvPr/>
            </p14:nvContentPartPr>
            <p14:xfrm>
              <a:off x="10053233" y="3330881"/>
              <a:ext cx="61993" cy="13168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0053233" y="3330881"/>
                <a:ext cx="61993" cy="131685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4"/>
          <p:cNvSpPr txBox="1"/>
          <p:nvPr>
            <p:ph type="title"/>
          </p:nvPr>
        </p:nvSpPr>
        <p:spPr>
          <a:xfrm>
            <a:off x="611981" y="323786"/>
            <a:ext cx="8072437" cy="800101"/>
          </a:xfrm>
          <a:prstGeom prst="rect">
            <a:avLst/>
          </a:prstGeom>
        </p:spPr>
        <p:txBody>
          <a:bodyPr/>
          <a:lstStyle/>
          <a:p>
            <a:r>
              <a:t>Relational Algebra: 5 Basic Operations</a:t>
            </a:r>
          </a:p>
        </p:txBody>
      </p:sp>
      <p:sp>
        <p:nvSpPr>
          <p:cNvPr id="136" name="Rectangle 5"/>
          <p:cNvSpPr txBox="1"/>
          <p:nvPr>
            <p:ph type="body" idx="1"/>
          </p:nvPr>
        </p:nvSpPr>
        <p:spPr>
          <a:xfrm>
            <a:off x="685800" y="1185862"/>
            <a:ext cx="11353800" cy="40767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i="1" u="sng">
                <a:solidFill>
                  <a:srgbClr val="0000BE"/>
                </a:solidFill>
              </a:defRPr>
            </a:pPr>
            <a:r>
              <a:t>Selection</a:t>
            </a:r>
            <a:r>
              <a:rPr i="0" u="none">
                <a:solidFill>
                  <a:srgbClr val="000000"/>
                </a:solidFill>
              </a:rPr>
              <a:t>  ( </a:t>
            </a:r>
            <a:r>
              <a:rPr sz="3200" i="0"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 u="none">
                <a:solidFill>
                  <a:srgbClr val="000000"/>
                </a:solidFill>
              </a:rPr>
              <a:t> )    Selects a subset of </a:t>
            </a:r>
            <a:r>
              <a:rPr u="none">
                <a:solidFill>
                  <a:srgbClr val="FF0000"/>
                </a:solidFill>
              </a:rPr>
              <a:t>rows</a:t>
            </a:r>
            <a:r>
              <a:rPr i="0" u="none">
                <a:solidFill>
                  <a:srgbClr val="000000"/>
                </a:solidFill>
              </a:rPr>
              <a:t> from relation (horizontal).</a:t>
            </a:r>
            <a:endParaRPr i="0" u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 i="1" u="sng">
                <a:solidFill>
                  <a:srgbClr val="0000BE"/>
                </a:solidFill>
              </a:defRPr>
            </a:pPr>
            <a:r>
              <a:t>Projection</a:t>
            </a:r>
            <a:r>
              <a:rPr i="0" u="none">
                <a:solidFill>
                  <a:schemeClr val="accent2"/>
                </a:solidFill>
              </a:rPr>
              <a:t> </a:t>
            </a:r>
            <a:r>
              <a:rPr i="0" u="none">
                <a:solidFill>
                  <a:srgbClr val="000000"/>
                </a:solidFill>
              </a:rPr>
              <a:t> ( </a:t>
            </a:r>
            <a:r>
              <a:rPr sz="3200" i="0"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i="0" u="none">
                <a:solidFill>
                  <a:srgbClr val="000000"/>
                </a:solidFill>
              </a:rPr>
              <a:t> )  Retains only wanted </a:t>
            </a:r>
            <a:r>
              <a:rPr u="none">
                <a:solidFill>
                  <a:srgbClr val="FF0000"/>
                </a:solidFill>
              </a:rPr>
              <a:t>columns</a:t>
            </a:r>
            <a:r>
              <a:rPr i="0" u="none">
                <a:solidFill>
                  <a:srgbClr val="000000"/>
                </a:solidFill>
              </a:rPr>
              <a:t> from relation (vertical).</a:t>
            </a:r>
            <a:endParaRPr i="0" u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i="1" u="sng">
                <a:solidFill>
                  <a:srgbClr val="0000BE"/>
                </a:solidFill>
              </a:defRPr>
            </a:pPr>
            <a:r>
              <a:t>Cross-product</a:t>
            </a:r>
            <a:r>
              <a:rPr i="0" u="none">
                <a:solidFill>
                  <a:schemeClr val="accent2"/>
                </a:solidFill>
              </a:rPr>
              <a:t>  </a:t>
            </a:r>
            <a:r>
              <a:rPr i="0" u="none">
                <a:solidFill>
                  <a:srgbClr val="000000"/>
                </a:solidFill>
              </a:rPr>
              <a:t>( </a:t>
            </a:r>
            <a:r>
              <a:rPr sz="2800" i="0"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´ </a:t>
            </a:r>
            <a:r>
              <a:rPr i="0" u="none">
                <a:solidFill>
                  <a:srgbClr val="000000"/>
                </a:solidFill>
              </a:rPr>
              <a:t>)  Allows us to combine two relations.</a:t>
            </a:r>
            <a:endParaRPr i="0" u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 i="1" u="sng">
                <a:solidFill>
                  <a:srgbClr val="0000BE"/>
                </a:solidFill>
              </a:defRPr>
            </a:pPr>
            <a:r>
              <a:t>Set-difference</a:t>
            </a:r>
            <a:r>
              <a:rPr i="0" u="none">
                <a:solidFill>
                  <a:srgbClr val="000000"/>
                </a:solidFill>
              </a:rPr>
              <a:t>  ( — )  Tuples in r1, but not in r2.</a:t>
            </a:r>
            <a:endParaRPr i="0" u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 i="1" u="sng">
                <a:solidFill>
                  <a:srgbClr val="0000BE"/>
                </a:solidFill>
              </a:defRPr>
            </a:pPr>
            <a:r>
              <a:t>Union</a:t>
            </a:r>
            <a:r>
              <a:rPr i="0" u="none">
                <a:solidFill>
                  <a:schemeClr val="accent2"/>
                </a:solidFill>
              </a:rPr>
              <a:t>  </a:t>
            </a:r>
            <a:r>
              <a:rPr i="0" u="none">
                <a:solidFill>
                  <a:srgbClr val="000000"/>
                </a:solidFill>
              </a:rPr>
              <a:t>( </a:t>
            </a:r>
            <a:r>
              <a:rPr i="0"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rPr i="0" u="none">
                <a:solidFill>
                  <a:srgbClr val="000000"/>
                </a:solidFill>
              </a:rPr>
              <a:t>)  Tuples in r1 and/or in r2.</a:t>
            </a:r>
            <a:endParaRPr i="0" u="none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SzTx/>
              <a:buFont typeface="Wingdings" charset="2"/>
              <a:buNone/>
            </a:pPr>
          </a:p>
          <a:p>
            <a:pPr>
              <a:lnSpc>
                <a:spcPct val="90000"/>
              </a:lnSpc>
              <a:buSzTx/>
              <a:buFont typeface="Wingdings" charset="2"/>
              <a:buNone/>
            </a:pPr>
            <a:r>
              <a:t>Since each operation returns a relation, </a:t>
            </a:r>
            <a:r>
              <a:rPr>
                <a:solidFill>
                  <a:srgbClr val="0000BE"/>
                </a:solidFill>
              </a:rPr>
              <a:t>operations can be </a:t>
            </a:r>
            <a:r>
              <a:rPr i="1">
                <a:solidFill>
                  <a:srgbClr val="0000BE"/>
                </a:solidFill>
              </a:rPr>
              <a:t>composed!</a:t>
            </a:r>
            <a:r>
              <a:rPr>
                <a:solidFill>
                  <a:srgbClr val="0000BE"/>
                </a:solidFill>
              </a:rPr>
              <a:t>  </a:t>
            </a:r>
            <a:endParaRPr>
              <a:solidFill>
                <a:srgbClr val="0000BE"/>
              </a:solidFill>
            </a:endParaRPr>
          </a:p>
          <a:p>
            <a:pPr>
              <a:lnSpc>
                <a:spcPct val="90000"/>
              </a:lnSpc>
              <a:buSzTx/>
              <a:buFont typeface="Wingdings" charset="2"/>
              <a:buNone/>
            </a:pPr>
            <a:r>
              <a:t>(Algebra is “closed”; e.g., x is closed wrt to the field of integer, but not /)</a:t>
            </a:r>
          </a:p>
        </p:txBody>
      </p:sp>
      <p:sp>
        <p:nvSpPr>
          <p:cNvPr id="137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603715" y="5128007"/>
              <a:ext cx="170481" cy="211730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603715" y="5128007"/>
                <a:ext cx="170481" cy="211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846522" y="5179649"/>
              <a:ext cx="113654" cy="139432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2846522" y="5179649"/>
                <a:ext cx="113654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949844" y="5115097"/>
              <a:ext cx="69742" cy="6971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949844" y="5115097"/>
                <a:ext cx="69742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996338" y="5107350"/>
              <a:ext cx="18082" cy="162671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996338" y="5107350"/>
                <a:ext cx="18082" cy="162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078996" y="5164156"/>
              <a:ext cx="77491" cy="253044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3078996" y="5164156"/>
                <a:ext cx="77491" cy="253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213315" y="5153828"/>
              <a:ext cx="111071" cy="9811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213315" y="5153828"/>
                <a:ext cx="111071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3363132" y="5050545"/>
              <a:ext cx="92990" cy="4647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363132" y="5050545"/>
                <a:ext cx="92990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墨迹 11"/>
              <p14:cNvContentPartPr/>
              <p14:nvPr/>
            </p14:nvContentPartPr>
            <p14:xfrm>
              <a:off x="3425125" y="5035052"/>
              <a:ext cx="15498" cy="18591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425125" y="5035052"/>
                <a:ext cx="15498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3626603" y="4962754"/>
              <a:ext cx="193729" cy="29952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626603" y="4962754"/>
                <a:ext cx="193729" cy="299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墨迹 13"/>
              <p14:cNvContentPartPr/>
              <p14:nvPr/>
            </p14:nvContentPartPr>
            <p14:xfrm>
              <a:off x="4060555" y="5063455"/>
              <a:ext cx="361628" cy="32276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060555" y="5063455"/>
                <a:ext cx="361628" cy="322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4437681" y="5071201"/>
              <a:ext cx="131735" cy="6713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437681" y="5071201"/>
                <a:ext cx="131735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4541003" y="4967918"/>
              <a:ext cx="67159" cy="21173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541003" y="4967918"/>
                <a:ext cx="67159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墨迹 16"/>
              <p14:cNvContentPartPr/>
              <p14:nvPr/>
            </p14:nvContentPartPr>
            <p14:xfrm>
              <a:off x="4618494" y="5055709"/>
              <a:ext cx="167899" cy="129104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4618494" y="5055709"/>
                <a:ext cx="167899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墨迹 17"/>
              <p14:cNvContentPartPr/>
              <p14:nvPr/>
            </p14:nvContentPartPr>
            <p14:xfrm>
              <a:off x="5008535" y="5117679"/>
              <a:ext cx="7749" cy="10844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008535" y="5117679"/>
                <a:ext cx="7749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9" name="墨迹 18"/>
              <p14:cNvContentPartPr/>
              <p14:nvPr/>
            </p14:nvContentPartPr>
            <p14:xfrm>
              <a:off x="5016284" y="5045381"/>
              <a:ext cx="41329" cy="2323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016284" y="5045381"/>
                <a:ext cx="41329" cy="23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0" name="墨迹 19"/>
              <p14:cNvContentPartPr/>
              <p14:nvPr/>
            </p14:nvContentPartPr>
            <p14:xfrm>
              <a:off x="5073111" y="5081530"/>
              <a:ext cx="108489" cy="147178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073111" y="5081530"/>
                <a:ext cx="108489" cy="1471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1" name="墨迹 20"/>
              <p14:cNvContentPartPr/>
              <p14:nvPr/>
            </p14:nvContentPartPr>
            <p14:xfrm>
              <a:off x="5450237" y="5066037"/>
              <a:ext cx="185979" cy="9295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450237" y="5066037"/>
                <a:ext cx="185979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墨迹 21"/>
              <p14:cNvContentPartPr/>
              <p14:nvPr/>
            </p14:nvContentPartPr>
            <p14:xfrm>
              <a:off x="5698210" y="4936933"/>
              <a:ext cx="92990" cy="23496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698210" y="4936933"/>
                <a:ext cx="92990" cy="234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3" name="墨迹 22"/>
              <p14:cNvContentPartPr/>
              <p14:nvPr/>
            </p14:nvContentPartPr>
            <p14:xfrm>
              <a:off x="5811864" y="5004067"/>
              <a:ext cx="100739" cy="108448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811864" y="5004067"/>
                <a:ext cx="100739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墨迹 23"/>
              <p14:cNvContentPartPr/>
              <p14:nvPr/>
            </p14:nvContentPartPr>
            <p14:xfrm>
              <a:off x="5930684" y="4890456"/>
              <a:ext cx="139485" cy="25304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5930684" y="4890456"/>
                <a:ext cx="139485" cy="253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6080501" y="4849143"/>
              <a:ext cx="41329" cy="29693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080501" y="4849143"/>
                <a:ext cx="41329" cy="296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6" name="墨迹 25"/>
              <p14:cNvContentPartPr/>
              <p14:nvPr/>
            </p14:nvContentPartPr>
            <p14:xfrm>
              <a:off x="6142495" y="5004067"/>
              <a:ext cx="113654" cy="12394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142495" y="5004067"/>
                <a:ext cx="113654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7" name="墨迹 26"/>
              <p14:cNvContentPartPr/>
              <p14:nvPr/>
            </p14:nvContentPartPr>
            <p14:xfrm>
              <a:off x="6323308" y="5122843"/>
              <a:ext cx="46495" cy="13168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23308" y="5122843"/>
                <a:ext cx="46495" cy="1316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8" name="墨迹 27"/>
              <p14:cNvContentPartPr/>
              <p14:nvPr/>
            </p14:nvContentPartPr>
            <p14:xfrm>
              <a:off x="6524786" y="4890456"/>
              <a:ext cx="307383" cy="237551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524786" y="4890456"/>
                <a:ext cx="307383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墨迹 28"/>
              <p14:cNvContentPartPr/>
              <p14:nvPr/>
            </p14:nvContentPartPr>
            <p14:xfrm>
              <a:off x="6845084" y="5029888"/>
              <a:ext cx="25831" cy="5680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845084" y="5029888"/>
                <a:ext cx="25831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0" name="墨迹 29"/>
              <p14:cNvContentPartPr/>
              <p14:nvPr/>
            </p14:nvContentPartPr>
            <p14:xfrm>
              <a:off x="6865748" y="4931769"/>
              <a:ext cx="41329" cy="4389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865748" y="4931769"/>
                <a:ext cx="41329" cy="43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31" name="墨迹 30"/>
              <p14:cNvContentPartPr/>
              <p14:nvPr/>
            </p14:nvContentPartPr>
            <p14:xfrm>
              <a:off x="6907077" y="4911112"/>
              <a:ext cx="247974" cy="20656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907077" y="4911112"/>
                <a:ext cx="247974" cy="206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2" name="墨迹 31"/>
              <p14:cNvContentPartPr/>
              <p14:nvPr/>
            </p14:nvContentPartPr>
            <p14:xfrm>
              <a:off x="7377193" y="4926605"/>
              <a:ext cx="100739" cy="175581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7377193" y="4926605"/>
                <a:ext cx="100739" cy="175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33" name="墨迹 32"/>
              <p14:cNvContentPartPr/>
              <p14:nvPr/>
            </p14:nvContentPartPr>
            <p14:xfrm>
              <a:off x="7506345" y="4978247"/>
              <a:ext cx="126570" cy="8779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7506345" y="4978247"/>
                <a:ext cx="126570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4" name="墨迹 33"/>
              <p14:cNvContentPartPr/>
              <p14:nvPr/>
            </p14:nvContentPartPr>
            <p14:xfrm>
              <a:off x="7671660" y="4962754"/>
              <a:ext cx="85241" cy="8262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671660" y="4962754"/>
                <a:ext cx="85241" cy="82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5" name="墨迹 34"/>
              <p14:cNvContentPartPr/>
              <p14:nvPr/>
            </p14:nvContentPartPr>
            <p14:xfrm>
              <a:off x="7785315" y="4869799"/>
              <a:ext cx="25830" cy="185910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7785315" y="4869799"/>
                <a:ext cx="25830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" name="墨迹 35"/>
              <p14:cNvContentPartPr/>
              <p14:nvPr/>
            </p14:nvContentPartPr>
            <p14:xfrm>
              <a:off x="7821477" y="4838814"/>
              <a:ext cx="154983" cy="21173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7821477" y="4838814"/>
                <a:ext cx="154983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7" name="墨迹 36"/>
              <p14:cNvContentPartPr/>
              <p14:nvPr/>
            </p14:nvContentPartPr>
            <p14:xfrm>
              <a:off x="8224433" y="4828486"/>
              <a:ext cx="175648" cy="24787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224433" y="4828486"/>
                <a:ext cx="175648" cy="2478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8" name="墨迹 37"/>
              <p14:cNvContentPartPr/>
              <p14:nvPr/>
            </p14:nvContentPartPr>
            <p14:xfrm>
              <a:off x="8596393" y="4926605"/>
              <a:ext cx="286718" cy="160089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596393" y="4926605"/>
                <a:ext cx="286718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9" name="墨迹 38"/>
              <p14:cNvContentPartPr/>
              <p14:nvPr/>
            </p14:nvContentPartPr>
            <p14:xfrm>
              <a:off x="8870196" y="4802665"/>
              <a:ext cx="175648" cy="237551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8870196" y="4802665"/>
                <a:ext cx="175648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0" name="墨迹 39"/>
              <p14:cNvContentPartPr/>
              <p14:nvPr/>
            </p14:nvContentPartPr>
            <p14:xfrm>
              <a:off x="9265403" y="4952426"/>
              <a:ext cx="12915" cy="116193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9265403" y="4952426"/>
                <a:ext cx="12915" cy="116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1" name="墨迹 40"/>
              <p14:cNvContentPartPr/>
              <p14:nvPr/>
            </p14:nvContentPartPr>
            <p14:xfrm>
              <a:off x="9288651" y="4895620"/>
              <a:ext cx="12915" cy="1032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9288651" y="4895620"/>
                <a:ext cx="12915" cy="10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2" name="墨迹 41"/>
              <p14:cNvContentPartPr/>
              <p14:nvPr/>
            </p14:nvContentPartPr>
            <p14:xfrm>
              <a:off x="9360976" y="4983411"/>
              <a:ext cx="147234" cy="8262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9360976" y="4983411"/>
                <a:ext cx="147234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3" name="墨迹 42"/>
              <p14:cNvContentPartPr/>
              <p14:nvPr/>
            </p14:nvContentPartPr>
            <p14:xfrm>
              <a:off x="9707104" y="4921441"/>
              <a:ext cx="152400" cy="98119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9707104" y="4921441"/>
                <a:ext cx="152400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4" name="墨迹 43"/>
              <p14:cNvContentPartPr/>
              <p14:nvPr/>
            </p14:nvContentPartPr>
            <p14:xfrm>
              <a:off x="9877586" y="4921441"/>
              <a:ext cx="92989" cy="10844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9877586" y="4921441"/>
                <a:ext cx="92989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5" name="墨迹 44"/>
              <p14:cNvContentPartPr/>
              <p14:nvPr/>
            </p14:nvContentPartPr>
            <p14:xfrm>
              <a:off x="9996406" y="4926605"/>
              <a:ext cx="64577" cy="9295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9996406" y="4926605"/>
                <a:ext cx="64577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6" name="墨迹 45"/>
              <p14:cNvContentPartPr/>
              <p14:nvPr/>
            </p14:nvContentPartPr>
            <p14:xfrm>
              <a:off x="10089396" y="4782008"/>
              <a:ext cx="118820" cy="211731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10089396" y="4782008"/>
                <a:ext cx="118820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7" name="墨迹 46"/>
              <p14:cNvContentPartPr/>
              <p14:nvPr/>
            </p14:nvContentPartPr>
            <p14:xfrm>
              <a:off x="10223715" y="4854307"/>
              <a:ext cx="87823" cy="103283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10223715" y="4854307"/>
                <a:ext cx="87823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8" name="墨迹 47"/>
              <p14:cNvContentPartPr/>
              <p14:nvPr/>
            </p14:nvContentPartPr>
            <p14:xfrm>
              <a:off x="10208217" y="4787173"/>
              <a:ext cx="162732" cy="22205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10208217" y="4787173"/>
                <a:ext cx="162732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9" name="墨迹 48"/>
              <p14:cNvContentPartPr/>
              <p14:nvPr/>
            </p14:nvContentPartPr>
            <p14:xfrm>
              <a:off x="10389030" y="4856889"/>
              <a:ext cx="253139" cy="14717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10389030" y="4856889"/>
                <a:ext cx="253139" cy="1471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0" name="墨迹 49"/>
              <p14:cNvContentPartPr/>
              <p14:nvPr/>
            </p14:nvContentPartPr>
            <p14:xfrm>
              <a:off x="3543945" y="5644423"/>
              <a:ext cx="490780" cy="428625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3543945" y="5644423"/>
                <a:ext cx="4907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1" name="墨迹 50"/>
              <p14:cNvContentPartPr/>
              <p14:nvPr/>
            </p14:nvContentPartPr>
            <p14:xfrm>
              <a:off x="4055389" y="5652169"/>
              <a:ext cx="64577" cy="183328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4055389" y="5652169"/>
                <a:ext cx="64577" cy="183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2" name="墨迹 51"/>
              <p14:cNvContentPartPr/>
              <p14:nvPr/>
            </p14:nvContentPartPr>
            <p14:xfrm>
              <a:off x="4127715" y="5685736"/>
              <a:ext cx="173064" cy="98119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127715" y="5685736"/>
                <a:ext cx="173064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3" name="墨迹 52"/>
              <p14:cNvContentPartPr/>
              <p14:nvPr/>
            </p14:nvContentPartPr>
            <p14:xfrm>
              <a:off x="4231037" y="5479170"/>
              <a:ext cx="170481" cy="369237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231037" y="5479170"/>
                <a:ext cx="170481" cy="369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4" name="墨迹 53"/>
              <p14:cNvContentPartPr/>
              <p14:nvPr/>
            </p14:nvContentPartPr>
            <p14:xfrm>
              <a:off x="4375688" y="5621184"/>
              <a:ext cx="196312" cy="17299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375688" y="5621184"/>
                <a:ext cx="196312" cy="172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5" name="墨迹 54"/>
              <p14:cNvContentPartPr/>
              <p14:nvPr/>
            </p14:nvContentPartPr>
            <p14:xfrm>
              <a:off x="4675322" y="5778690"/>
              <a:ext cx="36162" cy="72299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675322" y="5778690"/>
                <a:ext cx="36162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6" name="墨迹 55"/>
              <p14:cNvContentPartPr/>
              <p14:nvPr/>
            </p14:nvContentPartPr>
            <p14:xfrm>
              <a:off x="5067945" y="5504991"/>
              <a:ext cx="129153" cy="227222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067945" y="5504991"/>
                <a:ext cx="129153" cy="227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7" name="墨迹 56"/>
              <p14:cNvContentPartPr/>
              <p14:nvPr/>
            </p14:nvContentPartPr>
            <p14:xfrm>
              <a:off x="5062779" y="5703811"/>
              <a:ext cx="144651" cy="54223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062779" y="5703811"/>
                <a:ext cx="144651" cy="54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墨迹 57"/>
              <p14:cNvContentPartPr/>
              <p14:nvPr/>
            </p14:nvContentPartPr>
            <p14:xfrm>
              <a:off x="5259091" y="5623766"/>
              <a:ext cx="116237" cy="108447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5259091" y="5623766"/>
                <a:ext cx="116237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9" name="墨迹 58"/>
              <p14:cNvContentPartPr/>
              <p14:nvPr/>
            </p14:nvContentPartPr>
            <p14:xfrm>
              <a:off x="5426989" y="5582453"/>
              <a:ext cx="100739" cy="309849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426989" y="5582453"/>
                <a:ext cx="100739" cy="3098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0" name="墨迹 59"/>
              <p14:cNvContentPartPr/>
              <p14:nvPr/>
            </p14:nvContentPartPr>
            <p14:xfrm>
              <a:off x="5579389" y="5597946"/>
              <a:ext cx="90407" cy="108447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579389" y="5597946"/>
                <a:ext cx="90407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1" name="墨迹 60"/>
              <p14:cNvContentPartPr/>
              <p14:nvPr/>
            </p14:nvContentPartPr>
            <p14:xfrm>
              <a:off x="5662047" y="5551468"/>
              <a:ext cx="61993" cy="46477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662047" y="5551468"/>
                <a:ext cx="61993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2" name="墨迹 61"/>
              <p14:cNvContentPartPr/>
              <p14:nvPr/>
            </p14:nvContentPartPr>
            <p14:xfrm>
              <a:off x="5718874" y="5484334"/>
              <a:ext cx="30997" cy="20656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718874" y="5484334"/>
                <a:ext cx="30997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3" name="墨迹 62"/>
              <p14:cNvContentPartPr/>
              <p14:nvPr/>
            </p14:nvContentPartPr>
            <p14:xfrm>
              <a:off x="5910020" y="5510154"/>
              <a:ext cx="72325" cy="22980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910020" y="5510154"/>
                <a:ext cx="72325" cy="229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4" name="墨迹 63"/>
              <p14:cNvContentPartPr/>
              <p14:nvPr/>
            </p14:nvContentPartPr>
            <p14:xfrm>
              <a:off x="6049504" y="5538558"/>
              <a:ext cx="77492" cy="54223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6049504" y="5538558"/>
                <a:ext cx="77492" cy="54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5" name="墨迹 64"/>
              <p14:cNvContentPartPr/>
              <p14:nvPr/>
            </p14:nvContentPartPr>
            <p14:xfrm>
              <a:off x="6090833" y="5520483"/>
              <a:ext cx="36163" cy="162671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090833" y="5520483"/>
                <a:ext cx="36163" cy="162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6" name="墨迹 65"/>
              <p14:cNvContentPartPr/>
              <p14:nvPr/>
            </p14:nvContentPartPr>
            <p14:xfrm>
              <a:off x="6126996" y="5592781"/>
              <a:ext cx="103322" cy="67134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126996" y="5592781"/>
                <a:ext cx="103322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7" name="墨迹 66"/>
              <p14:cNvContentPartPr/>
              <p14:nvPr/>
            </p14:nvContentPartPr>
            <p14:xfrm>
              <a:off x="6250982" y="5515319"/>
              <a:ext cx="82658" cy="139432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250982" y="5515319"/>
                <a:ext cx="82658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8" name="墨迹 67"/>
              <p14:cNvContentPartPr/>
              <p14:nvPr/>
            </p14:nvContentPartPr>
            <p14:xfrm>
              <a:off x="6343973" y="5484334"/>
              <a:ext cx="10332" cy="18849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343973" y="5484334"/>
                <a:ext cx="10332" cy="1884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9" name="墨迹 68"/>
              <p14:cNvContentPartPr/>
              <p14:nvPr/>
            </p14:nvContentPartPr>
            <p14:xfrm>
              <a:off x="6390467" y="5623766"/>
              <a:ext cx="18081" cy="258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6390467" y="5623766"/>
                <a:ext cx="18081" cy="2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0" name="墨迹 69"/>
              <p14:cNvContentPartPr/>
              <p14:nvPr/>
            </p14:nvContentPartPr>
            <p14:xfrm>
              <a:off x="6400800" y="5546303"/>
              <a:ext cx="72325" cy="103283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6400800" y="5546303"/>
                <a:ext cx="72325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1" name="墨迹 70"/>
              <p14:cNvContentPartPr/>
              <p14:nvPr/>
            </p14:nvContentPartPr>
            <p14:xfrm>
              <a:off x="6545451" y="5489498"/>
              <a:ext cx="41328" cy="198820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6545451" y="5489498"/>
                <a:ext cx="41328" cy="19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2" name="墨迹 71"/>
              <p14:cNvContentPartPr/>
              <p14:nvPr/>
            </p14:nvContentPartPr>
            <p14:xfrm>
              <a:off x="6814088" y="5577289"/>
              <a:ext cx="108488" cy="92955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6814088" y="5577289"/>
                <a:ext cx="108488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3" name="墨迹 72"/>
              <p14:cNvContentPartPr/>
              <p14:nvPr/>
            </p14:nvContentPartPr>
            <p14:xfrm>
              <a:off x="6979403" y="5556632"/>
              <a:ext cx="116237" cy="98119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6979403" y="5556632"/>
                <a:ext cx="116237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4" name="墨迹 73"/>
              <p14:cNvContentPartPr/>
              <p14:nvPr/>
            </p14:nvContentPartPr>
            <p14:xfrm>
              <a:off x="7087891" y="5474005"/>
              <a:ext cx="67160" cy="41314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7087891" y="5474005"/>
                <a:ext cx="67160" cy="413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5" name="墨迹 74"/>
              <p14:cNvContentPartPr/>
              <p14:nvPr/>
            </p14:nvContentPartPr>
            <p14:xfrm>
              <a:off x="7149884" y="5458513"/>
              <a:ext cx="20664" cy="165253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7149884" y="5458513"/>
                <a:ext cx="20664" cy="165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6" name="墨迹 75"/>
              <p14:cNvContentPartPr/>
              <p14:nvPr/>
            </p14:nvContentPartPr>
            <p14:xfrm>
              <a:off x="7180881" y="5510154"/>
              <a:ext cx="123986" cy="258208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7180881" y="5510154"/>
                <a:ext cx="123986" cy="258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7" name="墨迹 76"/>
              <p14:cNvContentPartPr/>
              <p14:nvPr/>
            </p14:nvContentPartPr>
            <p14:xfrm>
              <a:off x="7341030" y="5504991"/>
              <a:ext cx="111071" cy="98118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7341030" y="5504991"/>
                <a:ext cx="111071" cy="98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8" name="墨迹 77"/>
              <p14:cNvContentPartPr/>
              <p14:nvPr/>
            </p14:nvContentPartPr>
            <p14:xfrm>
              <a:off x="7454684" y="5412036"/>
              <a:ext cx="77492" cy="198820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7454684" y="5412036"/>
                <a:ext cx="77492" cy="19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9" name="墨迹 78"/>
              <p14:cNvContentPartPr/>
              <p14:nvPr/>
            </p14:nvContentPartPr>
            <p14:xfrm>
              <a:off x="7614833" y="5412036"/>
              <a:ext cx="108489" cy="263371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7614833" y="5412036"/>
                <a:ext cx="108489" cy="263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0" name="墨迹 79"/>
              <p14:cNvContentPartPr/>
              <p14:nvPr/>
            </p14:nvContentPartPr>
            <p14:xfrm>
              <a:off x="7738820" y="5458513"/>
              <a:ext cx="98155" cy="67134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7738820" y="5458513"/>
                <a:ext cx="98155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1" name="墨迹 80"/>
              <p14:cNvContentPartPr/>
              <p14:nvPr/>
            </p14:nvContentPartPr>
            <p14:xfrm>
              <a:off x="7800813" y="5437857"/>
              <a:ext cx="41329" cy="162671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7800813" y="5437857"/>
                <a:ext cx="41329" cy="162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2" name="墨迹 81"/>
              <p14:cNvContentPartPr/>
              <p14:nvPr/>
            </p14:nvContentPartPr>
            <p14:xfrm>
              <a:off x="7847308" y="5510154"/>
              <a:ext cx="92989" cy="87791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7847308" y="5510154"/>
                <a:ext cx="92989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3" name="墨迹 82"/>
              <p14:cNvContentPartPr/>
              <p14:nvPr/>
            </p14:nvContentPartPr>
            <p14:xfrm>
              <a:off x="7986793" y="5412036"/>
              <a:ext cx="113654" cy="227222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7986793" y="5412036"/>
                <a:ext cx="113654" cy="227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4" name="墨迹 83"/>
              <p14:cNvContentPartPr/>
              <p14:nvPr/>
            </p14:nvContentPartPr>
            <p14:xfrm>
              <a:off x="8082366" y="5375887"/>
              <a:ext cx="23247" cy="240133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8082366" y="5375887"/>
                <a:ext cx="23247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5" name="墨迹 84"/>
              <p14:cNvContentPartPr/>
              <p14:nvPr/>
            </p14:nvContentPartPr>
            <p14:xfrm>
              <a:off x="8136610" y="5474005"/>
              <a:ext cx="98156" cy="118776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8136610" y="5474005"/>
                <a:ext cx="98156" cy="118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6" name="墨迹 85"/>
              <p14:cNvContentPartPr/>
              <p14:nvPr/>
            </p14:nvContentPartPr>
            <p14:xfrm>
              <a:off x="8312257" y="5391379"/>
              <a:ext cx="46496" cy="348580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8312257" y="5391379"/>
                <a:ext cx="46496" cy="34858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"/>
          <p:cNvSpPr txBox="1"/>
          <p:nvPr>
            <p:ph type="title"/>
          </p:nvPr>
        </p:nvSpPr>
        <p:spPr>
          <a:xfrm>
            <a:off x="624425" y="113784"/>
            <a:ext cx="7772401" cy="1143001"/>
          </a:xfrm>
          <a:prstGeom prst="rect">
            <a:avLst/>
          </a:prstGeom>
        </p:spPr>
        <p:txBody>
          <a:bodyPr/>
          <a:lstStyle/>
          <a:p>
            <a:r>
              <a:t>Example Instances</a:t>
            </a:r>
          </a:p>
        </p:txBody>
      </p:sp>
      <p:grpSp>
        <p:nvGrpSpPr>
          <p:cNvPr id="142" name="Group 18"/>
          <p:cNvGrpSpPr/>
          <p:nvPr/>
        </p:nvGrpSpPr>
        <p:grpSpPr>
          <a:xfrm>
            <a:off x="6629400" y="1334229"/>
            <a:ext cx="4322763" cy="4473576"/>
            <a:chOff x="0" y="0"/>
            <a:chExt cx="4322762" cy="4473575"/>
          </a:xfrm>
        </p:grpSpPr>
        <p:pic>
          <p:nvPicPr>
            <p:cNvPr id="140" name="Object 5" descr="Object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7" y="0"/>
              <a:ext cx="4154489" cy="2101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1" name="Object 6" descr="Object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63775"/>
              <a:ext cx="4322763" cy="22098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143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6" y="4084375"/>
            <a:ext cx="3332163" cy="1598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Rectangle 8"/>
          <p:cNvSpPr txBox="1"/>
          <p:nvPr/>
        </p:nvSpPr>
        <p:spPr>
          <a:xfrm>
            <a:off x="697233" y="5682988"/>
            <a:ext cx="1573264" cy="39310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Reserve: R1</a:t>
            </a:r>
          </a:p>
        </p:txBody>
      </p:sp>
      <p:sp>
        <p:nvSpPr>
          <p:cNvPr id="145" name="Rectangle 9"/>
          <p:cNvSpPr txBox="1"/>
          <p:nvPr/>
        </p:nvSpPr>
        <p:spPr>
          <a:xfrm>
            <a:off x="4922837" y="1466226"/>
            <a:ext cx="1394670" cy="39310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Sailors: S1</a:t>
            </a:r>
          </a:p>
        </p:txBody>
      </p:sp>
      <p:sp>
        <p:nvSpPr>
          <p:cNvPr id="146" name="Rectangle 10"/>
          <p:cNvSpPr txBox="1"/>
          <p:nvPr/>
        </p:nvSpPr>
        <p:spPr>
          <a:xfrm>
            <a:off x="5058676" y="3630379"/>
            <a:ext cx="1394670" cy="39310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Sailors: S2</a:t>
            </a:r>
          </a:p>
        </p:txBody>
      </p:sp>
      <p:pic>
        <p:nvPicPr>
          <p:cNvPr id="147" name="Object 14" descr="Object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5" y="1274509"/>
            <a:ext cx="4665664" cy="2222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Rectangle 17"/>
          <p:cNvSpPr txBox="1"/>
          <p:nvPr/>
        </p:nvSpPr>
        <p:spPr>
          <a:xfrm>
            <a:off x="670463" y="3523198"/>
            <a:ext cx="823021" cy="39310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Boats</a:t>
            </a:r>
          </a:p>
        </p:txBody>
      </p:sp>
      <p:sp>
        <p:nvSpPr>
          <p:cNvPr id="149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1358684" y="3857625"/>
              <a:ext cx="480448" cy="16008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358684" y="3857625"/>
                <a:ext cx="480448" cy="1600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1854630" y="3836968"/>
              <a:ext cx="56827" cy="22205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1854630" y="3836968"/>
                <a:ext cx="56827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2079355" y="3867953"/>
              <a:ext cx="694841" cy="134268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079355" y="3867953"/>
                <a:ext cx="694841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1885627" y="3527118"/>
              <a:ext cx="100739" cy="23238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885627" y="3527118"/>
                <a:ext cx="100739" cy="232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1999281" y="3635566"/>
              <a:ext cx="123986" cy="123940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999281" y="3635566"/>
                <a:ext cx="123986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2123267" y="3599417"/>
              <a:ext cx="113655" cy="27111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2123267" y="3599417"/>
                <a:ext cx="113655" cy="271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1379349" y="5603109"/>
              <a:ext cx="1299274" cy="449282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379349" y="5603109"/>
                <a:ext cx="1299274" cy="449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2118101" y="5613438"/>
              <a:ext cx="519193" cy="232387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118101" y="5613438"/>
                <a:ext cx="519193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882684" y="5561796"/>
              <a:ext cx="30997" cy="35374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882684" y="5561796"/>
                <a:ext cx="30997" cy="353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2774196" y="6109197"/>
              <a:ext cx="113654" cy="20140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774196" y="6109197"/>
                <a:ext cx="113654" cy="2014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2877518" y="6181495"/>
              <a:ext cx="100739" cy="103283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2877518" y="6181495"/>
                <a:ext cx="100739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022169" y="6036899"/>
              <a:ext cx="33580" cy="25820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022169" y="6036899"/>
                <a:ext cx="33580" cy="258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3073830" y="6166003"/>
              <a:ext cx="147234" cy="10328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073830" y="6166003"/>
                <a:ext cx="147234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3192650" y="6026571"/>
              <a:ext cx="103322" cy="196238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192650" y="6026571"/>
                <a:ext cx="103322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3326969" y="6160838"/>
              <a:ext cx="7749" cy="5164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326969" y="6160838"/>
                <a:ext cx="7749" cy="51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7" name="墨迹 16"/>
              <p14:cNvContentPartPr/>
              <p14:nvPr/>
            </p14:nvContentPartPr>
            <p14:xfrm>
              <a:off x="3332135" y="6067883"/>
              <a:ext cx="25830" cy="4906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332135" y="6067883"/>
                <a:ext cx="25830" cy="4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墨迹 17"/>
              <p14:cNvContentPartPr/>
              <p14:nvPr/>
            </p14:nvContentPartPr>
            <p14:xfrm>
              <a:off x="3394128" y="6109197"/>
              <a:ext cx="214394" cy="123940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394128" y="6109197"/>
                <a:ext cx="214394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2681206" y="6450031"/>
              <a:ext cx="113655" cy="196238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2681206" y="6450031"/>
                <a:ext cx="113655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2831023" y="6506837"/>
              <a:ext cx="142068" cy="9811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2831023" y="6506837"/>
                <a:ext cx="142068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1" name="墨迹 20"/>
              <p14:cNvContentPartPr/>
              <p14:nvPr/>
            </p14:nvContentPartPr>
            <p14:xfrm>
              <a:off x="3011837" y="6496508"/>
              <a:ext cx="5166" cy="7488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011837" y="6496508"/>
                <a:ext cx="5166" cy="74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2" name="墨迹 21"/>
              <p14:cNvContentPartPr/>
              <p14:nvPr/>
            </p14:nvContentPartPr>
            <p14:xfrm>
              <a:off x="2986006" y="6429375"/>
              <a:ext cx="20665" cy="18074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2986006" y="6429375"/>
                <a:ext cx="20665" cy="18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3" name="墨迹 22"/>
              <p14:cNvContentPartPr/>
              <p14:nvPr/>
            </p14:nvContentPartPr>
            <p14:xfrm>
              <a:off x="3073830" y="6346748"/>
              <a:ext cx="23247" cy="22464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073830" y="6346748"/>
                <a:ext cx="23247" cy="224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4" name="墨迹 23"/>
              <p14:cNvContentPartPr/>
              <p14:nvPr/>
            </p14:nvContentPartPr>
            <p14:xfrm>
              <a:off x="3146155" y="6429375"/>
              <a:ext cx="131736" cy="14976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146155" y="6429375"/>
                <a:ext cx="131736" cy="149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墨迹 24"/>
              <p14:cNvContentPartPr/>
              <p14:nvPr/>
            </p14:nvContentPartPr>
            <p14:xfrm>
              <a:off x="3481952" y="6419046"/>
              <a:ext cx="59410" cy="15492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481952" y="6419046"/>
                <a:ext cx="59410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6" name="墨迹 25"/>
              <p14:cNvContentPartPr/>
              <p14:nvPr/>
            </p14:nvContentPartPr>
            <p14:xfrm>
              <a:off x="3569776" y="6444867"/>
              <a:ext cx="95572" cy="8262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569776" y="6444867"/>
                <a:ext cx="95572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7" name="墨迹 26"/>
              <p14:cNvContentPartPr/>
              <p14:nvPr/>
            </p14:nvContentPartPr>
            <p14:xfrm>
              <a:off x="3678264" y="6367404"/>
              <a:ext cx="237641" cy="18591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678264" y="6367404"/>
                <a:ext cx="237641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8" name="墨迹 27"/>
              <p14:cNvContentPartPr/>
              <p14:nvPr/>
            </p14:nvContentPartPr>
            <p14:xfrm>
              <a:off x="3952067" y="6390643"/>
              <a:ext cx="103322" cy="13685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952067" y="6390643"/>
                <a:ext cx="103322" cy="13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9" name="墨迹 28"/>
              <p14:cNvContentPartPr/>
              <p14:nvPr/>
            </p14:nvContentPartPr>
            <p14:xfrm>
              <a:off x="4070888" y="6372569"/>
              <a:ext cx="152400" cy="9811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070888" y="6372569"/>
                <a:ext cx="152400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0" name="墨迹 29"/>
              <p14:cNvContentPartPr/>
              <p14:nvPr/>
            </p14:nvContentPartPr>
            <p14:xfrm>
              <a:off x="4205206" y="6320927"/>
              <a:ext cx="165316" cy="18849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205206" y="6320927"/>
                <a:ext cx="165316" cy="188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1" name="墨迹 30"/>
              <p14:cNvContentPartPr/>
              <p14:nvPr/>
            </p14:nvContentPartPr>
            <p14:xfrm>
              <a:off x="4541003" y="6408718"/>
              <a:ext cx="157566" cy="108447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541003" y="6408718"/>
                <a:ext cx="157566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2" name="墨迹 31"/>
              <p14:cNvContentPartPr/>
              <p14:nvPr/>
            </p14:nvContentPartPr>
            <p14:xfrm>
              <a:off x="4912962" y="6279614"/>
              <a:ext cx="118821" cy="24787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912962" y="6279614"/>
                <a:ext cx="118821" cy="2478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3" name="墨迹 32"/>
              <p14:cNvContentPartPr/>
              <p14:nvPr/>
            </p14:nvContentPartPr>
            <p14:xfrm>
              <a:off x="5067945" y="6403553"/>
              <a:ext cx="108489" cy="87791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067945" y="6403553"/>
                <a:ext cx="108489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4" name="墨迹 33"/>
              <p14:cNvContentPartPr/>
              <p14:nvPr/>
            </p14:nvContentPartPr>
            <p14:xfrm>
              <a:off x="5228095" y="6382897"/>
              <a:ext cx="142067" cy="8779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228095" y="6382897"/>
                <a:ext cx="142067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5" name="墨迹 34"/>
              <p14:cNvContentPartPr/>
              <p14:nvPr/>
            </p14:nvContentPartPr>
            <p14:xfrm>
              <a:off x="5352081" y="6238301"/>
              <a:ext cx="139485" cy="23238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352081" y="6238301"/>
                <a:ext cx="139485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6" name="墨迹 35"/>
              <p14:cNvContentPartPr/>
              <p14:nvPr/>
            </p14:nvContentPartPr>
            <p14:xfrm>
              <a:off x="5450237" y="6326092"/>
              <a:ext cx="92989" cy="12910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450237" y="6326092"/>
                <a:ext cx="92989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7" name="墨迹 36"/>
              <p14:cNvContentPartPr/>
              <p14:nvPr/>
            </p14:nvContentPartPr>
            <p14:xfrm>
              <a:off x="5873857" y="6393225"/>
              <a:ext cx="129153" cy="10328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873857" y="6393225"/>
                <a:ext cx="129153" cy="103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8" name="墨迹 37"/>
              <p14:cNvContentPartPr/>
              <p14:nvPr/>
            </p14:nvContentPartPr>
            <p14:xfrm>
              <a:off x="6018508" y="6362241"/>
              <a:ext cx="85240" cy="11361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018508" y="6362241"/>
                <a:ext cx="85240" cy="113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9" name="墨迹 38"/>
              <p14:cNvContentPartPr/>
              <p14:nvPr/>
            </p14:nvContentPartPr>
            <p14:xfrm>
              <a:off x="6152826" y="6212480"/>
              <a:ext cx="56827" cy="22722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152826" y="6212480"/>
                <a:ext cx="56827" cy="227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0" name="墨迹 39"/>
              <p14:cNvContentPartPr/>
              <p14:nvPr/>
            </p14:nvContentPartPr>
            <p14:xfrm>
              <a:off x="6219986" y="6320927"/>
              <a:ext cx="108488" cy="25046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219986" y="6320927"/>
                <a:ext cx="108488" cy="25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1" name="墨迹 40"/>
              <p14:cNvContentPartPr/>
              <p14:nvPr/>
            </p14:nvContentPartPr>
            <p14:xfrm>
              <a:off x="6436962" y="6357076"/>
              <a:ext cx="98156" cy="98119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436962" y="6357076"/>
                <a:ext cx="98156" cy="9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2" name="墨迹 41"/>
              <p14:cNvContentPartPr/>
              <p14:nvPr/>
            </p14:nvContentPartPr>
            <p14:xfrm>
              <a:off x="6560948" y="6362241"/>
              <a:ext cx="139485" cy="82626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560948" y="6362241"/>
                <a:ext cx="139485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3" name="墨迹 42"/>
              <p14:cNvContentPartPr/>
              <p14:nvPr/>
            </p14:nvContentPartPr>
            <p14:xfrm>
              <a:off x="6881247" y="6284778"/>
              <a:ext cx="118820" cy="134268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881247" y="6284778"/>
                <a:ext cx="118820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4" name="墨迹 43"/>
              <p14:cNvContentPartPr/>
              <p14:nvPr/>
            </p14:nvContentPartPr>
            <p14:xfrm>
              <a:off x="7046562" y="6315763"/>
              <a:ext cx="126570" cy="6713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046562" y="6315763"/>
                <a:ext cx="126570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7217044" y="6258958"/>
              <a:ext cx="144651" cy="13426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217044" y="6258958"/>
                <a:ext cx="144651" cy="134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7496013" y="6135017"/>
              <a:ext cx="216977" cy="263372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96013" y="6135017"/>
                <a:ext cx="216977" cy="263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7712989" y="6222809"/>
              <a:ext cx="273804" cy="40538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712989" y="6222809"/>
                <a:ext cx="273804" cy="405386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4"/>
          <p:cNvSpPr txBox="1"/>
          <p:nvPr>
            <p:ph type="title"/>
          </p:nvPr>
        </p:nvSpPr>
        <p:spPr>
          <a:xfrm>
            <a:off x="609600" y="153987"/>
            <a:ext cx="7772400" cy="1143001"/>
          </a:xfrm>
          <a:prstGeom prst="rect">
            <a:avLst/>
          </a:prstGeom>
        </p:spPr>
        <p:txBody>
          <a:bodyPr/>
          <a:lstStyle/>
          <a:p>
            <a:r>
              <a:t>Projection</a:t>
            </a:r>
          </a:p>
        </p:txBody>
      </p:sp>
      <p:pic>
        <p:nvPicPr>
          <p:cNvPr id="152" name="Object 8" descr="Object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302" y="1199550"/>
            <a:ext cx="2087563" cy="736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Rectangle 9"/>
          <p:cNvSpPr txBox="1"/>
          <p:nvPr>
            <p:ph type="body" idx="1"/>
          </p:nvPr>
        </p:nvSpPr>
        <p:spPr>
          <a:xfrm>
            <a:off x="673100" y="1318054"/>
            <a:ext cx="11353800" cy="48768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Examples:        </a:t>
            </a:r>
          </a:p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Retains only attributes that are in the “</a:t>
            </a:r>
            <a:r>
              <a:rPr i="1"/>
              <a:t>projection list”</a:t>
            </a:r>
            <a:r>
              <a:t>.</a:t>
            </a:r>
          </a:p>
          <a:p>
            <a:pPr>
              <a:spcBef>
                <a:spcPts val="600"/>
              </a:spcBef>
              <a:defRPr sz="2800" i="1">
                <a:solidFill>
                  <a:srgbClr val="0000B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Schema</a:t>
            </a:r>
            <a:r>
              <a:rPr i="0">
                <a:solidFill>
                  <a:srgbClr val="000000"/>
                </a:solidFill>
              </a:rPr>
              <a:t> of result:</a:t>
            </a:r>
            <a:endParaRPr i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exactly the fields in the projection list, with the same names that they had in the input relation.</a:t>
            </a:r>
            <a:endParaRPr sz="2200"/>
          </a:p>
          <a:p>
            <a: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Projection operator has to </a:t>
            </a:r>
            <a:r>
              <a:rPr i="1">
                <a:solidFill>
                  <a:srgbClr val="0000BE"/>
                </a:solidFill>
              </a:rPr>
              <a:t>eliminate duplicates</a:t>
            </a:r>
            <a:r>
              <a:rPr>
                <a:solidFill>
                  <a:srgbClr val="0000BE"/>
                </a:solidFill>
              </a:rPr>
              <a:t>   </a:t>
            </a:r>
            <a:endParaRPr>
              <a:solidFill>
                <a:srgbClr val="0000BE"/>
              </a:solidFill>
            </a:endParaRPr>
          </a:p>
          <a:p>
            <a:pPr marL="0" indent="0">
              <a:spcBef>
                <a:spcPts val="600"/>
              </a:spcBef>
              <a:buSzTx/>
              <a:buFont typeface="Wingdings" charset="2"/>
              <a:buNone/>
              <a:defRPr sz="2800">
                <a:solidFill>
                  <a:srgbClr val="0000B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(How do they arise? Why remove them?)</a:t>
            </a:r>
            <a:endParaRPr>
              <a:solidFill>
                <a:srgbClr val="000000"/>
              </a:solidFill>
            </a:endParaRPr>
          </a:p>
          <a:p>
            <a:pPr marL="742950" lvl="1" indent="-285750">
              <a:spcBef>
                <a:spcPts val="600"/>
              </a:spcBef>
              <a:buFont typeface="Arial" charset="0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Note: real systems typically don’t do duplicate elimination unless the user explicitly asks for it.  (Why not?)</a:t>
            </a:r>
          </a:p>
        </p:txBody>
      </p:sp>
      <p:pic>
        <p:nvPicPr>
          <p:cNvPr id="154" name="Object 10" descr="Object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806" y="1118587"/>
            <a:ext cx="3455988" cy="8985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631769" y="748802"/>
              <a:ext cx="54244" cy="196238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3631769" y="748802"/>
                <a:ext cx="54244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626603" y="764295"/>
              <a:ext cx="183397" cy="20914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626603" y="764295"/>
                <a:ext cx="183397" cy="209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817749" y="712653"/>
              <a:ext cx="149817" cy="28661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817749" y="712653"/>
                <a:ext cx="149817" cy="286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3848745" y="883070"/>
              <a:ext cx="100739" cy="56806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3848745" y="883070"/>
                <a:ext cx="100739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050223" y="877906"/>
              <a:ext cx="85241" cy="25821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050223" y="877906"/>
                <a:ext cx="85241" cy="2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070888" y="846921"/>
              <a:ext cx="147234" cy="13943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070888" y="846921"/>
                <a:ext cx="147234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215538" y="826265"/>
              <a:ext cx="273804" cy="24271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215538" y="826265"/>
                <a:ext cx="273804" cy="24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4479010" y="836593"/>
              <a:ext cx="129152" cy="7229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479010" y="836593"/>
                <a:ext cx="129152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4613328" y="697161"/>
              <a:ext cx="87824" cy="23755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613328" y="697161"/>
                <a:ext cx="87824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690820" y="831429"/>
              <a:ext cx="105905" cy="5164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690820" y="831429"/>
                <a:ext cx="105905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4804474" y="779787"/>
              <a:ext cx="118820" cy="16783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804474" y="779787"/>
                <a:ext cx="118820" cy="16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5104108" y="831429"/>
              <a:ext cx="51661" cy="123939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5104108" y="831429"/>
                <a:ext cx="51661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5124772" y="779787"/>
              <a:ext cx="28414" cy="5422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124772" y="779787"/>
                <a:ext cx="28414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5" name="墨迹 14"/>
              <p14:cNvContentPartPr/>
              <p14:nvPr/>
            </p14:nvContentPartPr>
            <p14:xfrm>
              <a:off x="5160935" y="852085"/>
              <a:ext cx="98156" cy="6713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5160935" y="852085"/>
                <a:ext cx="98156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5434739" y="790115"/>
              <a:ext cx="253139" cy="196238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434739" y="790115"/>
                <a:ext cx="253139" cy="19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5708542" y="738474"/>
              <a:ext cx="113654" cy="21173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708542" y="738474"/>
                <a:ext cx="113654" cy="211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5791200" y="846921"/>
              <a:ext cx="113654" cy="13943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791200" y="846921"/>
                <a:ext cx="113654" cy="139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9" name="墨迹 18"/>
              <p14:cNvContentPartPr/>
              <p14:nvPr/>
            </p14:nvContentPartPr>
            <p14:xfrm>
              <a:off x="6010759" y="981189"/>
              <a:ext cx="43912" cy="14976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6010759" y="981189"/>
                <a:ext cx="43912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" name="墨迹 19"/>
              <p14:cNvContentPartPr/>
              <p14:nvPr/>
            </p14:nvContentPartPr>
            <p14:xfrm>
              <a:off x="6152826" y="877906"/>
              <a:ext cx="118820" cy="15492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6152826" y="877906"/>
                <a:ext cx="118820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6281979" y="872742"/>
              <a:ext cx="152400" cy="123940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281979" y="872742"/>
                <a:ext cx="152400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2" name="墨迹 21"/>
              <p14:cNvContentPartPr/>
              <p14:nvPr/>
            </p14:nvContentPartPr>
            <p14:xfrm>
              <a:off x="6509288" y="753966"/>
              <a:ext cx="193729" cy="22205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509288" y="753966"/>
                <a:ext cx="193729" cy="222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墨迹 22"/>
              <p14:cNvContentPartPr/>
              <p14:nvPr/>
            </p14:nvContentPartPr>
            <p14:xfrm>
              <a:off x="6726264" y="831429"/>
              <a:ext cx="123986" cy="9295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726264" y="831429"/>
                <a:ext cx="12398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4" name="墨迹 23"/>
              <p14:cNvContentPartPr/>
              <p14:nvPr/>
            </p14:nvContentPartPr>
            <p14:xfrm>
              <a:off x="6850251" y="795280"/>
              <a:ext cx="108488" cy="28402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850251" y="795280"/>
                <a:ext cx="108488" cy="2840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5" name="墨迹 24"/>
              <p14:cNvContentPartPr/>
              <p14:nvPr/>
            </p14:nvContentPartPr>
            <p14:xfrm>
              <a:off x="6984569" y="743638"/>
              <a:ext cx="25831" cy="229805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984569" y="743638"/>
                <a:ext cx="25831" cy="229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6" name="墨迹 25"/>
              <p14:cNvContentPartPr/>
              <p14:nvPr/>
            </p14:nvContentPartPr>
            <p14:xfrm>
              <a:off x="7062060" y="877906"/>
              <a:ext cx="5166" cy="72298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7062060" y="877906"/>
                <a:ext cx="5166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7" name="墨迹 26"/>
              <p14:cNvContentPartPr/>
              <p14:nvPr/>
            </p14:nvContentPartPr>
            <p14:xfrm>
              <a:off x="7056895" y="803026"/>
              <a:ext cx="49078" cy="1291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7056895" y="803026"/>
                <a:ext cx="49078" cy="12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墨迹 27"/>
              <p14:cNvContentPartPr/>
              <p14:nvPr/>
            </p14:nvContentPartPr>
            <p14:xfrm>
              <a:off x="7118888" y="857250"/>
              <a:ext cx="131736" cy="11877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7118888" y="857250"/>
                <a:ext cx="131736" cy="11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墨迹 28"/>
              <p14:cNvContentPartPr/>
              <p14:nvPr/>
            </p14:nvContentPartPr>
            <p14:xfrm>
              <a:off x="7268704" y="883070"/>
              <a:ext cx="149818" cy="67134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7268704" y="883070"/>
                <a:ext cx="149818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7403023" y="712653"/>
              <a:ext cx="309966" cy="271118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7403023" y="712653"/>
                <a:ext cx="309966" cy="271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1" name="墨迹 30"/>
              <p14:cNvContentPartPr/>
              <p14:nvPr/>
            </p14:nvContentPartPr>
            <p14:xfrm>
              <a:off x="8069451" y="722981"/>
              <a:ext cx="180813" cy="263372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069451" y="722981"/>
                <a:ext cx="180813" cy="263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2" name="墨迹 31"/>
              <p14:cNvContentPartPr/>
              <p14:nvPr/>
            </p14:nvContentPartPr>
            <p14:xfrm>
              <a:off x="8048786" y="988935"/>
              <a:ext cx="95573" cy="4906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048786" y="988935"/>
                <a:ext cx="95573" cy="4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3" name="墨迹 32"/>
              <p14:cNvContentPartPr/>
              <p14:nvPr/>
            </p14:nvContentPartPr>
            <p14:xfrm>
              <a:off x="8296759" y="738474"/>
              <a:ext cx="118820" cy="278864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8296759" y="738474"/>
                <a:ext cx="118820" cy="278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4" name="墨迹 33"/>
              <p14:cNvContentPartPr/>
              <p14:nvPr/>
            </p14:nvContentPartPr>
            <p14:xfrm>
              <a:off x="8415579" y="841757"/>
              <a:ext cx="82658" cy="14976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8415579" y="841757"/>
                <a:ext cx="82658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墨迹 34"/>
              <p14:cNvContentPartPr/>
              <p14:nvPr/>
            </p14:nvContentPartPr>
            <p14:xfrm>
              <a:off x="8534400" y="852085"/>
              <a:ext cx="92989" cy="11877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8534400" y="852085"/>
                <a:ext cx="92989" cy="118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6" name="墨迹 35"/>
              <p14:cNvContentPartPr/>
              <p14:nvPr/>
            </p14:nvContentPartPr>
            <p14:xfrm>
              <a:off x="8611891" y="764295"/>
              <a:ext cx="154983" cy="224640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8611891" y="764295"/>
                <a:ext cx="154983" cy="22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7" name="墨迹 36"/>
              <p14:cNvContentPartPr/>
              <p14:nvPr/>
            </p14:nvContentPartPr>
            <p14:xfrm>
              <a:off x="8823701" y="759131"/>
              <a:ext cx="36163" cy="240133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8823701" y="759131"/>
                <a:ext cx="36163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墨迹 37"/>
              <p14:cNvContentPartPr/>
              <p14:nvPr/>
            </p14:nvContentPartPr>
            <p14:xfrm>
              <a:off x="8999348" y="774623"/>
              <a:ext cx="216977" cy="216895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8999348" y="774623"/>
                <a:ext cx="216977" cy="216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9" name="墨迹 38"/>
              <p14:cNvContentPartPr/>
              <p14:nvPr/>
            </p14:nvContentPartPr>
            <p14:xfrm>
              <a:off x="9288651" y="743638"/>
              <a:ext cx="126569" cy="24271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9288651" y="743638"/>
                <a:ext cx="126569" cy="24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0" name="墨迹 39"/>
              <p14:cNvContentPartPr/>
              <p14:nvPr/>
            </p14:nvContentPartPr>
            <p14:xfrm>
              <a:off x="9407471" y="826265"/>
              <a:ext cx="123986" cy="170417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9407471" y="826265"/>
                <a:ext cx="123986" cy="170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1" name="墨迹 40"/>
              <p14:cNvContentPartPr/>
              <p14:nvPr/>
            </p14:nvContentPartPr>
            <p14:xfrm>
              <a:off x="9526291" y="852085"/>
              <a:ext cx="154983" cy="118776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9526291" y="852085"/>
                <a:ext cx="154983" cy="118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2" name="墨迹 41"/>
              <p14:cNvContentPartPr/>
              <p14:nvPr/>
            </p14:nvContentPartPr>
            <p14:xfrm>
              <a:off x="9670942" y="738474"/>
              <a:ext cx="129152" cy="232387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9670942" y="738474"/>
                <a:ext cx="129152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3" name="墨迹 42"/>
              <p14:cNvContentPartPr/>
              <p14:nvPr/>
            </p14:nvContentPartPr>
            <p14:xfrm>
              <a:off x="9771681" y="697161"/>
              <a:ext cx="111071" cy="348580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9771681" y="697161"/>
                <a:ext cx="111071" cy="34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4" name="墨迹 43"/>
              <p14:cNvContentPartPr/>
              <p14:nvPr/>
            </p14:nvContentPartPr>
            <p14:xfrm>
              <a:off x="2625505" y="5985802"/>
              <a:ext cx="127357" cy="148528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625505" y="5985802"/>
                <a:ext cx="127357" cy="148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5" name="墨迹 44"/>
              <p14:cNvContentPartPr/>
              <p14:nvPr/>
            </p14:nvContentPartPr>
            <p14:xfrm>
              <a:off x="2593666" y="5953974"/>
              <a:ext cx="153890" cy="297056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593666" y="5953974"/>
                <a:ext cx="153890" cy="297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6" name="墨迹 45"/>
              <p14:cNvContentPartPr/>
              <p14:nvPr/>
            </p14:nvContentPartPr>
            <p14:xfrm>
              <a:off x="2784702" y="6097198"/>
              <a:ext cx="76945" cy="90177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784702" y="6097198"/>
                <a:ext cx="76945" cy="9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7" name="墨迹 46"/>
              <p14:cNvContentPartPr/>
              <p14:nvPr/>
            </p14:nvContentPartPr>
            <p14:xfrm>
              <a:off x="2821848" y="6075979"/>
              <a:ext cx="47759" cy="238705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2821848" y="6075979"/>
                <a:ext cx="47759" cy="238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8" name="墨迹 47"/>
              <p14:cNvContentPartPr/>
              <p14:nvPr/>
            </p14:nvContentPartPr>
            <p14:xfrm>
              <a:off x="2898793" y="6065370"/>
              <a:ext cx="87558" cy="20687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2898793" y="6065370"/>
                <a:ext cx="87558" cy="2068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9" name="墨迹 48"/>
              <p14:cNvContentPartPr/>
              <p14:nvPr/>
            </p14:nvContentPartPr>
            <p14:xfrm>
              <a:off x="2981045" y="5991106"/>
              <a:ext cx="79598" cy="20687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2981045" y="5991106"/>
                <a:ext cx="79598" cy="2068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0" name="墨迹 49"/>
              <p14:cNvContentPartPr/>
              <p14:nvPr/>
            </p14:nvContentPartPr>
            <p14:xfrm>
              <a:off x="3055337" y="6054761"/>
              <a:ext cx="339620" cy="204226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3055337" y="6054761"/>
                <a:ext cx="339620" cy="2042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1" name="墨迹 50"/>
              <p14:cNvContentPartPr/>
              <p14:nvPr/>
            </p14:nvContentPartPr>
            <p14:xfrm>
              <a:off x="3591300" y="6054761"/>
              <a:ext cx="169810" cy="127310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3591300" y="6054761"/>
                <a:ext cx="169810" cy="12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2" name="墨迹 51"/>
              <p14:cNvContentPartPr/>
              <p14:nvPr/>
            </p14:nvContentPartPr>
            <p14:xfrm>
              <a:off x="3782336" y="6070675"/>
              <a:ext cx="13267" cy="95482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3782336" y="6070675"/>
                <a:ext cx="13267" cy="95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3" name="墨迹 52"/>
              <p14:cNvContentPartPr/>
              <p14:nvPr/>
            </p14:nvContentPartPr>
            <p14:xfrm>
              <a:off x="3787643" y="6007020"/>
              <a:ext cx="21226" cy="23871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3787643" y="6007020"/>
                <a:ext cx="21226" cy="238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4" name="墨迹 53"/>
              <p14:cNvContentPartPr/>
              <p14:nvPr/>
            </p14:nvContentPartPr>
            <p14:xfrm>
              <a:off x="3888468" y="5858492"/>
              <a:ext cx="10613" cy="28909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3888468" y="5858492"/>
                <a:ext cx="10613" cy="289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5" name="墨迹 54"/>
              <p14:cNvContentPartPr/>
              <p14:nvPr/>
            </p14:nvContentPartPr>
            <p14:xfrm>
              <a:off x="3952146" y="5858492"/>
              <a:ext cx="10613" cy="323579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3952146" y="5858492"/>
                <a:ext cx="10613" cy="3235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6" name="墨迹 55"/>
              <p14:cNvContentPartPr/>
              <p14:nvPr/>
            </p14:nvContentPartPr>
            <p14:xfrm>
              <a:off x="4238701" y="6049457"/>
              <a:ext cx="87558" cy="185660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4238701" y="6049457"/>
                <a:ext cx="87558" cy="185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7" name="墨迹 56"/>
              <p14:cNvContentPartPr/>
              <p14:nvPr/>
            </p14:nvContentPartPr>
            <p14:xfrm>
              <a:off x="4360752" y="6060066"/>
              <a:ext cx="307781" cy="137919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4360752" y="6060066"/>
                <a:ext cx="307781" cy="137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8" name="墨迹 57"/>
              <p14:cNvContentPartPr/>
              <p14:nvPr/>
            </p14:nvContentPartPr>
            <p14:xfrm>
              <a:off x="4716292" y="5969888"/>
              <a:ext cx="164504" cy="169746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4716292" y="5969888"/>
                <a:ext cx="164504" cy="16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9" name="墨迹 58"/>
              <p14:cNvContentPartPr/>
              <p14:nvPr/>
            </p14:nvContentPartPr>
            <p14:xfrm>
              <a:off x="5119591" y="5869101"/>
              <a:ext cx="164504" cy="281142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119591" y="5869101"/>
                <a:ext cx="164504" cy="2811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0" name="墨迹 59"/>
              <p14:cNvContentPartPr/>
              <p14:nvPr/>
            </p14:nvContentPartPr>
            <p14:xfrm>
              <a:off x="5331854" y="5927451"/>
              <a:ext cx="228182" cy="376624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331854" y="5927451"/>
                <a:ext cx="228182" cy="3766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1" name="墨迹 60"/>
              <p14:cNvContentPartPr/>
              <p14:nvPr/>
            </p14:nvContentPartPr>
            <p14:xfrm>
              <a:off x="5570649" y="5869101"/>
              <a:ext cx="18573" cy="254620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570649" y="5869101"/>
                <a:ext cx="18573" cy="254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2" name="墨迹 61"/>
              <p14:cNvContentPartPr/>
              <p14:nvPr/>
            </p14:nvContentPartPr>
            <p14:xfrm>
              <a:off x="5639635" y="6038847"/>
              <a:ext cx="360" cy="6630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639635" y="6038847"/>
                <a:ext cx="360" cy="66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墨迹 62"/>
              <p14:cNvContentPartPr/>
              <p14:nvPr/>
            </p14:nvContentPartPr>
            <p14:xfrm>
              <a:off x="5618409" y="5964583"/>
              <a:ext cx="37146" cy="2917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618409" y="5964583"/>
                <a:ext cx="37146" cy="29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4" name="墨迹 63"/>
              <p14:cNvContentPartPr/>
              <p14:nvPr/>
            </p14:nvContentPartPr>
            <p14:xfrm>
              <a:off x="5740460" y="5980497"/>
              <a:ext cx="90211" cy="122005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740460" y="5980497"/>
                <a:ext cx="90211" cy="122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5" name="墨迹 64"/>
              <p14:cNvContentPartPr/>
              <p14:nvPr/>
            </p14:nvContentPartPr>
            <p14:xfrm>
              <a:off x="5825365" y="5969888"/>
              <a:ext cx="132664" cy="90178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5825365" y="5969888"/>
                <a:ext cx="132664" cy="901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6" name="墨迹 65"/>
              <p14:cNvContentPartPr/>
              <p14:nvPr/>
            </p14:nvContentPartPr>
            <p14:xfrm>
              <a:off x="5931496" y="5869101"/>
              <a:ext cx="74292" cy="185660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5931496" y="5869101"/>
                <a:ext cx="74292" cy="185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7" name="墨迹 66"/>
              <p14:cNvContentPartPr/>
              <p14:nvPr/>
            </p14:nvContentPartPr>
            <p14:xfrm>
              <a:off x="6011094" y="5927451"/>
              <a:ext cx="169811" cy="11404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011094" y="5927451"/>
                <a:ext cx="169811" cy="1140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8" name="墨迹 67"/>
              <p14:cNvContentPartPr/>
              <p14:nvPr/>
            </p14:nvContentPartPr>
            <p14:xfrm>
              <a:off x="6393167" y="5747096"/>
              <a:ext cx="95518" cy="387234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6393167" y="5747096"/>
                <a:ext cx="95518" cy="387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9" name="墨迹 68"/>
              <p14:cNvContentPartPr/>
              <p14:nvPr/>
            </p14:nvContentPartPr>
            <p14:xfrm>
              <a:off x="6409087" y="6044152"/>
              <a:ext cx="68985" cy="26523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6409087" y="6044152"/>
                <a:ext cx="68985" cy="265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0" name="墨迹 69"/>
              <p14:cNvContentPartPr/>
              <p14:nvPr/>
            </p14:nvContentPartPr>
            <p14:xfrm>
              <a:off x="6493992" y="5961931"/>
              <a:ext cx="159197" cy="156484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6493992" y="5961931"/>
                <a:ext cx="159197" cy="1564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1" name="墨迹 70"/>
              <p14:cNvContentPartPr/>
              <p14:nvPr/>
            </p14:nvContentPartPr>
            <p14:xfrm>
              <a:off x="6897291" y="5778924"/>
              <a:ext cx="331660" cy="381929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6897291" y="5778924"/>
                <a:ext cx="331660" cy="3819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2" name="墨迹 71"/>
              <p14:cNvContentPartPr/>
              <p14:nvPr/>
            </p14:nvContentPartPr>
            <p14:xfrm>
              <a:off x="7231605" y="6001715"/>
              <a:ext cx="15919" cy="116700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7231605" y="6001715"/>
                <a:ext cx="15919" cy="11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3" name="墨迹 72"/>
              <p14:cNvContentPartPr/>
              <p14:nvPr/>
            </p14:nvContentPartPr>
            <p14:xfrm>
              <a:off x="7242218" y="5943365"/>
              <a:ext cx="31839" cy="45089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7242218" y="5943365"/>
                <a:ext cx="31839" cy="45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4" name="墨迹 73"/>
              <p14:cNvContentPartPr/>
              <p14:nvPr/>
            </p14:nvContentPartPr>
            <p14:xfrm>
              <a:off x="7274057" y="5975193"/>
              <a:ext cx="74292" cy="15913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7274057" y="5975193"/>
                <a:ext cx="74292" cy="159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5" name="墨迹 74"/>
              <p14:cNvContentPartPr/>
              <p14:nvPr/>
            </p14:nvContentPartPr>
            <p14:xfrm>
              <a:off x="7385495" y="5985802"/>
              <a:ext cx="37147" cy="132613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7385495" y="5985802"/>
                <a:ext cx="37147" cy="132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7443868" y="5900929"/>
              <a:ext cx="15919" cy="7956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7443868" y="5900929"/>
                <a:ext cx="15919" cy="7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7" name="墨迹 76"/>
              <p14:cNvContentPartPr/>
              <p14:nvPr/>
            </p14:nvContentPartPr>
            <p14:xfrm>
              <a:off x="7518160" y="5993758"/>
              <a:ext cx="21226" cy="7957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7518160" y="5993758"/>
                <a:ext cx="21226" cy="7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8" name="墨迹 77"/>
              <p14:cNvContentPartPr/>
              <p14:nvPr/>
            </p14:nvContentPartPr>
            <p14:xfrm>
              <a:off x="7512853" y="5964583"/>
              <a:ext cx="106131" cy="106092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7512853" y="5964583"/>
                <a:ext cx="106131" cy="106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9" name="墨迹 78"/>
              <p14:cNvContentPartPr/>
              <p14:nvPr/>
            </p14:nvContentPartPr>
            <p14:xfrm>
              <a:off x="7634904" y="5964583"/>
              <a:ext cx="143277" cy="11670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7634904" y="5964583"/>
                <a:ext cx="143277" cy="11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0" name="墨迹 79"/>
              <p14:cNvContentPartPr/>
              <p14:nvPr/>
            </p14:nvContentPartPr>
            <p14:xfrm>
              <a:off x="7831247" y="5922147"/>
              <a:ext cx="143277" cy="360710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7831247" y="5922147"/>
                <a:ext cx="143277" cy="360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1" name="墨迹 80"/>
              <p14:cNvContentPartPr/>
              <p14:nvPr/>
            </p14:nvContentPartPr>
            <p14:xfrm>
              <a:off x="8074617" y="6073048"/>
              <a:ext cx="15498" cy="5164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074617" y="6073048"/>
                <a:ext cx="15498" cy="5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8374251" y="5649587"/>
              <a:ext cx="175647" cy="222059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8374251" y="5649587"/>
                <a:ext cx="175647" cy="222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3" name="墨迹 82"/>
              <p14:cNvContentPartPr/>
              <p14:nvPr/>
            </p14:nvContentPartPr>
            <p14:xfrm>
              <a:off x="8565396" y="5716721"/>
              <a:ext cx="108488" cy="263372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8565396" y="5716721"/>
                <a:ext cx="108488" cy="263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4" name="墨迹 83"/>
              <p14:cNvContentPartPr/>
              <p14:nvPr/>
            </p14:nvContentPartPr>
            <p14:xfrm>
              <a:off x="8772040" y="5577289"/>
              <a:ext cx="25831" cy="296939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8772040" y="5577289"/>
                <a:ext cx="25831" cy="296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5" name="墨迹 84"/>
              <p14:cNvContentPartPr/>
              <p14:nvPr/>
            </p14:nvContentPartPr>
            <p14:xfrm>
              <a:off x="8999348" y="5701229"/>
              <a:ext cx="67160" cy="12910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8999348" y="5701229"/>
                <a:ext cx="67160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6" name="墨迹 85"/>
              <p14:cNvContentPartPr/>
              <p14:nvPr/>
            </p14:nvContentPartPr>
            <p14:xfrm>
              <a:off x="9092339" y="5701229"/>
              <a:ext cx="80074" cy="108447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092339" y="5701229"/>
                <a:ext cx="80074" cy="108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7" name="墨迹 86"/>
              <p14:cNvContentPartPr/>
              <p14:nvPr/>
            </p14:nvContentPartPr>
            <p14:xfrm>
              <a:off x="9180162" y="5582453"/>
              <a:ext cx="113655" cy="209148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180162" y="5582453"/>
                <a:ext cx="113655" cy="2091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8" name="墨迹 87"/>
              <p14:cNvContentPartPr/>
              <p14:nvPr/>
            </p14:nvContentPartPr>
            <p14:xfrm>
              <a:off x="9433301" y="5683154"/>
              <a:ext cx="95573" cy="167835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433301" y="5683154"/>
                <a:ext cx="95573" cy="167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9" name="墨迹 88"/>
              <p14:cNvContentPartPr/>
              <p14:nvPr/>
            </p14:nvContentPartPr>
            <p14:xfrm>
              <a:off x="9541789" y="5721885"/>
              <a:ext cx="80075" cy="108448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541789" y="5721885"/>
                <a:ext cx="80075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0" name="墨迹 89"/>
              <p14:cNvContentPartPr/>
              <p14:nvPr/>
            </p14:nvContentPartPr>
            <p14:xfrm>
              <a:off x="9676108" y="5706392"/>
              <a:ext cx="180814" cy="108448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676108" y="5706392"/>
                <a:ext cx="180814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1" name="墨迹 90"/>
              <p14:cNvContentPartPr/>
              <p14:nvPr/>
            </p14:nvContentPartPr>
            <p14:xfrm>
              <a:off x="9872420" y="5659915"/>
              <a:ext cx="67159" cy="8779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872420" y="5659915"/>
                <a:ext cx="67159" cy="87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2" name="墨迹 91"/>
              <p14:cNvContentPartPr/>
              <p14:nvPr/>
            </p14:nvContentPartPr>
            <p14:xfrm>
              <a:off x="9970576" y="5616020"/>
              <a:ext cx="100739" cy="126522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970576" y="5616020"/>
                <a:ext cx="100739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3" name="墨迹 92"/>
              <p14:cNvContentPartPr/>
              <p14:nvPr/>
            </p14:nvContentPartPr>
            <p14:xfrm>
              <a:off x="10063566" y="5613438"/>
              <a:ext cx="103322" cy="185910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10063566" y="5613438"/>
                <a:ext cx="103322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4" name="墨迹 93"/>
              <p14:cNvContentPartPr/>
              <p14:nvPr/>
            </p14:nvContentPartPr>
            <p14:xfrm>
              <a:off x="10445857" y="5634095"/>
              <a:ext cx="173065" cy="170417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10445857" y="5634095"/>
                <a:ext cx="173065" cy="1704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5" name="墨迹 94"/>
              <p14:cNvContentPartPr/>
              <p14:nvPr/>
            </p14:nvContentPartPr>
            <p14:xfrm>
              <a:off x="10585342" y="5463677"/>
              <a:ext cx="30997" cy="281447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10585342" y="5463677"/>
                <a:ext cx="30997" cy="281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6" name="墨迹 95"/>
              <p14:cNvContentPartPr/>
              <p14:nvPr/>
            </p14:nvContentPartPr>
            <p14:xfrm>
              <a:off x="10683497" y="5628930"/>
              <a:ext cx="95573" cy="123940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10683497" y="5628930"/>
                <a:ext cx="95573" cy="123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7" name="墨迹 96"/>
              <p14:cNvContentPartPr/>
              <p14:nvPr/>
            </p14:nvContentPartPr>
            <p14:xfrm>
              <a:off x="10786820" y="5499826"/>
              <a:ext cx="129153" cy="273701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10786820" y="5499826"/>
                <a:ext cx="129153" cy="2737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8" name="墨迹 97"/>
              <p14:cNvContentPartPr/>
              <p14:nvPr/>
            </p14:nvContentPartPr>
            <p14:xfrm>
              <a:off x="10962467" y="5479170"/>
              <a:ext cx="10333" cy="276282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10962467" y="5479170"/>
                <a:ext cx="10333" cy="276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9" name="墨迹 98"/>
              <p14:cNvContentPartPr/>
              <p14:nvPr/>
            </p14:nvContentPartPr>
            <p14:xfrm>
              <a:off x="11021878" y="5659915"/>
              <a:ext cx="12916" cy="64552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1021878" y="5659915"/>
                <a:ext cx="12916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0" name="墨迹 99"/>
              <p14:cNvContentPartPr/>
              <p14:nvPr/>
            </p14:nvContentPartPr>
            <p14:xfrm>
              <a:off x="11050291" y="5561796"/>
              <a:ext cx="10332" cy="41314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11050291" y="5561796"/>
                <a:ext cx="10332" cy="413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1" name="墨迹 100"/>
              <p14:cNvContentPartPr/>
              <p14:nvPr/>
            </p14:nvContentPartPr>
            <p14:xfrm>
              <a:off x="11076121" y="5587617"/>
              <a:ext cx="139484" cy="185910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1076121" y="5587617"/>
                <a:ext cx="139484" cy="185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2" name="墨迹 101"/>
              <p14:cNvContentPartPr/>
              <p14:nvPr/>
            </p14:nvContentPartPr>
            <p14:xfrm>
              <a:off x="11179444" y="5639258"/>
              <a:ext cx="193728" cy="108448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11179444" y="5639258"/>
                <a:ext cx="193728" cy="1084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3" name="墨迹 102"/>
              <p14:cNvContentPartPr/>
              <p14:nvPr/>
            </p14:nvContentPartPr>
            <p14:xfrm>
              <a:off x="11339593" y="5510154"/>
              <a:ext cx="123986" cy="240134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1339593" y="5510154"/>
                <a:ext cx="123986" cy="240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4" name="墨迹 103"/>
              <p14:cNvContentPartPr/>
              <p14:nvPr/>
            </p14:nvContentPartPr>
            <p14:xfrm>
              <a:off x="11479078" y="5618602"/>
              <a:ext cx="61993" cy="82626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1479078" y="5618602"/>
                <a:ext cx="6199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5" name="墨迹 104"/>
              <p14:cNvContentPartPr/>
              <p14:nvPr/>
            </p14:nvContentPartPr>
            <p14:xfrm>
              <a:off x="11577234" y="5520483"/>
              <a:ext cx="139484" cy="247879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1577234" y="5520483"/>
                <a:ext cx="139484" cy="2478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6" name="墨迹 105"/>
              <p14:cNvContentPartPr/>
              <p14:nvPr/>
            </p14:nvContentPartPr>
            <p14:xfrm>
              <a:off x="7764651" y="3790491"/>
              <a:ext cx="103322" cy="320177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7764651" y="3790491"/>
                <a:ext cx="103322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7" name="墨迹 106"/>
              <p14:cNvContentPartPr/>
              <p14:nvPr/>
            </p14:nvContentPartPr>
            <p14:xfrm>
              <a:off x="7986793" y="3800819"/>
              <a:ext cx="144651" cy="27111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7986793" y="3800819"/>
                <a:ext cx="144651" cy="2711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8" name="墨迹 107"/>
              <p14:cNvContentPartPr/>
              <p14:nvPr/>
            </p14:nvContentPartPr>
            <p14:xfrm>
              <a:off x="8121111" y="3929923"/>
              <a:ext cx="126570" cy="92955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8121111" y="3929923"/>
                <a:ext cx="126570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9" name="墨迹 108"/>
              <p14:cNvContentPartPr/>
              <p14:nvPr/>
            </p14:nvContentPartPr>
            <p14:xfrm>
              <a:off x="8286426" y="3759506"/>
              <a:ext cx="25831" cy="232387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8286426" y="3759506"/>
                <a:ext cx="25831" cy="232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0" name="墨迹 109"/>
              <p14:cNvContentPartPr/>
              <p14:nvPr/>
            </p14:nvContentPartPr>
            <p14:xfrm>
              <a:off x="8327755" y="3878281"/>
              <a:ext cx="95573" cy="77462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8327755" y="3878281"/>
                <a:ext cx="95573" cy="7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1" name="墨迹 110"/>
              <p14:cNvContentPartPr/>
              <p14:nvPr/>
            </p14:nvContentPartPr>
            <p14:xfrm>
              <a:off x="8405247" y="3800819"/>
              <a:ext cx="113655" cy="15750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8405247" y="3800819"/>
                <a:ext cx="113655" cy="157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2" name="墨迹 111"/>
              <p14:cNvContentPartPr/>
              <p14:nvPr/>
            </p14:nvContentPartPr>
            <p14:xfrm>
              <a:off x="8539566" y="3888610"/>
              <a:ext cx="20664" cy="5164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8539566" y="3888610"/>
                <a:ext cx="20664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3" name="墨迹 112"/>
              <p14:cNvContentPartPr/>
              <p14:nvPr/>
            </p14:nvContentPartPr>
            <p14:xfrm>
              <a:off x="8565396" y="3821475"/>
              <a:ext cx="36163" cy="43896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8565396" y="3821475"/>
                <a:ext cx="36163" cy="43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4" name="墨迹 113"/>
              <p14:cNvContentPartPr/>
              <p14:nvPr/>
            </p14:nvContentPartPr>
            <p14:xfrm>
              <a:off x="8591226" y="3826639"/>
              <a:ext cx="206645" cy="92955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8591226" y="3826639"/>
                <a:ext cx="206645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5" name="墨迹 114"/>
              <p14:cNvContentPartPr/>
              <p14:nvPr/>
            </p14:nvContentPartPr>
            <p14:xfrm>
              <a:off x="8818535" y="3707864"/>
              <a:ext cx="149818" cy="22980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8818535" y="3707864"/>
                <a:ext cx="149818" cy="229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6" name="墨迹 115"/>
              <p14:cNvContentPartPr/>
              <p14:nvPr/>
            </p14:nvContentPartPr>
            <p14:xfrm>
              <a:off x="9185328" y="3733685"/>
              <a:ext cx="98156" cy="237551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9185328" y="3733685"/>
                <a:ext cx="98156" cy="237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7" name="墨迹 116"/>
              <p14:cNvContentPartPr/>
              <p14:nvPr/>
            </p14:nvContentPartPr>
            <p14:xfrm>
              <a:off x="9180162" y="3836968"/>
              <a:ext cx="129153" cy="77462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9180162" y="3836968"/>
                <a:ext cx="129153" cy="77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8" name="墨迹 117"/>
              <p14:cNvContentPartPr/>
              <p14:nvPr/>
            </p14:nvContentPartPr>
            <p14:xfrm>
              <a:off x="9314481" y="3754342"/>
              <a:ext cx="33580" cy="203984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9314481" y="3754342"/>
                <a:ext cx="33580" cy="203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19" name="墨迹 118"/>
              <p14:cNvContentPartPr/>
              <p14:nvPr/>
            </p14:nvContentPartPr>
            <p14:xfrm>
              <a:off x="9407471" y="3862789"/>
              <a:ext cx="191145" cy="22722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9407471" y="3862789"/>
                <a:ext cx="191145" cy="227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0" name="墨迹 119"/>
              <p14:cNvContentPartPr/>
              <p14:nvPr/>
            </p14:nvContentPartPr>
            <p14:xfrm>
              <a:off x="9624447" y="3733685"/>
              <a:ext cx="193729" cy="216894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9624447" y="3733685"/>
                <a:ext cx="193729" cy="216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1" name="墨迹 120"/>
              <p14:cNvContentPartPr/>
              <p14:nvPr/>
            </p14:nvContentPartPr>
            <p14:xfrm>
              <a:off x="9820759" y="3847296"/>
              <a:ext cx="82658" cy="72298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9820759" y="3847296"/>
                <a:ext cx="82658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2" name="墨迹 121"/>
              <p14:cNvContentPartPr/>
              <p14:nvPr/>
            </p14:nvContentPartPr>
            <p14:xfrm>
              <a:off x="9955077" y="3697536"/>
              <a:ext cx="30997" cy="286610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9955077" y="3697536"/>
                <a:ext cx="30997" cy="28661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4"/>
          <p:cNvSpPr txBox="1"/>
          <p:nvPr>
            <p:ph type="title"/>
          </p:nvPr>
        </p:nvSpPr>
        <p:spPr>
          <a:xfrm>
            <a:off x="609600" y="15875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t>Projection</a:t>
            </a:r>
          </a:p>
        </p:txBody>
      </p:sp>
      <p:pic>
        <p:nvPicPr>
          <p:cNvPr id="158" name="Object 5" descr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0" y="3883926"/>
            <a:ext cx="2641600" cy="228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9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3906396"/>
            <a:ext cx="3124200" cy="6492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0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1326741"/>
            <a:ext cx="1174751" cy="1598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1" name="Rectangle 9"/>
          <p:cNvSpPr txBox="1"/>
          <p:nvPr>
            <p:ph type="body" sz="half" idx="1"/>
          </p:nvPr>
        </p:nvSpPr>
        <p:spPr>
          <a:xfrm>
            <a:off x="1905000" y="1371600"/>
            <a:ext cx="5105400" cy="4876800"/>
          </a:xfrm>
          <a:prstGeom prst="rect">
            <a:avLst/>
          </a:prstGeom>
        </p:spPr>
        <p:txBody>
          <a:bodyPr/>
          <a:lstStyle>
            <a:lvl1pPr>
              <a:buSzTx/>
              <a:buFont typeface="Wingdings" charset="2"/>
              <a:buNone/>
            </a:lvl1pPr>
          </a:lstStyle>
          <a:p>
            <a:r>
              <a:t> </a:t>
            </a:r>
          </a:p>
        </p:txBody>
      </p:sp>
      <p:pic>
        <p:nvPicPr>
          <p:cNvPr id="162" name="Object 10" descr="Object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4" y="1286561"/>
            <a:ext cx="4322764" cy="2209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3" name="Object 11" descr="Object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767" y="1449608"/>
            <a:ext cx="2087564" cy="736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4" name="Text Box 12"/>
          <p:cNvSpPr txBox="1"/>
          <p:nvPr/>
        </p:nvSpPr>
        <p:spPr>
          <a:xfrm>
            <a:off x="890269" y="3479801"/>
            <a:ext cx="895987" cy="459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r>
              <a:t>S2</a:t>
            </a:r>
          </a:p>
        </p:txBody>
      </p:sp>
      <p:sp>
        <p:nvSpPr>
          <p:cNvPr id="165" name="Slide Number Placeholder 1"/>
          <p:cNvSpPr txBox="1"/>
          <p:nvPr>
            <p:ph type="sldNum" sz="quarter" idx="2"/>
          </p:nvPr>
        </p:nvSpPr>
        <p:spPr>
          <a:xfrm>
            <a:off x="609600" y="6441345"/>
            <a:ext cx="188898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2" animBg="1" advAuto="0"/>
      <p:bldP spid="159" grpId="1" animBg="1" advAuto="0"/>
      <p:bldP spid="160" grpId="4" animBg="1" advAuto="0"/>
      <p:bldP spid="163" grpId="3" animBg="1" advAuto="0"/>
    </p:bldLst>
  </p:timing>
</p:sld>
</file>

<file path=ppt/theme/theme1.xml><?xml version="1.0" encoding="utf-8"?>
<a:theme xmlns:a="http://schemas.openxmlformats.org/drawingml/2006/main" name="Pixel">
  <a:themeElements>
    <a:clrScheme name="Pix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99FF"/>
      </a:accent1>
      <a:accent2>
        <a:srgbClr val="9999CC"/>
      </a:accent2>
      <a:accent3>
        <a:srgbClr val="8F8F8F"/>
      </a:accent3>
      <a:accent4>
        <a:srgbClr val="707070"/>
      </a:accent4>
      <a:accent5>
        <a:srgbClr val="CACAFF"/>
      </a:accent5>
      <a:accent6>
        <a:srgbClr val="8A8AB9"/>
      </a:accent6>
      <a:hlink>
        <a:srgbClr val="0000FF"/>
      </a:hlink>
      <a:folHlink>
        <a:srgbClr val="FF00FF"/>
      </a:folHlink>
    </a:clrScheme>
    <a:fontScheme name="Pixe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ix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charset="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charset="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99FF"/>
      </a:accent1>
      <a:accent2>
        <a:srgbClr val="9999CC"/>
      </a:accent2>
      <a:accent3>
        <a:srgbClr val="8F8F8F"/>
      </a:accent3>
      <a:accent4>
        <a:srgbClr val="707070"/>
      </a:accent4>
      <a:accent5>
        <a:srgbClr val="CACAFF"/>
      </a:accent5>
      <a:accent6>
        <a:srgbClr val="8A8AB9"/>
      </a:accent6>
      <a:hlink>
        <a:srgbClr val="0000FF"/>
      </a:hlink>
      <a:folHlink>
        <a:srgbClr val="FF00FF"/>
      </a:folHlink>
    </a:clrScheme>
    <a:fontScheme name="Pixel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ix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charset="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charset="0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509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Helvetica</vt:lpstr>
      <vt:lpstr>Symbol</vt:lpstr>
      <vt:lpstr>Book Antiqua</vt:lpstr>
      <vt:lpstr>Times New Roman</vt:lpstr>
      <vt:lpstr>Monotype Sorts</vt:lpstr>
      <vt:lpstr>Times Roman</vt:lpstr>
      <vt:lpstr>Pixel</vt:lpstr>
      <vt:lpstr>(Chapter 4, 4.1-4.2)</vt:lpstr>
      <vt:lpstr>Relational Query Languages</vt:lpstr>
      <vt:lpstr>Turing completeness</vt:lpstr>
      <vt:lpstr>Formal Relational Query Languages</vt:lpstr>
      <vt:lpstr>Preliminaries</vt:lpstr>
      <vt:lpstr>Relational Algebra: 5 Basic Operations</vt:lpstr>
      <vt:lpstr>Example Instances</vt:lpstr>
      <vt:lpstr>Projection</vt:lpstr>
      <vt:lpstr>Projection</vt:lpstr>
      <vt:lpstr>Selection (s)</vt:lpstr>
      <vt:lpstr>Union and Set-Difference</vt:lpstr>
      <vt:lpstr>Union</vt:lpstr>
      <vt:lpstr>Set Difference</vt:lpstr>
      <vt:lpstr>Illustration</vt:lpstr>
      <vt:lpstr>Cross-Product (Cartesian product)</vt:lpstr>
      <vt:lpstr>Cross Product Example</vt:lpstr>
      <vt:lpstr>Compound Operator: Intersection</vt:lpstr>
      <vt:lpstr>Intersection</vt:lpstr>
      <vt:lpstr>Compound Operator: Join</vt:lpstr>
      <vt:lpstr>Natural Join Example</vt:lpstr>
      <vt:lpstr>Other Types of Joins</vt:lpstr>
      <vt:lpstr>Compound Operator: Division</vt:lpstr>
      <vt:lpstr>Examples of Division A/B</vt:lpstr>
      <vt:lpstr>Expressing A/B Using Basic Operators</vt:lpstr>
      <vt:lpstr>Examples</vt:lpstr>
      <vt:lpstr>Find names of sailors who’ve reserved boat #103</vt:lpstr>
      <vt:lpstr>Find names of sailors who’ve reserved a red boat</vt:lpstr>
      <vt:lpstr>Find sailors who’ve reserved a red or a green boat</vt:lpstr>
      <vt:lpstr>Find sailors who’ve reserved a red and a green boat</vt:lpstr>
      <vt:lpstr>Find the names of sailors who’ve reserved all boats</vt:lpstr>
      <vt:lpstr>Find the names of sailors who have reserved at least two boats</vt:lpstr>
      <vt:lpstr>For each boat, find the sailor with the smallest sailor id who has reserved this boat</vt:lpstr>
      <vt:lpstr>For each boat, find the sailor(s) with the largest rating who has reserved this boat</vt:lpstr>
      <vt:lpstr>Summary</vt:lpstr>
      <vt:lpstr>Multisets (bags)</vt:lpstr>
      <vt:lpstr> SQL uses Multisets</vt:lpstr>
      <vt:lpstr>Generalizing Set Operations to Multiset Operations</vt:lpstr>
      <vt:lpstr>Generalizing Set Operations to Multiset Operations</vt:lpstr>
      <vt:lpstr>Operations on Multisets (bags)</vt:lpstr>
      <vt:lpstr>RA has Limitations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Relational Algebra(Chapter 4, 4.1-4.2)</dc:title>
  <dc:creator/>
  <cp:lastModifiedBy>仇嘉盛iPad</cp:lastModifiedBy>
  <cp:revision>3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5DA775644DA14351A1C38B3341D8C1F6</vt:lpwstr>
  </property>
  <property fmtid="{D5CDD505-2E9C-101B-9397-08002B2CF9AE}" pid="3" name="KSOProductBuildVer">
    <vt:lpwstr>2052-11.19.0</vt:lpwstr>
  </property>
</Properties>
</file>