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Use chatgpt to generate NPC conversations in the unity environment</a:t>
            </a:r>
            <a:endParaRPr lang="en-US" dirty="0">
              <a:solidFill>
                <a:schemeClr val="tx1"/>
              </a:solidFill>
            </a:endParaRPr>
          </a:p>
        </p:txBody>
      </p:sp>
      <p:sp>
        <p:nvSpPr>
          <p:cNvPr id="3" name="Subtitle 2"/>
          <p:cNvSpPr>
            <a:spLocks noGrp="1"/>
          </p:cNvSpPr>
          <p:nvPr>
            <p:ph type="subTitle" idx="1"/>
          </p:nvPr>
        </p:nvSpPr>
        <p:spPr>
          <a:xfrm>
            <a:off x="618278" y="4114800"/>
            <a:ext cx="10949517" cy="1752600"/>
          </a:xfrm>
        </p:spPr>
        <p:txBody>
          <a:bodyPr/>
          <a:lstStyle/>
          <a:p>
            <a:r>
              <a:rPr lang="en-US">
                <a:solidFill>
                  <a:schemeClr val="tx1"/>
                </a:solidFill>
              </a:rPr>
              <a:t>Jiaao Cai</a:t>
            </a:r>
            <a:endParaRPr lang="en-US">
              <a:solidFill>
                <a:schemeClr val="tx1"/>
              </a:solidFill>
            </a:endParaRPr>
          </a:p>
          <a:p>
            <a:r>
              <a:rPr lang="en-US">
                <a:solidFill>
                  <a:schemeClr val="tx1"/>
                </a:solidFill>
              </a:rPr>
              <a:t>230173750</a:t>
            </a:r>
            <a:endParaRPr lang="en-US">
              <a:solidFill>
                <a:schemeClr val="tx1"/>
              </a:solidFill>
            </a:endParaRPr>
          </a:p>
          <a:p>
            <a:r>
              <a:rPr lang="en-US">
                <a:solidFill>
                  <a:schemeClr val="tx1"/>
                </a:solidFill>
              </a:rPr>
              <a:t>Laurissa Tokarchuk</a:t>
            </a:r>
            <a:endParaRPr lang="en-US">
              <a:solidFill>
                <a:schemeClr val="tx1"/>
              </a:solidFill>
            </a:endParaRPr>
          </a:p>
          <a:p>
            <a:r>
              <a:rPr lang="en-US">
                <a:solidFill>
                  <a:schemeClr val="tx1"/>
                </a:solidFill>
              </a:rPr>
              <a:t>computer game</a:t>
            </a:r>
            <a:endParaRPr lang="en-US">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Work area</a:t>
            </a:r>
            <a:endParaRPr lang="en-US"/>
          </a:p>
        </p:txBody>
      </p:sp>
      <p:sp>
        <p:nvSpPr>
          <p:cNvPr id="3" name="Content Placeholder 2"/>
          <p:cNvSpPr>
            <a:spLocks noGrp="1"/>
          </p:cNvSpPr>
          <p:nvPr>
            <p:ph idx="1"/>
          </p:nvPr>
        </p:nvSpPr>
        <p:spPr/>
        <p:txBody>
          <a:bodyPr/>
          <a:p>
            <a:r>
              <a:rPr lang="en-US"/>
              <a:t>Game</a:t>
            </a:r>
            <a:endParaRPr lang="en-US"/>
          </a:p>
          <a:p>
            <a:pPr lvl="1"/>
            <a:r>
              <a:rPr lang="en-US" sz="2800"/>
              <a:t>unity</a:t>
            </a:r>
            <a:endParaRPr lang="en-US" sz="2800"/>
          </a:p>
          <a:p>
            <a:pPr lvl="1"/>
            <a:r>
              <a:rPr lang="en-US" sz="2800"/>
              <a:t>NPC dialogue</a:t>
            </a:r>
            <a:endParaRPr lang="en-US"/>
          </a:p>
          <a:p>
            <a:endParaRPr lang="en-US"/>
          </a:p>
          <a:p>
            <a:r>
              <a:rPr lang="en-US"/>
              <a:t>Large Language Model</a:t>
            </a:r>
            <a:endParaRPr lang="en-US"/>
          </a:p>
          <a:p>
            <a:pPr lvl="1"/>
            <a:r>
              <a:rPr lang="en-US"/>
              <a:t>ChatGPT3.5/4o</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statement of the problem</a:t>
            </a:r>
            <a:endParaRPr lang="en-US"/>
          </a:p>
        </p:txBody>
      </p:sp>
      <p:sp>
        <p:nvSpPr>
          <p:cNvPr id="3" name="Content Placeholder 2"/>
          <p:cNvSpPr>
            <a:spLocks noGrp="1"/>
          </p:cNvSpPr>
          <p:nvPr>
            <p:ph idx="1"/>
          </p:nvPr>
        </p:nvSpPr>
        <p:spPr/>
        <p:txBody>
          <a:bodyPr/>
          <a:p>
            <a:r>
              <a:rPr lang="en-US"/>
              <a:t>This study explored integrating OpenAI’s ChatGPT into game development in the Unity environment. GPT was used to create in-game NPC character dialogues. Two NPCs were designed and tested in a story context based on the “Storm king’s thunder” module in Dungeons \&amp; Dragons. The study explored how to connect GPT to Unity, how to set prompts to meet various needs, and how to detect GPT output and generate instances. It also showed the impact of GPT3.5 and GPT4o on NPC behavior.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methods</a:t>
            </a:r>
            <a:endParaRPr lang="en-US"/>
          </a:p>
        </p:txBody>
      </p:sp>
      <p:sp>
        <p:nvSpPr>
          <p:cNvPr id="3" name="Content Placeholder 2"/>
          <p:cNvSpPr>
            <a:spLocks noGrp="1"/>
          </p:cNvSpPr>
          <p:nvPr>
            <p:ph idx="1"/>
          </p:nvPr>
        </p:nvSpPr>
        <p:spPr/>
        <p:txBody>
          <a:bodyPr/>
          <a:p>
            <a:r>
              <a:rPr lang="en-US"/>
              <a:t>Establish communication with GPT</a:t>
            </a:r>
            <a:endParaRPr lang="en-US"/>
          </a:p>
          <a:p>
            <a:pPr lvl="1"/>
            <a:r>
              <a:rPr lang="en-US"/>
              <a:t>connect GPT API with unity</a:t>
            </a:r>
            <a:endParaRPr lang="en-US"/>
          </a:p>
          <a:p>
            <a:r>
              <a:rPr lang="en-US"/>
              <a:t>Prompt development</a:t>
            </a:r>
            <a:endParaRPr lang="en-US"/>
          </a:p>
          <a:p>
            <a:pPr lvl="1"/>
            <a:r>
              <a:rPr lang="en-US" sz="2800"/>
              <a:t>my GPT</a:t>
            </a:r>
            <a:endParaRPr lang="en-US" sz="2800"/>
          </a:p>
          <a:p>
            <a:pPr lvl="1"/>
            <a:r>
              <a:rPr lang="en-US" sz="2800"/>
              <a:t>in demo test</a:t>
            </a:r>
            <a:endParaRPr lang="en-US"/>
          </a:p>
          <a:p>
            <a:r>
              <a:rPr lang="en-US"/>
              <a:t>Making a demo</a:t>
            </a:r>
            <a:endParaRPr lang="en-US"/>
          </a:p>
          <a:p>
            <a:pPr lvl="1"/>
            <a:r>
              <a:rPr lang="en-US"/>
              <a:t>make NPC animation</a:t>
            </a:r>
            <a:endParaRPr lang="en-US"/>
          </a:p>
          <a:p>
            <a:pPr lvl="1"/>
            <a:r>
              <a:rPr lang="en-US"/>
              <a:t>canvas show output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summary</a:t>
            </a:r>
            <a:endParaRPr lang="en-US"/>
          </a:p>
        </p:txBody>
      </p:sp>
      <p:sp>
        <p:nvSpPr>
          <p:cNvPr id="3" name="Content Placeholder 2"/>
          <p:cNvSpPr>
            <a:spLocks noGrp="1"/>
          </p:cNvSpPr>
          <p:nvPr>
            <p:ph idx="1"/>
          </p:nvPr>
        </p:nvSpPr>
        <p:spPr/>
        <p:txBody>
          <a:bodyPr/>
          <a:p>
            <a:r>
              <a:rPr lang="en-US"/>
              <a:t>The secret key is stored safely. </a:t>
            </a:r>
            <a:endParaRPr lang="en-US"/>
          </a:p>
          <a:p>
            <a:r>
              <a:rPr lang="en-US"/>
              <a:t>The output of GPT is detected and entities are generated. </a:t>
            </a:r>
            <a:endParaRPr lang="en-US"/>
          </a:p>
          <a:p>
            <a:r>
              <a:rPr lang="en-US"/>
              <a:t>Communication with two GPTs in one scene and recorded the chat history. </a:t>
            </a:r>
            <a:endParaRPr lang="en-US"/>
          </a:p>
          <a:p>
            <a:r>
              <a:rPr lang="en-US"/>
              <a:t>The two NPCs are distinguished by using different prompt.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result</a:t>
            </a:r>
            <a:endParaRPr lang="en-US"/>
          </a:p>
        </p:txBody>
      </p:sp>
      <p:sp>
        <p:nvSpPr>
          <p:cNvPr id="3" name="Content Placeholder 2"/>
          <p:cNvSpPr>
            <a:spLocks noGrp="1"/>
          </p:cNvSpPr>
          <p:nvPr>
            <p:ph idx="1"/>
          </p:nvPr>
        </p:nvSpPr>
        <p:spPr/>
        <p:txBody>
          <a:bodyPr/>
          <a:p>
            <a:r>
              <a:rPr lang="en-US"/>
              <a:t>Carefully designed prompt parameters, realized two NPCs with different personalities, and demonstrated the feasibility of applying GPT to games to develop NPCs. Showed the different answers of 3.5 and 4o to the same question, proving that 4o has better performance.</a:t>
            </a:r>
            <a:endParaRPr lang="en-US"/>
          </a:p>
          <a:p>
            <a:endParaRPr lang="en-US"/>
          </a:p>
          <a:p>
            <a:r>
              <a:rPr lang="en-US"/>
              <a:t>The function of detecting output to generate entities is not perfect. There is still a lot of room for expansion and modification of this function. ;Only some prompt writing rules are summarized but not perfect.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demostration of my work</a:t>
            </a: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1562</Words>
  <Application>WPS Presentation</Application>
  <PresentationFormat>Widescreen</PresentationFormat>
  <Paragraphs>46</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Calibri Light</vt:lpstr>
      <vt:lpstr>Calibri</vt:lpstr>
      <vt:lpstr>Microsoft YaHei</vt:lpstr>
      <vt:lpstr>Arial Unicode MS</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chatgpt to generate NPC conversations in the unity environment</dc:title>
  <dc:creator>admin</dc:creator>
  <cp:lastModifiedBy>jiaao cai</cp:lastModifiedBy>
  <cp:revision>1</cp:revision>
  <dcterms:created xsi:type="dcterms:W3CDTF">2024-08-22T07:17:38Z</dcterms:created>
  <dcterms:modified xsi:type="dcterms:W3CDTF">2024-08-22T07:17:38Z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1CAB81D2DDEA4236B94377E8E183E089_12</vt:lpwstr>
  </property>
  <property fmtid="{D5CDD505-2E9C-101B-9397-08002B2CF9AE}" pid="3" name="KSOProductBuildVer">
    <vt:lpwstr>1033-12.2.0.17562</vt:lpwstr>
  </property>
</Properties>
</file>