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831c73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831c73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31c73cc2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831c73cc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831c73cc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831c73cc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831c73cc2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831c73cc2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31c73cc2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831c73cc2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831c73c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831c73c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31c73cc2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831c73cc2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831c73c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831c73c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831c73cc2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831c73cc2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831c73c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831c73c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831c73cc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831c73cc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31c73cc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31c73cc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31c73cc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31c73cc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831c73cc2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831c73cc2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831c73cc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831c73cc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831c73cc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831c73cc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31c73cc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31c73cc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31c73cc2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31c73cc2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(fils de fer)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Amatic SC"/>
                <a:ea typeface="Amatic SC"/>
                <a:cs typeface="Amatic SC"/>
                <a:sym typeface="Amatic SC"/>
              </a:rPr>
              <a:t>3D Wireframe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Drawing Algorithms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286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we are placing pixel by pixel, how do we write a function that can draw these lines?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25" y="2048175"/>
            <a:ext cx="2457200" cy="23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975" y="2095308"/>
            <a:ext cx="2103862" cy="228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671" y="2494488"/>
            <a:ext cx="3313525" cy="14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Drawing Algorithms (CONT’D)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192875" y="1228675"/>
            <a:ext cx="22863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proportionately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draw pixels?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25" y="1157138"/>
            <a:ext cx="3714500" cy="27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Drawing Algorithms (CONT’D)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192875" y="1228675"/>
            <a:ext cx="22863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proportionately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draw pixels?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25" y="1157138"/>
            <a:ext cx="3714500" cy="2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3879050" y="2528900"/>
            <a:ext cx="471600" cy="846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5220900" y="1682300"/>
            <a:ext cx="471600" cy="846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Drawing Algorithms (CONT’D)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86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Bresenham’s / Xiao Lin Wu’s line drawing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75" y="1093838"/>
            <a:ext cx="3714500" cy="2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93850"/>
            <a:ext cx="1701297" cy="2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1618050" y="2421750"/>
            <a:ext cx="471600" cy="846600"/>
          </a:xfrm>
          <a:prstGeom prst="rect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5"/>
          <p:cNvCxnSpPr/>
          <p:nvPr/>
        </p:nvCxnSpPr>
        <p:spPr>
          <a:xfrm>
            <a:off x="4907750" y="2518175"/>
            <a:ext cx="0" cy="3750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5"/>
          <p:cNvCxnSpPr/>
          <p:nvPr/>
        </p:nvCxnSpPr>
        <p:spPr>
          <a:xfrm flipH="1" rot="10800000">
            <a:off x="5818575" y="2303700"/>
            <a:ext cx="10800" cy="1716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675" y="1084325"/>
            <a:ext cx="1701297" cy="2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8275" y="2638700"/>
            <a:ext cx="801000" cy="8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8275" y="1570725"/>
            <a:ext cx="801000" cy="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matrices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rotation							3D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Minor trigonometry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Matrix multiplication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25" y="1592300"/>
            <a:ext cx="2513725" cy="28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50" y="1706050"/>
            <a:ext cx="3078523" cy="6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matrices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650" y="2724978"/>
            <a:ext cx="2333776" cy="5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75" y="1735950"/>
            <a:ext cx="2802900" cy="24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6474" y="1713524"/>
            <a:ext cx="2657500" cy="25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/>
          <p:nvPr/>
        </p:nvSpPr>
        <p:spPr>
          <a:xfrm>
            <a:off x="2764750" y="2768425"/>
            <a:ext cx="446400" cy="4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788925" y="2760413"/>
            <a:ext cx="446400" cy="4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Rotational matrices (cont’D)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5" y="1806600"/>
            <a:ext cx="2513725" cy="28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100" y="1639500"/>
            <a:ext cx="2731475" cy="24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6050" y="1374674"/>
            <a:ext cx="3871899" cy="387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projection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Projecting 3D image in 2D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Isometric						Perspective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600" y="2287752"/>
            <a:ext cx="3502725" cy="226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50" y="2207001"/>
            <a:ext cx="2910270" cy="2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rojection (cont’D)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Projecting 3D image in 2D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400" y="1602600"/>
            <a:ext cx="5817375" cy="327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0"/>
          <p:cNvCxnSpPr/>
          <p:nvPr/>
        </p:nvCxnSpPr>
        <p:spPr>
          <a:xfrm flipH="1">
            <a:off x="4864900" y="2957525"/>
            <a:ext cx="75000" cy="1832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0"/>
          <p:cNvCxnSpPr/>
          <p:nvPr/>
        </p:nvCxnSpPr>
        <p:spPr>
          <a:xfrm flipH="1">
            <a:off x="4865050" y="3932625"/>
            <a:ext cx="589200" cy="8037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0"/>
          <p:cNvCxnSpPr/>
          <p:nvPr/>
        </p:nvCxnSpPr>
        <p:spPr>
          <a:xfrm flipH="1" rot="10800000">
            <a:off x="5464975" y="3075525"/>
            <a:ext cx="53700" cy="857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 flipH="1" rot="10800000">
            <a:off x="4939900" y="2871800"/>
            <a:ext cx="117900" cy="75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0"/>
          <p:cNvSpPr txBox="1"/>
          <p:nvPr/>
        </p:nvSpPr>
        <p:spPr>
          <a:xfrm>
            <a:off x="600075" y="1832375"/>
            <a:ext cx="15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(x, y, z)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coordinates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5454250" y="3932625"/>
            <a:ext cx="150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(x, y)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On screen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Visualise objects in 3D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Appreciating abstraction of 3D graphic engines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comfortable with applying mathematical concepts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used to understanding something ‘just enough’ for implementation.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objective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Mandatory and bonus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 Learnings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Level of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Line drawing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Rotational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75" y="2147175"/>
            <a:ext cx="4274001" cy="2097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46" y="1159675"/>
            <a:ext cx="4274009" cy="334019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339825" y="2563425"/>
            <a:ext cx="782400" cy="55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Display</a:t>
            </a:r>
            <a:r>
              <a:rPr lang="en" sz="1700"/>
              <a:t> text with numbers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Separated by integers in wiregrid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Mandatory &amp; Bonuses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65250" y="10938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Mandatory - translate user input to wire grid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Bonus -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(i) rotation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(ii) different projections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(iii) zooming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(iv) translation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(Highly suggest implementing bonuses if tackling this project!)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learnings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Abstraction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457275"/>
            <a:ext cx="214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MiniLibX function/tools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Only able to place pixel by pixel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0" y="1546300"/>
            <a:ext cx="6046300" cy="661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 flipH="1">
            <a:off x="4425375" y="1993100"/>
            <a:ext cx="2004000" cy="76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8"/>
          <p:cNvCxnSpPr/>
          <p:nvPr/>
        </p:nvCxnSpPr>
        <p:spPr>
          <a:xfrm flipH="1">
            <a:off x="4479125" y="1993100"/>
            <a:ext cx="2477700" cy="75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560900" y="2456300"/>
            <a:ext cx="18363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x, y coordinates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>
            <a:off x="7908125" y="2015500"/>
            <a:ext cx="32100" cy="68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7105600" y="2659875"/>
            <a:ext cx="18363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Color in hexadecimal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43350" y="377325"/>
            <a:ext cx="36933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Standard inputs when using minilibX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 flipH="1" rot="10800000">
            <a:off x="5057775" y="1126000"/>
            <a:ext cx="396600" cy="54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5711450" y="1104675"/>
            <a:ext cx="75000" cy="6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Abstraction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1276025"/>
            <a:ext cx="5808675" cy="32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457275"/>
            <a:ext cx="3310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Imagine drawing a cube on a piece of paper, but instead we’re ‘drawing’ </a:t>
            </a:r>
            <a:r>
              <a:rPr b="1" lang="en" sz="2300"/>
              <a:t>pixel by pixel</a:t>
            </a:r>
            <a:r>
              <a:rPr lang="en" sz="2300"/>
              <a:t>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029" y="1572125"/>
            <a:ext cx="2879599" cy="22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Abstraction (cont’d)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457275"/>
            <a:ext cx="214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MiniLibX function/tools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Only able to place pixel by pixel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2941538" y="1350175"/>
            <a:ext cx="3118200" cy="30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chemeClr val="lt1"/>
                </a:solidFill>
              </a:rPr>
              <a:t>?</a:t>
            </a:r>
            <a:endParaRPr b="1" sz="10100">
              <a:solidFill>
                <a:schemeClr val="lt1"/>
              </a:solidFill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454000" y="2464575"/>
            <a:ext cx="8358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5730475" y="2544925"/>
            <a:ext cx="8358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029" y="1572125"/>
            <a:ext cx="2879599" cy="22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Abstraction (cont’d)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457275"/>
            <a:ext cx="2142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MiniLibX function/tools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Only able to place pixel by pixel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2952263" y="1350175"/>
            <a:ext cx="3118200" cy="3096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(i) Line drawing algorithms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(ii) Rotational matrices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(iv) Projections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454000" y="2464575"/>
            <a:ext cx="8358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5730475" y="2544925"/>
            <a:ext cx="8358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