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sldIdLst>
    <p:sldId id="257" r:id="rId5"/>
    <p:sldId id="262" r:id="rId6"/>
    <p:sldId id="30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#ANASTASIA PATRICKS#" initials="#P" lastIdx="2" clrIdx="0">
    <p:extLst>
      <p:ext uri="{19B8F6BF-5375-455C-9EA6-DF929625EA0E}">
        <p15:presenceInfo xmlns:p15="http://schemas.microsoft.com/office/powerpoint/2012/main" userId="#ANASTASIA PATRICKS#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A98B72-3DC5-9E77-395F-36AB9E2C57BB}" v="40" dt="2020-08-24T09:23:10.523"/>
    <p1510:client id="{A3FC615B-C19F-1FC7-FA86-F78707EA2493}" v="3" dt="2020-08-24T09:08:54.404"/>
    <p1510:client id="{CE425E7C-AD24-4527-85E6-C563A021335F}" v="43" dt="2020-08-24T09:08:24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0ab60057bc1aa70ed09a56e1b9e9e56e231003abf15dbaf7695b753833c5d2f9::" providerId="AD" clId="Web-{5CA98B72-3DC5-9E77-395F-36AB9E2C57BB}"/>
    <pc:docChg chg="delSld modSld">
      <pc:chgData name="Guest User" userId="S::urn:spo:anon#0ab60057bc1aa70ed09a56e1b9e9e56e231003abf15dbaf7695b753833c5d2f9::" providerId="AD" clId="Web-{5CA98B72-3DC5-9E77-395F-36AB9E2C57BB}" dt="2020-08-24T09:23:10.523" v="39" actId="1076"/>
      <pc:docMkLst>
        <pc:docMk/>
      </pc:docMkLst>
      <pc:sldChg chg="modSp">
        <pc:chgData name="Guest User" userId="S::urn:spo:anon#0ab60057bc1aa70ed09a56e1b9e9e56e231003abf15dbaf7695b753833c5d2f9::" providerId="AD" clId="Web-{5CA98B72-3DC5-9E77-395F-36AB9E2C57BB}" dt="2020-08-24T09:23:10.523" v="39" actId="1076"/>
        <pc:sldMkLst>
          <pc:docMk/>
          <pc:sldMk cId="3598016982" sldId="303"/>
        </pc:sldMkLst>
        <pc:picChg chg="mod">
          <ac:chgData name="Guest User" userId="S::urn:spo:anon#0ab60057bc1aa70ed09a56e1b9e9e56e231003abf15dbaf7695b753833c5d2f9::" providerId="AD" clId="Web-{5CA98B72-3DC5-9E77-395F-36AB9E2C57BB}" dt="2020-08-24T09:14:34.519" v="20" actId="1076"/>
          <ac:picMkLst>
            <pc:docMk/>
            <pc:sldMk cId="3598016982" sldId="303"/>
            <ac:picMk id="2" creationId="{98319092-0202-4CB6-A938-3E2D5100A11F}"/>
          </ac:picMkLst>
        </pc:picChg>
        <pc:picChg chg="mod">
          <ac:chgData name="Guest User" userId="S::urn:spo:anon#0ab60057bc1aa70ed09a56e1b9e9e56e231003abf15dbaf7695b753833c5d2f9::" providerId="AD" clId="Web-{5CA98B72-3DC5-9E77-395F-36AB9E2C57BB}" dt="2020-08-24T09:13:03.284" v="11" actId="1076"/>
          <ac:picMkLst>
            <pc:docMk/>
            <pc:sldMk cId="3598016982" sldId="303"/>
            <ac:picMk id="4" creationId="{8E7A0E99-CE2D-4C02-BA57-5C32E5ECD4F3}"/>
          </ac:picMkLst>
        </pc:picChg>
        <pc:picChg chg="mod">
          <ac:chgData name="Guest User" userId="S::urn:spo:anon#0ab60057bc1aa70ed09a56e1b9e9e56e231003abf15dbaf7695b753833c5d2f9::" providerId="AD" clId="Web-{5CA98B72-3DC5-9E77-395F-36AB9E2C57BB}" dt="2020-08-24T09:14:44.582" v="22" actId="1076"/>
          <ac:picMkLst>
            <pc:docMk/>
            <pc:sldMk cId="3598016982" sldId="303"/>
            <ac:picMk id="7" creationId="{C69B0E7F-20E8-4F47-9256-E308BEE57BD2}"/>
          </ac:picMkLst>
        </pc:picChg>
        <pc:picChg chg="mod">
          <ac:chgData name="Guest User" userId="S::urn:spo:anon#0ab60057bc1aa70ed09a56e1b9e9e56e231003abf15dbaf7695b753833c5d2f9::" providerId="AD" clId="Web-{5CA98B72-3DC5-9E77-395F-36AB9E2C57BB}" dt="2020-08-24T09:23:05.163" v="37" actId="1076"/>
          <ac:picMkLst>
            <pc:docMk/>
            <pc:sldMk cId="3598016982" sldId="303"/>
            <ac:picMk id="8" creationId="{1A4BEE85-F0BB-4220-BD9D-207C20773E45}"/>
          </ac:picMkLst>
        </pc:picChg>
        <pc:picChg chg="mod">
          <ac:chgData name="Guest User" userId="S::urn:spo:anon#0ab60057bc1aa70ed09a56e1b9e9e56e231003abf15dbaf7695b753833c5d2f9::" providerId="AD" clId="Web-{5CA98B72-3DC5-9E77-395F-36AB9E2C57BB}" dt="2020-08-24T09:19:29.068" v="34" actId="1076"/>
          <ac:picMkLst>
            <pc:docMk/>
            <pc:sldMk cId="3598016982" sldId="303"/>
            <ac:picMk id="10" creationId="{755EB619-288A-4B52-B225-7F2CF24858E8}"/>
          </ac:picMkLst>
        </pc:picChg>
        <pc:picChg chg="mod">
          <ac:chgData name="Guest User" userId="S::urn:spo:anon#0ab60057bc1aa70ed09a56e1b9e9e56e231003abf15dbaf7695b753833c5d2f9::" providerId="AD" clId="Web-{5CA98B72-3DC5-9E77-395F-36AB9E2C57BB}" dt="2020-08-24T09:23:07.601" v="38" actId="1076"/>
          <ac:picMkLst>
            <pc:docMk/>
            <pc:sldMk cId="3598016982" sldId="303"/>
            <ac:picMk id="12" creationId="{EB4676E1-B5D9-4E74-9D00-BF59A4EDD22B}"/>
          </ac:picMkLst>
        </pc:picChg>
        <pc:picChg chg="mod">
          <ac:chgData name="Guest User" userId="S::urn:spo:anon#0ab60057bc1aa70ed09a56e1b9e9e56e231003abf15dbaf7695b753833c5d2f9::" providerId="AD" clId="Web-{5CA98B72-3DC5-9E77-395F-36AB9E2C57BB}" dt="2020-08-24T09:23:10.523" v="39" actId="1076"/>
          <ac:picMkLst>
            <pc:docMk/>
            <pc:sldMk cId="3598016982" sldId="303"/>
            <ac:picMk id="16" creationId="{7F684C99-A261-4664-BB8D-FEC1CE7FDBF9}"/>
          </ac:picMkLst>
        </pc:picChg>
      </pc:sldChg>
      <pc:sldChg chg="del">
        <pc:chgData name="Guest User" userId="S::urn:spo:anon#0ab60057bc1aa70ed09a56e1b9e9e56e231003abf15dbaf7695b753833c5d2f9::" providerId="AD" clId="Web-{5CA98B72-3DC5-9E77-395F-36AB9E2C57BB}" dt="2020-08-24T09:09:23.126" v="0"/>
        <pc:sldMkLst>
          <pc:docMk/>
          <pc:sldMk cId="294836608" sldId="304"/>
        </pc:sldMkLst>
      </pc:sldChg>
    </pc:docChg>
  </pc:docChgLst>
  <pc:docChgLst>
    <pc:chgData name="Guest User" userId="S::urn:spo:anon#0ab60057bc1aa70ed09a56e1b9e9e56e231003abf15dbaf7695b753833c5d2f9::" providerId="AD" clId="Web-{CE425E7C-AD24-4527-85E6-C563A021335F}"/>
    <pc:docChg chg="modSld">
      <pc:chgData name="Guest User" userId="S::urn:spo:anon#0ab60057bc1aa70ed09a56e1b9e9e56e231003abf15dbaf7695b753833c5d2f9::" providerId="AD" clId="Web-{CE425E7C-AD24-4527-85E6-C563A021335F}" dt="2020-08-24T09:08:24.718" v="42" actId="1076"/>
      <pc:docMkLst>
        <pc:docMk/>
      </pc:docMkLst>
      <pc:sldChg chg="addSp delSp modSp">
        <pc:chgData name="Guest User" userId="S::urn:spo:anon#0ab60057bc1aa70ed09a56e1b9e9e56e231003abf15dbaf7695b753833c5d2f9::" providerId="AD" clId="Web-{CE425E7C-AD24-4527-85E6-C563A021335F}" dt="2020-08-24T09:08:24.718" v="42" actId="1076"/>
        <pc:sldMkLst>
          <pc:docMk/>
          <pc:sldMk cId="2898123470" sldId="262"/>
        </pc:sldMkLst>
        <pc:spChg chg="add del mod">
          <ac:chgData name="Guest User" userId="S::urn:spo:anon#0ab60057bc1aa70ed09a56e1b9e9e56e231003abf15dbaf7695b753833c5d2f9::" providerId="AD" clId="Web-{CE425E7C-AD24-4527-85E6-C563A021335F}" dt="2020-08-24T08:35:19.009" v="18" actId="1076"/>
          <ac:spMkLst>
            <pc:docMk/>
            <pc:sldMk cId="2898123470" sldId="262"/>
            <ac:spMk id="45" creationId="{FA82F4D6-274E-40E7-8E68-5F7829C39F19}"/>
          </ac:spMkLst>
        </pc:spChg>
        <pc:grpChg chg="mod">
          <ac:chgData name="Guest User" userId="S::urn:spo:anon#0ab60057bc1aa70ed09a56e1b9e9e56e231003abf15dbaf7695b753833c5d2f9::" providerId="AD" clId="Web-{CE425E7C-AD24-4527-85E6-C563A021335F}" dt="2020-08-24T08:12:29.135" v="7" actId="1076"/>
          <ac:grpSpMkLst>
            <pc:docMk/>
            <pc:sldMk cId="2898123470" sldId="262"/>
            <ac:grpSpMk id="25" creationId="{B6A6E430-B120-4889-8750-4249A0FC8E51}"/>
          </ac:grpSpMkLst>
        </pc:grpChg>
        <pc:grpChg chg="del mod">
          <ac:chgData name="Guest User" userId="S::urn:spo:anon#0ab60057bc1aa70ed09a56e1b9e9e56e231003abf15dbaf7695b753833c5d2f9::" providerId="AD" clId="Web-{CE425E7C-AD24-4527-85E6-C563A021335F}" dt="2020-08-24T08:36:43.590" v="22"/>
          <ac:grpSpMkLst>
            <pc:docMk/>
            <pc:sldMk cId="2898123470" sldId="262"/>
            <ac:grpSpMk id="31" creationId="{2FAB71C2-E2E1-449C-B54C-A5C9FCE3CB88}"/>
          </ac:grpSpMkLst>
        </pc:grpChg>
        <pc:grpChg chg="topLvl">
          <ac:chgData name="Guest User" userId="S::urn:spo:anon#0ab60057bc1aa70ed09a56e1b9e9e56e231003abf15dbaf7695b753833c5d2f9::" providerId="AD" clId="Web-{CE425E7C-AD24-4527-85E6-C563A021335F}" dt="2020-08-24T08:36:43.590" v="22"/>
          <ac:grpSpMkLst>
            <pc:docMk/>
            <pc:sldMk cId="2898123470" sldId="262"/>
            <ac:grpSpMk id="33" creationId="{DEB888E5-615F-45FA-840C-7B8BA2B4D7CE}"/>
          </ac:grpSpMkLst>
        </pc:grpChg>
        <pc:picChg chg="mod">
          <ac:chgData name="Guest User" userId="S::urn:spo:anon#0ab60057bc1aa70ed09a56e1b9e9e56e231003abf15dbaf7695b753833c5d2f9::" providerId="AD" clId="Web-{CE425E7C-AD24-4527-85E6-C563A021335F}" dt="2020-08-24T09:08:24.718" v="42" actId="1076"/>
          <ac:picMkLst>
            <pc:docMk/>
            <pc:sldMk cId="2898123470" sldId="262"/>
            <ac:picMk id="5" creationId="{BE4EC4E9-BEE8-4CFD-8947-8AF9CDC6C9C7}"/>
          </ac:picMkLst>
        </pc:picChg>
        <pc:picChg chg="add del mod">
          <ac:chgData name="Guest User" userId="S::urn:spo:anon#0ab60057bc1aa70ed09a56e1b9e9e56e231003abf15dbaf7695b753833c5d2f9::" providerId="AD" clId="Web-{CE425E7C-AD24-4527-85E6-C563A021335F}" dt="2020-08-24T09:08:21.921" v="41" actId="1076"/>
          <ac:picMkLst>
            <pc:docMk/>
            <pc:sldMk cId="2898123470" sldId="262"/>
            <ac:picMk id="26" creationId="{74217E51-6F1E-4833-9526-DC677A80C6DB}"/>
          </ac:picMkLst>
        </pc:picChg>
        <pc:picChg chg="topLvl">
          <ac:chgData name="Guest User" userId="S::urn:spo:anon#0ab60057bc1aa70ed09a56e1b9e9e56e231003abf15dbaf7695b753833c5d2f9::" providerId="AD" clId="Web-{CE425E7C-AD24-4527-85E6-C563A021335F}" dt="2020-08-24T08:36:43.590" v="22"/>
          <ac:picMkLst>
            <pc:docMk/>
            <pc:sldMk cId="2898123470" sldId="262"/>
            <ac:picMk id="35" creationId="{9A0ABA22-0643-4929-8600-B22252D459BB}"/>
          </ac:picMkLst>
        </pc:picChg>
        <pc:picChg chg="add del mod">
          <ac:chgData name="Guest User" userId="S::urn:spo:anon#0ab60057bc1aa70ed09a56e1b9e9e56e231003abf15dbaf7695b753833c5d2f9::" providerId="AD" clId="Web-{CE425E7C-AD24-4527-85E6-C563A021335F}" dt="2020-08-24T08:35:35.478" v="21" actId="1076"/>
          <ac:picMkLst>
            <pc:docMk/>
            <pc:sldMk cId="2898123470" sldId="262"/>
            <ac:picMk id="39" creationId="{054A2C1D-A71D-40C8-ADBB-042DB6F745F9}"/>
          </ac:picMkLst>
        </pc:picChg>
        <pc:picChg chg="add del mod">
          <ac:chgData name="Guest User" userId="S::urn:spo:anon#0ab60057bc1aa70ed09a56e1b9e9e56e231003abf15dbaf7695b753833c5d2f9::" providerId="AD" clId="Web-{CE425E7C-AD24-4527-85E6-C563A021335F}" dt="2020-08-24T08:35:19.025" v="19" actId="1076"/>
          <ac:picMkLst>
            <pc:docMk/>
            <pc:sldMk cId="2898123470" sldId="262"/>
            <ac:picMk id="41" creationId="{AF7A2CEA-FEF2-4EE2-B107-FF2B6926F7A1}"/>
          </ac:picMkLst>
        </pc:picChg>
      </pc:sldChg>
      <pc:sldChg chg="modSp">
        <pc:chgData name="Guest User" userId="S::urn:spo:anon#0ab60057bc1aa70ed09a56e1b9e9e56e231003abf15dbaf7695b753833c5d2f9::" providerId="AD" clId="Web-{CE425E7C-AD24-4527-85E6-C563A021335F}" dt="2020-08-24T09:08:16.687" v="39" actId="1076"/>
        <pc:sldMkLst>
          <pc:docMk/>
          <pc:sldMk cId="3598016982" sldId="303"/>
        </pc:sldMkLst>
        <pc:picChg chg="mod">
          <ac:chgData name="Guest User" userId="S::urn:spo:anon#0ab60057bc1aa70ed09a56e1b9e9e56e231003abf15dbaf7695b753833c5d2f9::" providerId="AD" clId="Web-{CE425E7C-AD24-4527-85E6-C563A021335F}" dt="2020-08-24T09:08:05.999" v="35" actId="1076"/>
          <ac:picMkLst>
            <pc:docMk/>
            <pc:sldMk cId="3598016982" sldId="303"/>
            <ac:picMk id="4" creationId="{8E7A0E99-CE2D-4C02-BA57-5C32E5ECD4F3}"/>
          </ac:picMkLst>
        </pc:picChg>
        <pc:picChg chg="mod">
          <ac:chgData name="Guest User" userId="S::urn:spo:anon#0ab60057bc1aa70ed09a56e1b9e9e56e231003abf15dbaf7695b753833c5d2f9::" providerId="AD" clId="Web-{CE425E7C-AD24-4527-85E6-C563A021335F}" dt="2020-08-24T09:08:08.561" v="36" actId="1076"/>
          <ac:picMkLst>
            <pc:docMk/>
            <pc:sldMk cId="3598016982" sldId="303"/>
            <ac:picMk id="7" creationId="{C69B0E7F-20E8-4F47-9256-E308BEE57BD2}"/>
          </ac:picMkLst>
        </pc:picChg>
        <pc:picChg chg="mod">
          <ac:chgData name="Guest User" userId="S::urn:spo:anon#0ab60057bc1aa70ed09a56e1b9e9e56e231003abf15dbaf7695b753833c5d2f9::" providerId="AD" clId="Web-{CE425E7C-AD24-4527-85E6-C563A021335F}" dt="2020-08-24T09:08:11.233" v="37" actId="1076"/>
          <ac:picMkLst>
            <pc:docMk/>
            <pc:sldMk cId="3598016982" sldId="303"/>
            <ac:picMk id="8" creationId="{1A4BEE85-F0BB-4220-BD9D-207C20773E45}"/>
          </ac:picMkLst>
        </pc:picChg>
        <pc:picChg chg="mod">
          <ac:chgData name="Guest User" userId="S::urn:spo:anon#0ab60057bc1aa70ed09a56e1b9e9e56e231003abf15dbaf7695b753833c5d2f9::" providerId="AD" clId="Web-{CE425E7C-AD24-4527-85E6-C563A021335F}" dt="2020-08-24T09:08:13.905" v="38" actId="1076"/>
          <ac:picMkLst>
            <pc:docMk/>
            <pc:sldMk cId="3598016982" sldId="303"/>
            <ac:picMk id="12" creationId="{EB4676E1-B5D9-4E74-9D00-BF59A4EDD22B}"/>
          </ac:picMkLst>
        </pc:picChg>
        <pc:picChg chg="mod">
          <ac:chgData name="Guest User" userId="S::urn:spo:anon#0ab60057bc1aa70ed09a56e1b9e9e56e231003abf15dbaf7695b753833c5d2f9::" providerId="AD" clId="Web-{CE425E7C-AD24-4527-85E6-C563A021335F}" dt="2020-08-24T09:08:16.687" v="39" actId="1076"/>
          <ac:picMkLst>
            <pc:docMk/>
            <pc:sldMk cId="3598016982" sldId="303"/>
            <ac:picMk id="16" creationId="{7F684C99-A261-4664-BB8D-FEC1CE7FDBF9}"/>
          </ac:picMkLst>
        </pc:picChg>
      </pc:sldChg>
    </pc:docChg>
  </pc:docChgLst>
  <pc:docChgLst>
    <pc:chgData name="Guest User" userId="S::urn:spo:anon#0ab60057bc1aa70ed09a56e1b9e9e56e231003abf15dbaf7695b753833c5d2f9::" providerId="AD" clId="Web-{A3FC615B-C19F-1FC7-FA86-F78707EA2493}"/>
    <pc:docChg chg="addSld modSld sldOrd">
      <pc:chgData name="Guest User" userId="S::urn:spo:anon#0ab60057bc1aa70ed09a56e1b9e9e56e231003abf15dbaf7695b753833c5d2f9::" providerId="AD" clId="Web-{A3FC615B-C19F-1FC7-FA86-F78707EA2493}" dt="2020-08-24T09:08:54.404" v="2" actId="1076"/>
      <pc:docMkLst>
        <pc:docMk/>
      </pc:docMkLst>
      <pc:sldChg chg="modSp">
        <pc:chgData name="Guest User" userId="S::urn:spo:anon#0ab60057bc1aa70ed09a56e1b9e9e56e231003abf15dbaf7695b753833c5d2f9::" providerId="AD" clId="Web-{A3FC615B-C19F-1FC7-FA86-F78707EA2493}" dt="2020-08-24T09:08:54.404" v="2" actId="1076"/>
        <pc:sldMkLst>
          <pc:docMk/>
          <pc:sldMk cId="3598016982" sldId="303"/>
        </pc:sldMkLst>
        <pc:picChg chg="mod">
          <ac:chgData name="Guest User" userId="S::urn:spo:anon#0ab60057bc1aa70ed09a56e1b9e9e56e231003abf15dbaf7695b753833c5d2f9::" providerId="AD" clId="Web-{A3FC615B-C19F-1FC7-FA86-F78707EA2493}" dt="2020-08-24T09:08:54.404" v="2" actId="1076"/>
          <ac:picMkLst>
            <pc:docMk/>
            <pc:sldMk cId="3598016982" sldId="303"/>
            <ac:picMk id="19" creationId="{76684AB7-42E3-4752-979D-F2C16E530526}"/>
          </ac:picMkLst>
        </pc:picChg>
      </pc:sldChg>
      <pc:sldChg chg="new ord">
        <pc:chgData name="Guest User" userId="S::urn:spo:anon#0ab60057bc1aa70ed09a56e1b9e9e56e231003abf15dbaf7695b753833c5d2f9::" providerId="AD" clId="Web-{A3FC615B-C19F-1FC7-FA86-F78707EA2493}" dt="2020-08-24T09:08:39.920" v="1"/>
        <pc:sldMkLst>
          <pc:docMk/>
          <pc:sldMk cId="294836608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12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9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6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4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5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6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2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1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4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2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8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26" Type="http://schemas.openxmlformats.org/officeDocument/2006/relationships/image" Target="../media/image28.svg"/><Relationship Id="rId39" Type="http://schemas.openxmlformats.org/officeDocument/2006/relationships/image" Target="../media/image2.png"/><Relationship Id="rId21" Type="http://schemas.openxmlformats.org/officeDocument/2006/relationships/image" Target="../media/image23.png"/><Relationship Id="rId34" Type="http://schemas.openxmlformats.org/officeDocument/2006/relationships/image" Target="../media/image36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2" Type="http://schemas.openxmlformats.org/officeDocument/2006/relationships/image" Target="../media/image4.png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26.svg"/><Relationship Id="rId32" Type="http://schemas.openxmlformats.org/officeDocument/2006/relationships/image" Target="../media/image34.svg"/><Relationship Id="rId37" Type="http://schemas.openxmlformats.org/officeDocument/2006/relationships/image" Target="../media/image39.png"/><Relationship Id="rId40" Type="http://schemas.openxmlformats.org/officeDocument/2006/relationships/image" Target="../media/image3.sv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svg"/><Relationship Id="rId36" Type="http://schemas.openxmlformats.org/officeDocument/2006/relationships/image" Target="../media/image38.pn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image" Target="../media/image24.svg"/><Relationship Id="rId27" Type="http://schemas.openxmlformats.org/officeDocument/2006/relationships/image" Target="../media/image29.png"/><Relationship Id="rId30" Type="http://schemas.openxmlformats.org/officeDocument/2006/relationships/image" Target="../media/image32.svg"/><Relationship Id="rId35" Type="http://schemas.openxmlformats.org/officeDocument/2006/relationships/image" Target="../media/image37.png"/><Relationship Id="rId8" Type="http://schemas.openxmlformats.org/officeDocument/2006/relationships/image" Target="../media/image10.sv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8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5" Type="http://schemas.openxmlformats.org/officeDocument/2006/relationships/image" Target="../media/image41.png"/><Relationship Id="rId15" Type="http://schemas.openxmlformats.org/officeDocument/2006/relationships/image" Target="../media/image3.svg"/><Relationship Id="rId10" Type="http://schemas.openxmlformats.org/officeDocument/2006/relationships/image" Target="../media/image45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9" name="Freeform: Shape 7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0" name="Freeform: Shape 7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E7DAC-D376-4655-A675-64EFCC61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SG" sz="2800"/>
              <a:t>What is </a:t>
            </a:r>
            <a:r>
              <a:rPr lang="en-SG" sz="2800" err="1"/>
              <a:t>WhiteBoard</a:t>
            </a:r>
            <a:r>
              <a:rPr lang="en-SG" sz="2800"/>
              <a:t>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44BE-F7BF-4F01-B90A-EBD270228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SG" sz="1700"/>
              <a:t>collaborative annotating tool</a:t>
            </a:r>
          </a:p>
          <a:p>
            <a:r>
              <a:rPr lang="en-SG" sz="1700"/>
              <a:t>allow simultaneous annotators, with permission from host</a:t>
            </a:r>
          </a:p>
          <a:p>
            <a:r>
              <a:rPr lang="en-SG" sz="1700" b="1"/>
              <a:t>with version control</a:t>
            </a:r>
            <a:r>
              <a:rPr lang="en-SG" sz="1700"/>
              <a:t>, which produces downloadable saved checkpoints</a:t>
            </a:r>
          </a:p>
        </p:txBody>
      </p:sp>
      <p:pic>
        <p:nvPicPr>
          <p:cNvPr id="1026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F3AED0-3446-45F9-8663-24FC84E69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967" y="1528173"/>
            <a:ext cx="6921940" cy="391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Image">
            <a:extLst>
              <a:ext uri="{FF2B5EF4-FFF2-40B4-BE49-F238E27FC236}">
                <a16:creationId xmlns:a16="http://schemas.microsoft.com/office/drawing/2014/main" id="{3616067F-D840-401B-838A-2070A5961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6344" y="4823460"/>
            <a:ext cx="346922" cy="34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6A6E430-B120-4889-8750-4249A0FC8E51}"/>
              </a:ext>
            </a:extLst>
          </p:cNvPr>
          <p:cNvGrpSpPr/>
          <p:nvPr/>
        </p:nvGrpSpPr>
        <p:grpSpPr>
          <a:xfrm>
            <a:off x="1029810" y="592942"/>
            <a:ext cx="9561991" cy="5254067"/>
            <a:chOff x="2150907" y="1504027"/>
            <a:chExt cx="7690548" cy="3854898"/>
          </a:xfrm>
        </p:grpSpPr>
        <p:pic>
          <p:nvPicPr>
            <p:cNvPr id="26" name="Picture 4">
              <a:extLst>
                <a:ext uri="{FF2B5EF4-FFF2-40B4-BE49-F238E27FC236}">
                  <a16:creationId xmlns:a16="http://schemas.microsoft.com/office/drawing/2014/main" id="{74217E51-6F1E-4833-9526-DC677A80C6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907" y="1504027"/>
              <a:ext cx="7690548" cy="3854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Graphic 26" descr="Pencil">
              <a:extLst>
                <a:ext uri="{FF2B5EF4-FFF2-40B4-BE49-F238E27FC236}">
                  <a16:creationId xmlns:a16="http://schemas.microsoft.com/office/drawing/2014/main" id="{B7F29456-3B7A-4FEE-8E94-3046E601E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33293" y="4500334"/>
              <a:ext cx="358677" cy="333494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28" name="Graphic 27" descr="Cursor">
              <a:extLst>
                <a:ext uri="{FF2B5EF4-FFF2-40B4-BE49-F238E27FC236}">
                  <a16:creationId xmlns:a16="http://schemas.microsoft.com/office/drawing/2014/main" id="{50B0C37D-44E9-4657-8CB6-A0C55C55B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71743" y="3182459"/>
              <a:ext cx="385250" cy="385251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13EFDA2-6F48-4754-8027-8F31C3DF1C6B}"/>
              </a:ext>
            </a:extLst>
          </p:cNvPr>
          <p:cNvGrpSpPr/>
          <p:nvPr/>
        </p:nvGrpSpPr>
        <p:grpSpPr>
          <a:xfrm>
            <a:off x="516795" y="2809022"/>
            <a:ext cx="577277" cy="1239957"/>
            <a:chOff x="516795" y="2845525"/>
            <a:chExt cx="577277" cy="12399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6685006-C51E-43AA-B784-5E7DB9A13304}"/>
                </a:ext>
              </a:extLst>
            </p:cNvPr>
            <p:cNvSpPr/>
            <p:nvPr/>
          </p:nvSpPr>
          <p:spPr>
            <a:xfrm>
              <a:off x="516795" y="2845525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A3AC0D-02F1-451B-8C04-7D041A59D810}"/>
                </a:ext>
              </a:extLst>
            </p:cNvPr>
            <p:cNvSpPr/>
            <p:nvPr/>
          </p:nvSpPr>
          <p:spPr>
            <a:xfrm>
              <a:off x="531114" y="3532933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3" name="Graphic 22" descr="User">
              <a:extLst>
                <a:ext uri="{FF2B5EF4-FFF2-40B4-BE49-F238E27FC236}">
                  <a16:creationId xmlns:a16="http://schemas.microsoft.com/office/drawing/2014/main" id="{E031AFC4-9214-4C99-8B32-8C8837114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71050" y="2867283"/>
              <a:ext cx="463896" cy="463896"/>
            </a:xfrm>
            <a:prstGeom prst="rect">
              <a:avLst/>
            </a:prstGeom>
          </p:spPr>
        </p:pic>
        <p:pic>
          <p:nvPicPr>
            <p:cNvPr id="24" name="Graphic 23" descr="Flag1">
              <a:extLst>
                <a:ext uri="{FF2B5EF4-FFF2-40B4-BE49-F238E27FC236}">
                  <a16:creationId xmlns:a16="http://schemas.microsoft.com/office/drawing/2014/main" id="{DABE8CC2-F51C-4EE0-B3AB-52B0C116F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55121" y="3614287"/>
              <a:ext cx="406581" cy="412684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EB888E5-615F-45FA-840C-7B8BA2B4D7CE}"/>
              </a:ext>
            </a:extLst>
          </p:cNvPr>
          <p:cNvGrpSpPr/>
          <p:nvPr/>
        </p:nvGrpSpPr>
        <p:grpSpPr>
          <a:xfrm>
            <a:off x="3606113" y="5847010"/>
            <a:ext cx="4979775" cy="519132"/>
            <a:chOff x="4009790" y="5847010"/>
            <a:chExt cx="4979775" cy="519132"/>
          </a:xfrm>
        </p:grpSpPr>
        <p:pic>
          <p:nvPicPr>
            <p:cNvPr id="37" name="Graphic 36" descr="Download">
              <a:extLst>
                <a:ext uri="{FF2B5EF4-FFF2-40B4-BE49-F238E27FC236}">
                  <a16:creationId xmlns:a16="http://schemas.microsoft.com/office/drawing/2014/main" id="{E25B2DE0-8F36-48D7-8DD0-FB22191D5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8470433" y="5847010"/>
              <a:ext cx="519132" cy="519132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BDDDCBE-096D-41BF-BB9B-0E770AF0CB0B}"/>
                </a:ext>
              </a:extLst>
            </p:cNvPr>
            <p:cNvGrpSpPr/>
            <p:nvPr/>
          </p:nvGrpSpPr>
          <p:grpSpPr>
            <a:xfrm>
              <a:off x="4009790" y="5848580"/>
              <a:ext cx="4340527" cy="475072"/>
              <a:chOff x="2946672" y="5848580"/>
              <a:chExt cx="4340527" cy="475072"/>
            </a:xfrm>
          </p:grpSpPr>
          <p:pic>
            <p:nvPicPr>
              <p:cNvPr id="39" name="Graphic 38" descr="Back">
                <a:extLst>
                  <a:ext uri="{FF2B5EF4-FFF2-40B4-BE49-F238E27FC236}">
                    <a16:creationId xmlns:a16="http://schemas.microsoft.com/office/drawing/2014/main" id="{054A2C1D-A71D-40C8-ADBB-042DB6F745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2946672" y="5848580"/>
                <a:ext cx="461398" cy="468324"/>
              </a:xfrm>
              <a:prstGeom prst="rect">
                <a:avLst/>
              </a:prstGeom>
            </p:spPr>
          </p:pic>
          <p:pic>
            <p:nvPicPr>
              <p:cNvPr id="41" name="Graphic 40" descr="Back">
                <a:extLst>
                  <a:ext uri="{FF2B5EF4-FFF2-40B4-BE49-F238E27FC236}">
                    <a16:creationId xmlns:a16="http://schemas.microsoft.com/office/drawing/2014/main" id="{AF7A2CEA-FEF2-4EE2-B107-FF2B6926F7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3542815" y="5875112"/>
                <a:ext cx="441907" cy="448540"/>
              </a:xfrm>
              <a:prstGeom prst="rect">
                <a:avLst/>
              </a:prstGeom>
            </p:spPr>
          </p:pic>
          <p:pic>
            <p:nvPicPr>
              <p:cNvPr id="43" name="Graphic 42" descr="Flag1">
                <a:extLst>
                  <a:ext uri="{FF2B5EF4-FFF2-40B4-BE49-F238E27FC236}">
                    <a16:creationId xmlns:a16="http://schemas.microsoft.com/office/drawing/2014/main" id="{DE00485B-4761-4A18-802B-1E360039A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6880618" y="5894473"/>
                <a:ext cx="406581" cy="412684"/>
              </a:xfrm>
              <a:prstGeom prst="rect">
                <a:avLst/>
              </a:prstGeom>
            </p:spPr>
          </p:pic>
          <p:pic>
            <p:nvPicPr>
              <p:cNvPr id="44" name="Graphic 43" descr="Eraser">
                <a:extLst>
                  <a:ext uri="{FF2B5EF4-FFF2-40B4-BE49-F238E27FC236}">
                    <a16:creationId xmlns:a16="http://schemas.microsoft.com/office/drawing/2014/main" id="{5BE25D2C-188E-4B7E-BD80-2AF228CC46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4155969" y="5848580"/>
                <a:ext cx="441906" cy="448538"/>
              </a:xfrm>
              <a:prstGeom prst="rect">
                <a:avLst/>
              </a:prstGeom>
            </p:spPr>
          </p:pic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A82F4D6-274E-40E7-8E68-5F7829C39F19}"/>
                  </a:ext>
                </a:extLst>
              </p:cNvPr>
              <p:cNvSpPr/>
              <p:nvPr/>
            </p:nvSpPr>
            <p:spPr>
              <a:xfrm>
                <a:off x="4892070" y="5906649"/>
                <a:ext cx="339960" cy="33239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47" name="Graphic 46" descr="Paint brush">
                <a:extLst>
                  <a:ext uri="{FF2B5EF4-FFF2-40B4-BE49-F238E27FC236}">
                    <a16:creationId xmlns:a16="http://schemas.microsoft.com/office/drawing/2014/main" id="{96E87481-E1DE-4BED-89F7-87A2C37BF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5503149" y="5898864"/>
                <a:ext cx="382236" cy="387973"/>
              </a:xfrm>
              <a:prstGeom prst="rect">
                <a:avLst/>
              </a:prstGeom>
            </p:spPr>
          </p:pic>
        </p:grpSp>
      </p:grpSp>
      <p:pic>
        <p:nvPicPr>
          <p:cNvPr id="35" name="Graphic 34" descr="Cursor">
            <a:extLst>
              <a:ext uri="{FF2B5EF4-FFF2-40B4-BE49-F238E27FC236}">
                <a16:creationId xmlns:a16="http://schemas.microsoft.com/office/drawing/2014/main" id="{9A0ABA22-0643-4929-8600-B22252D459B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718370" y="5794521"/>
            <a:ext cx="612712" cy="6127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116A031-85E3-40A2-B594-97A4451EBF04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128455" y="846751"/>
            <a:ext cx="2505075" cy="4895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ACEFAD-816F-42F3-9836-D6FECD71BC2E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474455" y="2767922"/>
            <a:ext cx="676275" cy="695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4EC4E9-BEE8-4CFD-8947-8AF9CDC6C9C7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142774" y="1175180"/>
            <a:ext cx="2428875" cy="4619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E4AE72-EB9B-4AEF-917C-80F05F79750A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466187" y="3432767"/>
            <a:ext cx="666750" cy="704850"/>
          </a:xfrm>
          <a:prstGeom prst="rect">
            <a:avLst/>
          </a:prstGeom>
        </p:spPr>
      </p:pic>
      <p:pic>
        <p:nvPicPr>
          <p:cNvPr id="7" name="Graphic 6" descr="Image">
            <a:extLst>
              <a:ext uri="{FF2B5EF4-FFF2-40B4-BE49-F238E27FC236}">
                <a16:creationId xmlns:a16="http://schemas.microsoft.com/office/drawing/2014/main" id="{65C3AA47-C9F9-49E5-BFD0-734A19D01B9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8690964" y="5834218"/>
            <a:ext cx="517264" cy="5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9C6E7F6-C824-4F32-BCB5-902097A34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121523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D7D5A2E-6AA2-4B52-98B1-8D58BB113F82}"/>
              </a:ext>
            </a:extLst>
          </p:cNvPr>
          <p:cNvSpPr txBox="1">
            <a:spLocks/>
          </p:cNvSpPr>
          <p:nvPr/>
        </p:nvSpPr>
        <p:spPr>
          <a:xfrm>
            <a:off x="5105654" y="2543048"/>
            <a:ext cx="1975866" cy="11247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800"/>
              <a:t>USE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A0E99-CE2D-4C02-BA57-5C32E5ECD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455" y="846751"/>
            <a:ext cx="2505075" cy="4895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A33F2E-962A-42A4-8574-C0E1F4C24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55" y="2767922"/>
            <a:ext cx="676275" cy="6953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8319092-0202-4CB6-A938-3E2D5100A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2845" y="951230"/>
            <a:ext cx="1962150" cy="156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299CEE-F8EE-4DA7-9002-979E54579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0457" y="5801042"/>
            <a:ext cx="542925" cy="60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9B0E7F-20E8-4F47-9256-E308BEE57B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4397" y="850539"/>
            <a:ext cx="2600325" cy="4981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923C93-D0D7-47EE-994A-8134E15E33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187" y="3432767"/>
            <a:ext cx="666750" cy="704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4BEE85-F0BB-4220-BD9D-207C20773E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4877" y="857568"/>
            <a:ext cx="2495550" cy="4886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73E9A1-BCE5-47A2-A1F1-C2BBF5FD6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87" y="2726953"/>
            <a:ext cx="676275" cy="695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5EB619-288A-4B52-B225-7F2CF24858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9355" y="2652077"/>
            <a:ext cx="1847850" cy="1838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363DAD-6782-45B1-B01D-B5C3471630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0457" y="5805804"/>
            <a:ext cx="542925" cy="600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4676E1-B5D9-4E74-9D00-BF59A4EDD2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4877" y="836033"/>
            <a:ext cx="2552700" cy="4914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8D2781-2A56-490A-BA6E-F1DA27B30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167" y="3422278"/>
            <a:ext cx="666750" cy="704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8EEF15-8661-43FC-A902-53605E78F0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7667" y="1489075"/>
            <a:ext cx="1647825" cy="14001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8A6D4F-919E-4357-B5F2-C91E997B6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0457" y="5805804"/>
            <a:ext cx="542925" cy="600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684C99-A261-4664-BB8D-FEC1CE7FDB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74877" y="796520"/>
            <a:ext cx="2609850" cy="50387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684AB7-42E3-4752-979D-F2C16E5305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485" y="3422913"/>
            <a:ext cx="666750" cy="704850"/>
          </a:xfrm>
          <a:prstGeom prst="rect">
            <a:avLst/>
          </a:prstGeom>
        </p:spPr>
      </p:pic>
      <p:pic>
        <p:nvPicPr>
          <p:cNvPr id="21" name="Graphic 20" descr="Image">
            <a:extLst>
              <a:ext uri="{FF2B5EF4-FFF2-40B4-BE49-F238E27FC236}">
                <a16:creationId xmlns:a16="http://schemas.microsoft.com/office/drawing/2014/main" id="{5953952D-FCE5-40F3-900F-3A3AF3A548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90964" y="5834218"/>
            <a:ext cx="517264" cy="5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1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41242B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94DD5"/>
      </a:accent6>
      <a:hlink>
        <a:srgbClr val="3F87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1DF9A2BF93C5418EB7D14DD3381124" ma:contentTypeVersion="8" ma:contentTypeDescription="Create a new document." ma:contentTypeScope="" ma:versionID="9c769169735859f22fb969b2b9d078db">
  <xsd:schema xmlns:xsd="http://www.w3.org/2001/XMLSchema" xmlns:xs="http://www.w3.org/2001/XMLSchema" xmlns:p="http://schemas.microsoft.com/office/2006/metadata/properties" xmlns:ns3="9ca563b6-aace-4aea-83e7-28a1f685868a" xmlns:ns4="5c9fe79a-191e-42e1-99de-e5ea8f80a6ab" targetNamespace="http://schemas.microsoft.com/office/2006/metadata/properties" ma:root="true" ma:fieldsID="6d386d7cdcf349a2d7960ef94a631786" ns3:_="" ns4:_="">
    <xsd:import namespace="9ca563b6-aace-4aea-83e7-28a1f685868a"/>
    <xsd:import namespace="5c9fe79a-191e-42e1-99de-e5ea8f80a6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a563b6-aace-4aea-83e7-28a1f68586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fe79a-191e-42e1-99de-e5ea8f80a6a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5D2438-C7D7-4CCF-9C76-542C2C683E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A4413A-712B-490D-A22E-AF3341091632}">
  <ds:schemaRefs>
    <ds:schemaRef ds:uri="5c9fe79a-191e-42e1-99de-e5ea8f80a6ab"/>
    <ds:schemaRef ds:uri="9ca563b6-aace-4aea-83e7-28a1f68586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FE7EF4B-BCE1-43B3-8599-7594941D102A}">
  <ds:schemaRefs>
    <ds:schemaRef ds:uri="5c9fe79a-191e-42e1-99de-e5ea8f80a6ab"/>
    <ds:schemaRef ds:uri="9ca563b6-aace-4aea-83e7-28a1f685868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AccentBoxVTI</vt:lpstr>
      <vt:lpstr>What is WhiteBoard?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WhiteBoard?</dc:title>
  <dc:creator>#RICHARDSON#</dc:creator>
  <cp:revision>1</cp:revision>
  <dcterms:created xsi:type="dcterms:W3CDTF">2020-08-20T08:26:31Z</dcterms:created>
  <dcterms:modified xsi:type="dcterms:W3CDTF">2020-08-24T09:23:19Z</dcterms:modified>
</cp:coreProperties>
</file>