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59" r:id="rId7"/>
    <p:sldId id="260" r:id="rId8"/>
    <p:sldId id="302" r:id="rId9"/>
    <p:sldId id="258" r:id="rId10"/>
    <p:sldId id="261" r:id="rId11"/>
    <p:sldId id="303" r:id="rId12"/>
    <p:sldId id="267" r:id="rId13"/>
    <p:sldId id="270" r:id="rId14"/>
    <p:sldId id="262" r:id="rId15"/>
    <p:sldId id="268" r:id="rId16"/>
    <p:sldId id="264" r:id="rId17"/>
    <p:sldId id="263" r:id="rId18"/>
    <p:sldId id="269" r:id="rId19"/>
    <p:sldId id="266" r:id="rId20"/>
    <p:sldId id="271" r:id="rId21"/>
    <p:sldId id="265" r:id="rId22"/>
    <p:sldId id="272" r:id="rId23"/>
    <p:sldId id="275" r:id="rId24"/>
    <p:sldId id="273" r:id="rId25"/>
    <p:sldId id="276" r:id="rId26"/>
    <p:sldId id="281" r:id="rId27"/>
    <p:sldId id="277" r:id="rId28"/>
    <p:sldId id="278" r:id="rId29"/>
    <p:sldId id="279" r:id="rId30"/>
    <p:sldId id="280" r:id="rId31"/>
    <p:sldId id="284" r:id="rId32"/>
    <p:sldId id="283" r:id="rId33"/>
    <p:sldId id="285" r:id="rId34"/>
    <p:sldId id="287" r:id="rId35"/>
    <p:sldId id="288" r:id="rId36"/>
    <p:sldId id="286" r:id="rId37"/>
    <p:sldId id="282" r:id="rId38"/>
    <p:sldId id="289" r:id="rId39"/>
    <p:sldId id="291" r:id="rId40"/>
    <p:sldId id="300" r:id="rId41"/>
    <p:sldId id="293" r:id="rId42"/>
    <p:sldId id="292" r:id="rId43"/>
    <p:sldId id="301" r:id="rId44"/>
    <p:sldId id="294" r:id="rId45"/>
    <p:sldId id="296" r:id="rId46"/>
    <p:sldId id="298" r:id="rId47"/>
    <p:sldId id="295" r:id="rId48"/>
    <p:sldId id="297" r:id="rId49"/>
    <p:sldId id="29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ANASTASIA PATRICKS#" initials="#P" lastIdx="2" clrIdx="0">
    <p:extLst>
      <p:ext uri="{19B8F6BF-5375-455C-9EA6-DF929625EA0E}">
        <p15:presenceInfo xmlns:p15="http://schemas.microsoft.com/office/powerpoint/2012/main" userId="#ANASTASIA PATRICKS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02:03:33.970" idx="2">
    <p:pos x="1699" y="2967"/>
    <p:text>The order of participants change according to the user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1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24.svg"/><Relationship Id="rId26" Type="http://schemas.openxmlformats.org/officeDocument/2006/relationships/image" Target="../media/image12.svg"/><Relationship Id="rId3" Type="http://schemas.openxmlformats.org/officeDocument/2006/relationships/image" Target="../media/image39.png"/><Relationship Id="rId21" Type="http://schemas.openxmlformats.org/officeDocument/2006/relationships/image" Target="../media/image15.png"/><Relationship Id="rId34" Type="http://schemas.openxmlformats.org/officeDocument/2006/relationships/image" Target="../media/image49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23.png"/><Relationship Id="rId25" Type="http://schemas.openxmlformats.org/officeDocument/2006/relationships/image" Target="../media/image11.png"/><Relationship Id="rId33" Type="http://schemas.openxmlformats.org/officeDocument/2006/relationships/image" Target="../media/image48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44.sv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7.png"/><Relationship Id="rId24" Type="http://schemas.openxmlformats.org/officeDocument/2006/relationships/image" Target="../media/image46.svg"/><Relationship Id="rId32" Type="http://schemas.openxmlformats.org/officeDocument/2006/relationships/image" Target="../media/image22.svg"/><Relationship Id="rId5" Type="http://schemas.openxmlformats.org/officeDocument/2006/relationships/image" Target="../media/image41.png"/><Relationship Id="rId15" Type="http://schemas.openxmlformats.org/officeDocument/2006/relationships/image" Target="../media/image19.png"/><Relationship Id="rId23" Type="http://schemas.openxmlformats.org/officeDocument/2006/relationships/image" Target="../media/image45.png"/><Relationship Id="rId28" Type="http://schemas.openxmlformats.org/officeDocument/2006/relationships/image" Target="../media/image47.svg"/><Relationship Id="rId10" Type="http://schemas.openxmlformats.org/officeDocument/2006/relationships/image" Target="../media/image6.svg"/><Relationship Id="rId19" Type="http://schemas.openxmlformats.org/officeDocument/2006/relationships/image" Target="../media/image43.png"/><Relationship Id="rId31" Type="http://schemas.openxmlformats.org/officeDocument/2006/relationships/image" Target="../media/image21.png"/><Relationship Id="rId4" Type="http://schemas.openxmlformats.org/officeDocument/2006/relationships/image" Target="../media/image50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6.svg"/><Relationship Id="rId27" Type="http://schemas.openxmlformats.org/officeDocument/2006/relationships/image" Target="../media/image13.png"/><Relationship Id="rId30" Type="http://schemas.openxmlformats.org/officeDocument/2006/relationships/image" Target="../media/image18.svg"/><Relationship Id="rId8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svg"/><Relationship Id="rId21" Type="http://schemas.openxmlformats.org/officeDocument/2006/relationships/image" Target="../media/image53.png"/><Relationship Id="rId42" Type="http://schemas.openxmlformats.org/officeDocument/2006/relationships/image" Target="../media/image74.svg"/><Relationship Id="rId47" Type="http://schemas.openxmlformats.org/officeDocument/2006/relationships/image" Target="../media/image79.png"/><Relationship Id="rId63" Type="http://schemas.openxmlformats.org/officeDocument/2006/relationships/image" Target="../media/image15.png"/><Relationship Id="rId68" Type="http://schemas.openxmlformats.org/officeDocument/2006/relationships/image" Target="../media/image14.svg"/><Relationship Id="rId2" Type="http://schemas.openxmlformats.org/officeDocument/2006/relationships/image" Target="../media/image3.png"/><Relationship Id="rId16" Type="http://schemas.openxmlformats.org/officeDocument/2006/relationships/image" Target="../media/image40.svg"/><Relationship Id="rId29" Type="http://schemas.openxmlformats.org/officeDocument/2006/relationships/image" Target="../media/image61.png"/><Relationship Id="rId11" Type="http://schemas.openxmlformats.org/officeDocument/2006/relationships/image" Target="../media/image20.sv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69.png"/><Relationship Id="rId40" Type="http://schemas.openxmlformats.org/officeDocument/2006/relationships/image" Target="../media/image72.sv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svg"/><Relationship Id="rId66" Type="http://schemas.openxmlformats.org/officeDocument/2006/relationships/image" Target="../media/image46.svg"/><Relationship Id="rId74" Type="http://schemas.openxmlformats.org/officeDocument/2006/relationships/image" Target="../media/image49.svg"/><Relationship Id="rId5" Type="http://schemas.openxmlformats.org/officeDocument/2006/relationships/image" Target="../media/image6.svg"/><Relationship Id="rId61" Type="http://schemas.openxmlformats.org/officeDocument/2006/relationships/image" Target="../media/image43.png"/><Relationship Id="rId19" Type="http://schemas.openxmlformats.org/officeDocument/2006/relationships/image" Target="../media/image11.png"/><Relationship Id="rId14" Type="http://schemas.openxmlformats.org/officeDocument/2006/relationships/image" Target="../media/image2.pn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svg"/><Relationship Id="rId56" Type="http://schemas.openxmlformats.org/officeDocument/2006/relationships/image" Target="../media/image88.svg"/><Relationship Id="rId64" Type="http://schemas.openxmlformats.org/officeDocument/2006/relationships/image" Target="../media/image16.svg"/><Relationship Id="rId69" Type="http://schemas.openxmlformats.org/officeDocument/2006/relationships/image" Target="../media/image17.png"/><Relationship Id="rId8" Type="http://schemas.openxmlformats.org/officeDocument/2006/relationships/image" Target="../media/image9.png"/><Relationship Id="rId51" Type="http://schemas.openxmlformats.org/officeDocument/2006/relationships/image" Target="../media/image83.png"/><Relationship Id="rId72" Type="http://schemas.openxmlformats.org/officeDocument/2006/relationships/image" Target="../media/image22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svg"/><Relationship Id="rId46" Type="http://schemas.openxmlformats.org/officeDocument/2006/relationships/image" Target="../media/image78.svg"/><Relationship Id="rId59" Type="http://schemas.openxmlformats.org/officeDocument/2006/relationships/image" Target="../media/image91.png"/><Relationship Id="rId67" Type="http://schemas.openxmlformats.org/officeDocument/2006/relationships/image" Target="../media/image13.png"/><Relationship Id="rId20" Type="http://schemas.openxmlformats.org/officeDocument/2006/relationships/image" Target="../media/image12.svg"/><Relationship Id="rId41" Type="http://schemas.openxmlformats.org/officeDocument/2006/relationships/image" Target="../media/image73.png"/><Relationship Id="rId54" Type="http://schemas.openxmlformats.org/officeDocument/2006/relationships/image" Target="../media/image86.svg"/><Relationship Id="rId62" Type="http://schemas.openxmlformats.org/officeDocument/2006/relationships/image" Target="../media/image44.svg"/><Relationship Id="rId70" Type="http://schemas.openxmlformats.org/officeDocument/2006/relationships/image" Target="../media/image18.svg"/><Relationship Id="rId75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39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19.png"/><Relationship Id="rId31" Type="http://schemas.openxmlformats.org/officeDocument/2006/relationships/image" Target="../media/image63.png"/><Relationship Id="rId44" Type="http://schemas.openxmlformats.org/officeDocument/2006/relationships/image" Target="../media/image76.svg"/><Relationship Id="rId52" Type="http://schemas.openxmlformats.org/officeDocument/2006/relationships/image" Target="../media/image84.svg"/><Relationship Id="rId60" Type="http://schemas.openxmlformats.org/officeDocument/2006/relationships/image" Target="../media/image92.svg"/><Relationship Id="rId65" Type="http://schemas.openxmlformats.org/officeDocument/2006/relationships/image" Target="../media/image45.png"/><Relationship Id="rId73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24.svg"/><Relationship Id="rId18" Type="http://schemas.openxmlformats.org/officeDocument/2006/relationships/image" Target="../media/image52.svg"/><Relationship Id="rId39" Type="http://schemas.openxmlformats.org/officeDocument/2006/relationships/image" Target="../media/image71.png"/><Relationship Id="rId34" Type="http://schemas.openxmlformats.org/officeDocument/2006/relationships/image" Target="../media/image66.svg"/><Relationship Id="rId50" Type="http://schemas.openxmlformats.org/officeDocument/2006/relationships/image" Target="../media/image82.svg"/><Relationship Id="rId55" Type="http://schemas.openxmlformats.org/officeDocument/2006/relationships/image" Target="../media/image87.png"/><Relationship Id="rId76" Type="http://schemas.openxmlformats.org/officeDocument/2006/relationships/image" Target="../media/image94.svg"/><Relationship Id="rId7" Type="http://schemas.openxmlformats.org/officeDocument/2006/relationships/image" Target="../media/image8.svg"/><Relationship Id="rId7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24.svg"/><Relationship Id="rId26" Type="http://schemas.openxmlformats.org/officeDocument/2006/relationships/image" Target="../media/image58.svg"/><Relationship Id="rId39" Type="http://schemas.openxmlformats.org/officeDocument/2006/relationships/image" Target="../media/image71.png"/><Relationship Id="rId21" Type="http://schemas.openxmlformats.org/officeDocument/2006/relationships/image" Target="../media/image53.png"/><Relationship Id="rId34" Type="http://schemas.openxmlformats.org/officeDocument/2006/relationships/image" Target="../media/image66.svg"/><Relationship Id="rId42" Type="http://schemas.openxmlformats.org/officeDocument/2006/relationships/image" Target="../media/image74.svg"/><Relationship Id="rId47" Type="http://schemas.openxmlformats.org/officeDocument/2006/relationships/image" Target="../media/image83.png"/><Relationship Id="rId50" Type="http://schemas.openxmlformats.org/officeDocument/2006/relationships/image" Target="../media/image46.svg"/><Relationship Id="rId55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9" Type="http://schemas.openxmlformats.org/officeDocument/2006/relationships/image" Target="../media/image61.png"/><Relationship Id="rId11" Type="http://schemas.openxmlformats.org/officeDocument/2006/relationships/image" Target="../media/image7.pn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69.png"/><Relationship Id="rId40" Type="http://schemas.openxmlformats.org/officeDocument/2006/relationships/image" Target="../media/image72.svg"/><Relationship Id="rId45" Type="http://schemas.openxmlformats.org/officeDocument/2006/relationships/image" Target="../media/image15.png"/><Relationship Id="rId53" Type="http://schemas.openxmlformats.org/officeDocument/2006/relationships/image" Target="../media/image17.png"/><Relationship Id="rId58" Type="http://schemas.openxmlformats.org/officeDocument/2006/relationships/image" Target="../media/image49.svg"/><Relationship Id="rId5" Type="http://schemas.openxmlformats.org/officeDocument/2006/relationships/image" Target="../media/image51.png"/><Relationship Id="rId19" Type="http://schemas.openxmlformats.org/officeDocument/2006/relationships/image" Target="../media/image11.png"/><Relationship Id="rId4" Type="http://schemas.openxmlformats.org/officeDocument/2006/relationships/image" Target="../media/image50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95.svg"/><Relationship Id="rId56" Type="http://schemas.openxmlformats.org/officeDocument/2006/relationships/image" Target="../media/image22.svg"/><Relationship Id="rId8" Type="http://schemas.openxmlformats.org/officeDocument/2006/relationships/image" Target="../media/image4.svg"/><Relationship Id="rId51" Type="http://schemas.openxmlformats.org/officeDocument/2006/relationships/image" Target="../media/image13.png"/><Relationship Id="rId3" Type="http://schemas.openxmlformats.org/officeDocument/2006/relationships/image" Target="../media/image39.png"/><Relationship Id="rId12" Type="http://schemas.openxmlformats.org/officeDocument/2006/relationships/image" Target="../media/image8.svg"/><Relationship Id="rId17" Type="http://schemas.openxmlformats.org/officeDocument/2006/relationships/image" Target="../media/image23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svg"/><Relationship Id="rId46" Type="http://schemas.openxmlformats.org/officeDocument/2006/relationships/image" Target="../media/image16.svg"/><Relationship Id="rId20" Type="http://schemas.openxmlformats.org/officeDocument/2006/relationships/image" Target="../media/image12.svg"/><Relationship Id="rId41" Type="http://schemas.openxmlformats.org/officeDocument/2006/relationships/image" Target="../media/image73.png"/><Relationship Id="rId54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15" Type="http://schemas.openxmlformats.org/officeDocument/2006/relationships/image" Target="../media/image19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49" Type="http://schemas.openxmlformats.org/officeDocument/2006/relationships/image" Target="../media/image45.png"/><Relationship Id="rId57" Type="http://schemas.openxmlformats.org/officeDocument/2006/relationships/image" Target="../media/image48.png"/><Relationship Id="rId10" Type="http://schemas.openxmlformats.org/officeDocument/2006/relationships/image" Target="../media/image6.svg"/><Relationship Id="rId31" Type="http://schemas.openxmlformats.org/officeDocument/2006/relationships/image" Target="../media/image63.png"/><Relationship Id="rId44" Type="http://schemas.openxmlformats.org/officeDocument/2006/relationships/image" Target="../media/image76.svg"/><Relationship Id="rId52" Type="http://schemas.openxmlformats.org/officeDocument/2006/relationships/image" Target="../media/image4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svg"/><Relationship Id="rId21" Type="http://schemas.openxmlformats.org/officeDocument/2006/relationships/image" Target="../media/image53.png"/><Relationship Id="rId42" Type="http://schemas.openxmlformats.org/officeDocument/2006/relationships/image" Target="../media/image74.svg"/><Relationship Id="rId47" Type="http://schemas.openxmlformats.org/officeDocument/2006/relationships/image" Target="../media/image79.png"/><Relationship Id="rId63" Type="http://schemas.openxmlformats.org/officeDocument/2006/relationships/image" Target="../media/image15.png"/><Relationship Id="rId68" Type="http://schemas.openxmlformats.org/officeDocument/2006/relationships/image" Target="../media/image14.svg"/><Relationship Id="rId2" Type="http://schemas.openxmlformats.org/officeDocument/2006/relationships/image" Target="../media/image3.png"/><Relationship Id="rId16" Type="http://schemas.openxmlformats.org/officeDocument/2006/relationships/image" Target="../media/image40.svg"/><Relationship Id="rId29" Type="http://schemas.openxmlformats.org/officeDocument/2006/relationships/image" Target="../media/image61.png"/><Relationship Id="rId11" Type="http://schemas.openxmlformats.org/officeDocument/2006/relationships/image" Target="../media/image20.sv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69.png"/><Relationship Id="rId40" Type="http://schemas.openxmlformats.org/officeDocument/2006/relationships/image" Target="../media/image72.sv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svg"/><Relationship Id="rId66" Type="http://schemas.openxmlformats.org/officeDocument/2006/relationships/image" Target="../media/image46.svg"/><Relationship Id="rId74" Type="http://schemas.openxmlformats.org/officeDocument/2006/relationships/image" Target="../media/image49.svg"/><Relationship Id="rId5" Type="http://schemas.openxmlformats.org/officeDocument/2006/relationships/image" Target="../media/image6.svg"/><Relationship Id="rId61" Type="http://schemas.openxmlformats.org/officeDocument/2006/relationships/image" Target="../media/image43.png"/><Relationship Id="rId19" Type="http://schemas.openxmlformats.org/officeDocument/2006/relationships/image" Target="../media/image11.png"/><Relationship Id="rId14" Type="http://schemas.openxmlformats.org/officeDocument/2006/relationships/image" Target="../media/image2.pn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svg"/><Relationship Id="rId56" Type="http://schemas.openxmlformats.org/officeDocument/2006/relationships/image" Target="../media/image88.svg"/><Relationship Id="rId64" Type="http://schemas.openxmlformats.org/officeDocument/2006/relationships/image" Target="../media/image16.svg"/><Relationship Id="rId69" Type="http://schemas.openxmlformats.org/officeDocument/2006/relationships/image" Target="../media/image17.png"/><Relationship Id="rId8" Type="http://schemas.openxmlformats.org/officeDocument/2006/relationships/image" Target="../media/image9.png"/><Relationship Id="rId51" Type="http://schemas.openxmlformats.org/officeDocument/2006/relationships/image" Target="../media/image83.png"/><Relationship Id="rId72" Type="http://schemas.openxmlformats.org/officeDocument/2006/relationships/image" Target="../media/image22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svg"/><Relationship Id="rId46" Type="http://schemas.openxmlformats.org/officeDocument/2006/relationships/image" Target="../media/image78.svg"/><Relationship Id="rId59" Type="http://schemas.openxmlformats.org/officeDocument/2006/relationships/image" Target="../media/image91.png"/><Relationship Id="rId67" Type="http://schemas.openxmlformats.org/officeDocument/2006/relationships/image" Target="../media/image13.png"/><Relationship Id="rId20" Type="http://schemas.openxmlformats.org/officeDocument/2006/relationships/image" Target="../media/image12.svg"/><Relationship Id="rId41" Type="http://schemas.openxmlformats.org/officeDocument/2006/relationships/image" Target="../media/image73.png"/><Relationship Id="rId54" Type="http://schemas.openxmlformats.org/officeDocument/2006/relationships/image" Target="../media/image86.svg"/><Relationship Id="rId62" Type="http://schemas.openxmlformats.org/officeDocument/2006/relationships/image" Target="../media/image44.svg"/><Relationship Id="rId70" Type="http://schemas.openxmlformats.org/officeDocument/2006/relationships/image" Target="../media/image18.svg"/><Relationship Id="rId75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39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19.png"/><Relationship Id="rId31" Type="http://schemas.openxmlformats.org/officeDocument/2006/relationships/image" Target="../media/image63.png"/><Relationship Id="rId44" Type="http://schemas.openxmlformats.org/officeDocument/2006/relationships/image" Target="../media/image76.svg"/><Relationship Id="rId52" Type="http://schemas.openxmlformats.org/officeDocument/2006/relationships/image" Target="../media/image84.svg"/><Relationship Id="rId60" Type="http://schemas.openxmlformats.org/officeDocument/2006/relationships/image" Target="../media/image92.svg"/><Relationship Id="rId65" Type="http://schemas.openxmlformats.org/officeDocument/2006/relationships/image" Target="../media/image45.png"/><Relationship Id="rId73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24.svg"/><Relationship Id="rId18" Type="http://schemas.openxmlformats.org/officeDocument/2006/relationships/image" Target="../media/image52.svg"/><Relationship Id="rId39" Type="http://schemas.openxmlformats.org/officeDocument/2006/relationships/image" Target="../media/image71.png"/><Relationship Id="rId34" Type="http://schemas.openxmlformats.org/officeDocument/2006/relationships/image" Target="../media/image66.svg"/><Relationship Id="rId50" Type="http://schemas.openxmlformats.org/officeDocument/2006/relationships/image" Target="../media/image82.svg"/><Relationship Id="rId55" Type="http://schemas.openxmlformats.org/officeDocument/2006/relationships/image" Target="../media/image87.png"/><Relationship Id="rId7" Type="http://schemas.openxmlformats.org/officeDocument/2006/relationships/image" Target="../media/image8.svg"/><Relationship Id="rId7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svg"/><Relationship Id="rId21" Type="http://schemas.openxmlformats.org/officeDocument/2006/relationships/image" Target="../media/image53.png"/><Relationship Id="rId42" Type="http://schemas.openxmlformats.org/officeDocument/2006/relationships/image" Target="../media/image74.svg"/><Relationship Id="rId47" Type="http://schemas.openxmlformats.org/officeDocument/2006/relationships/image" Target="../media/image79.png"/><Relationship Id="rId63" Type="http://schemas.openxmlformats.org/officeDocument/2006/relationships/image" Target="../media/image45.png"/><Relationship Id="rId68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40.svg"/><Relationship Id="rId29" Type="http://schemas.openxmlformats.org/officeDocument/2006/relationships/image" Target="../media/image61.png"/><Relationship Id="rId11" Type="http://schemas.openxmlformats.org/officeDocument/2006/relationships/image" Target="../media/image20.sv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69.png"/><Relationship Id="rId40" Type="http://schemas.openxmlformats.org/officeDocument/2006/relationships/image" Target="../media/image72.sv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2.svg"/><Relationship Id="rId66" Type="http://schemas.openxmlformats.org/officeDocument/2006/relationships/image" Target="../media/image14.svg"/><Relationship Id="rId74" Type="http://schemas.openxmlformats.org/officeDocument/2006/relationships/image" Target="../media/image90.svg"/><Relationship Id="rId5" Type="http://schemas.openxmlformats.org/officeDocument/2006/relationships/image" Target="../media/image6.svg"/><Relationship Id="rId61" Type="http://schemas.openxmlformats.org/officeDocument/2006/relationships/image" Target="../media/image15.png"/><Relationship Id="rId19" Type="http://schemas.openxmlformats.org/officeDocument/2006/relationships/image" Target="../media/image11.png"/><Relationship Id="rId14" Type="http://schemas.openxmlformats.org/officeDocument/2006/relationships/image" Target="../media/image2.pn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svg"/><Relationship Id="rId56" Type="http://schemas.openxmlformats.org/officeDocument/2006/relationships/image" Target="../media/image88.svg"/><Relationship Id="rId64" Type="http://schemas.openxmlformats.org/officeDocument/2006/relationships/image" Target="../media/image46.svg"/><Relationship Id="rId69" Type="http://schemas.openxmlformats.org/officeDocument/2006/relationships/image" Target="../media/image21.png"/><Relationship Id="rId8" Type="http://schemas.openxmlformats.org/officeDocument/2006/relationships/image" Target="../media/image9.png"/><Relationship Id="rId51" Type="http://schemas.openxmlformats.org/officeDocument/2006/relationships/image" Target="../media/image83.png"/><Relationship Id="rId72" Type="http://schemas.openxmlformats.org/officeDocument/2006/relationships/image" Target="../media/image49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svg"/><Relationship Id="rId46" Type="http://schemas.openxmlformats.org/officeDocument/2006/relationships/image" Target="../media/image78.svg"/><Relationship Id="rId59" Type="http://schemas.openxmlformats.org/officeDocument/2006/relationships/image" Target="../media/image43.png"/><Relationship Id="rId67" Type="http://schemas.openxmlformats.org/officeDocument/2006/relationships/image" Target="../media/image17.png"/><Relationship Id="rId20" Type="http://schemas.openxmlformats.org/officeDocument/2006/relationships/image" Target="../media/image12.svg"/><Relationship Id="rId41" Type="http://schemas.openxmlformats.org/officeDocument/2006/relationships/image" Target="../media/image73.png"/><Relationship Id="rId54" Type="http://schemas.openxmlformats.org/officeDocument/2006/relationships/image" Target="../media/image86.svg"/><Relationship Id="rId62" Type="http://schemas.openxmlformats.org/officeDocument/2006/relationships/image" Target="../media/image16.svg"/><Relationship Id="rId7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39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49" Type="http://schemas.openxmlformats.org/officeDocument/2006/relationships/image" Target="../media/image81.png"/><Relationship Id="rId57" Type="http://schemas.openxmlformats.org/officeDocument/2006/relationships/image" Target="../media/image91.png"/><Relationship Id="rId10" Type="http://schemas.openxmlformats.org/officeDocument/2006/relationships/image" Target="../media/image19.png"/><Relationship Id="rId31" Type="http://schemas.openxmlformats.org/officeDocument/2006/relationships/image" Target="../media/image63.png"/><Relationship Id="rId44" Type="http://schemas.openxmlformats.org/officeDocument/2006/relationships/image" Target="../media/image76.svg"/><Relationship Id="rId52" Type="http://schemas.openxmlformats.org/officeDocument/2006/relationships/image" Target="../media/image84.svg"/><Relationship Id="rId60" Type="http://schemas.openxmlformats.org/officeDocument/2006/relationships/image" Target="../media/image44.svg"/><Relationship Id="rId65" Type="http://schemas.openxmlformats.org/officeDocument/2006/relationships/image" Target="../media/image13.png"/><Relationship Id="rId73" Type="http://schemas.openxmlformats.org/officeDocument/2006/relationships/image" Target="../media/image8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24.svg"/><Relationship Id="rId18" Type="http://schemas.openxmlformats.org/officeDocument/2006/relationships/image" Target="../media/image52.svg"/><Relationship Id="rId39" Type="http://schemas.openxmlformats.org/officeDocument/2006/relationships/image" Target="../media/image71.png"/><Relationship Id="rId34" Type="http://schemas.openxmlformats.org/officeDocument/2006/relationships/image" Target="../media/image66.svg"/><Relationship Id="rId50" Type="http://schemas.openxmlformats.org/officeDocument/2006/relationships/image" Target="../media/image82.svg"/><Relationship Id="rId55" Type="http://schemas.openxmlformats.org/officeDocument/2006/relationships/image" Target="../media/image87.png"/><Relationship Id="rId7" Type="http://schemas.openxmlformats.org/officeDocument/2006/relationships/image" Target="../media/image8.svg"/><Relationship Id="rId7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24.svg"/><Relationship Id="rId26" Type="http://schemas.openxmlformats.org/officeDocument/2006/relationships/image" Target="../media/image58.svg"/><Relationship Id="rId39" Type="http://schemas.openxmlformats.org/officeDocument/2006/relationships/image" Target="../media/image71.png"/><Relationship Id="rId21" Type="http://schemas.openxmlformats.org/officeDocument/2006/relationships/image" Target="../media/image53.png"/><Relationship Id="rId34" Type="http://schemas.openxmlformats.org/officeDocument/2006/relationships/image" Target="../media/image66.svg"/><Relationship Id="rId42" Type="http://schemas.openxmlformats.org/officeDocument/2006/relationships/image" Target="../media/image74.svg"/><Relationship Id="rId47" Type="http://schemas.openxmlformats.org/officeDocument/2006/relationships/image" Target="../media/image83.png"/><Relationship Id="rId50" Type="http://schemas.openxmlformats.org/officeDocument/2006/relationships/image" Target="../media/image46.svg"/><Relationship Id="rId55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9" Type="http://schemas.openxmlformats.org/officeDocument/2006/relationships/image" Target="../media/image61.png"/><Relationship Id="rId11" Type="http://schemas.openxmlformats.org/officeDocument/2006/relationships/image" Target="../media/image7.pn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69.png"/><Relationship Id="rId40" Type="http://schemas.openxmlformats.org/officeDocument/2006/relationships/image" Target="../media/image72.svg"/><Relationship Id="rId45" Type="http://schemas.openxmlformats.org/officeDocument/2006/relationships/image" Target="../media/image15.png"/><Relationship Id="rId53" Type="http://schemas.openxmlformats.org/officeDocument/2006/relationships/image" Target="../media/image17.png"/><Relationship Id="rId58" Type="http://schemas.openxmlformats.org/officeDocument/2006/relationships/image" Target="../media/image49.svg"/><Relationship Id="rId5" Type="http://schemas.openxmlformats.org/officeDocument/2006/relationships/image" Target="../media/image51.png"/><Relationship Id="rId19" Type="http://schemas.openxmlformats.org/officeDocument/2006/relationships/image" Target="../media/image11.png"/><Relationship Id="rId4" Type="http://schemas.openxmlformats.org/officeDocument/2006/relationships/image" Target="../media/image50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95.svg"/><Relationship Id="rId56" Type="http://schemas.openxmlformats.org/officeDocument/2006/relationships/image" Target="../media/image22.svg"/><Relationship Id="rId8" Type="http://schemas.openxmlformats.org/officeDocument/2006/relationships/image" Target="../media/image4.svg"/><Relationship Id="rId51" Type="http://schemas.openxmlformats.org/officeDocument/2006/relationships/image" Target="../media/image13.png"/><Relationship Id="rId3" Type="http://schemas.openxmlformats.org/officeDocument/2006/relationships/image" Target="../media/image39.png"/><Relationship Id="rId12" Type="http://schemas.openxmlformats.org/officeDocument/2006/relationships/image" Target="../media/image8.svg"/><Relationship Id="rId17" Type="http://schemas.openxmlformats.org/officeDocument/2006/relationships/image" Target="../media/image23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svg"/><Relationship Id="rId46" Type="http://schemas.openxmlformats.org/officeDocument/2006/relationships/image" Target="../media/image16.svg"/><Relationship Id="rId20" Type="http://schemas.openxmlformats.org/officeDocument/2006/relationships/image" Target="../media/image12.svg"/><Relationship Id="rId41" Type="http://schemas.openxmlformats.org/officeDocument/2006/relationships/image" Target="../media/image73.png"/><Relationship Id="rId54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15" Type="http://schemas.openxmlformats.org/officeDocument/2006/relationships/image" Target="../media/image19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49" Type="http://schemas.openxmlformats.org/officeDocument/2006/relationships/image" Target="../media/image45.png"/><Relationship Id="rId57" Type="http://schemas.openxmlformats.org/officeDocument/2006/relationships/image" Target="../media/image48.png"/><Relationship Id="rId10" Type="http://schemas.openxmlformats.org/officeDocument/2006/relationships/image" Target="../media/image6.svg"/><Relationship Id="rId31" Type="http://schemas.openxmlformats.org/officeDocument/2006/relationships/image" Target="../media/image63.png"/><Relationship Id="rId44" Type="http://schemas.openxmlformats.org/officeDocument/2006/relationships/image" Target="../media/image76.svg"/><Relationship Id="rId52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svg"/><Relationship Id="rId42" Type="http://schemas.openxmlformats.org/officeDocument/2006/relationships/image" Target="../media/image79.png"/><Relationship Id="rId47" Type="http://schemas.openxmlformats.org/officeDocument/2006/relationships/image" Target="../media/image84.svg"/><Relationship Id="rId63" Type="http://schemas.openxmlformats.org/officeDocument/2006/relationships/image" Target="../media/image14.svg"/><Relationship Id="rId68" Type="http://schemas.openxmlformats.org/officeDocument/2006/relationships/image" Target="../media/image48.png"/><Relationship Id="rId7" Type="http://schemas.openxmlformats.org/officeDocument/2006/relationships/image" Target="../media/image8.svg"/><Relationship Id="rId71" Type="http://schemas.openxmlformats.org/officeDocument/2006/relationships/image" Target="../media/image94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77.png"/><Relationship Id="rId45" Type="http://schemas.openxmlformats.org/officeDocument/2006/relationships/image" Target="../media/image82.svg"/><Relationship Id="rId53" Type="http://schemas.openxmlformats.org/officeDocument/2006/relationships/image" Target="../media/image90.svg"/><Relationship Id="rId58" Type="http://schemas.openxmlformats.org/officeDocument/2006/relationships/image" Target="../media/image15.png"/><Relationship Id="rId66" Type="http://schemas.openxmlformats.org/officeDocument/2006/relationships/image" Target="../media/image21.png"/><Relationship Id="rId5" Type="http://schemas.openxmlformats.org/officeDocument/2006/relationships/image" Target="../media/image6.svg"/><Relationship Id="rId61" Type="http://schemas.openxmlformats.org/officeDocument/2006/relationships/image" Target="../media/image46.svg"/><Relationship Id="rId19" Type="http://schemas.openxmlformats.org/officeDocument/2006/relationships/image" Target="../media/image56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80.svg"/><Relationship Id="rId48" Type="http://schemas.openxmlformats.org/officeDocument/2006/relationships/image" Target="../media/image85.png"/><Relationship Id="rId56" Type="http://schemas.openxmlformats.org/officeDocument/2006/relationships/image" Target="../media/image43.png"/><Relationship Id="rId64" Type="http://schemas.openxmlformats.org/officeDocument/2006/relationships/image" Target="../media/image17.png"/><Relationship Id="rId69" Type="http://schemas.openxmlformats.org/officeDocument/2006/relationships/image" Target="../media/image49.svg"/><Relationship Id="rId8" Type="http://schemas.openxmlformats.org/officeDocument/2006/relationships/image" Target="../media/image9.png"/><Relationship Id="rId51" Type="http://schemas.openxmlformats.org/officeDocument/2006/relationships/image" Target="../media/image88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16.svg"/><Relationship Id="rId67" Type="http://schemas.openxmlformats.org/officeDocument/2006/relationships/image" Target="../media/image22.svg"/><Relationship Id="rId20" Type="http://schemas.openxmlformats.org/officeDocument/2006/relationships/image" Target="../media/image57.png"/><Relationship Id="rId41" Type="http://schemas.openxmlformats.org/officeDocument/2006/relationships/image" Target="../media/image78.svg"/><Relationship Id="rId54" Type="http://schemas.openxmlformats.org/officeDocument/2006/relationships/image" Target="../media/image91.png"/><Relationship Id="rId62" Type="http://schemas.openxmlformats.org/officeDocument/2006/relationships/image" Target="../media/image13.png"/><Relationship Id="rId7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svg"/><Relationship Id="rId57" Type="http://schemas.openxmlformats.org/officeDocument/2006/relationships/image" Target="../media/image44.svg"/><Relationship Id="rId10" Type="http://schemas.openxmlformats.org/officeDocument/2006/relationships/image" Target="../media/image19.png"/><Relationship Id="rId31" Type="http://schemas.openxmlformats.org/officeDocument/2006/relationships/image" Target="../media/image68.sv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45.png"/><Relationship Id="rId65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39" Type="http://schemas.openxmlformats.org/officeDocument/2006/relationships/image" Target="../media/image76.sv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96.png"/><Relationship Id="rId26" Type="http://schemas.openxmlformats.org/officeDocument/2006/relationships/image" Target="../media/image17.png"/><Relationship Id="rId3" Type="http://schemas.openxmlformats.org/officeDocument/2006/relationships/image" Target="../media/image4.svg"/><Relationship Id="rId21" Type="http://schemas.openxmlformats.org/officeDocument/2006/relationships/image" Target="../media/image46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47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45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3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12.svg"/><Relationship Id="rId28" Type="http://schemas.openxmlformats.org/officeDocument/2006/relationships/image" Target="../media/image21.png"/><Relationship Id="rId10" Type="http://schemas.openxmlformats.org/officeDocument/2006/relationships/image" Target="../media/image19.png"/><Relationship Id="rId19" Type="http://schemas.openxmlformats.org/officeDocument/2006/relationships/image" Target="../media/image97.svg"/><Relationship Id="rId31" Type="http://schemas.openxmlformats.org/officeDocument/2006/relationships/image" Target="../media/image49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1.png"/><Relationship Id="rId27" Type="http://schemas.openxmlformats.org/officeDocument/2006/relationships/image" Target="../media/image18.svg"/><Relationship Id="rId30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47.svg"/><Relationship Id="rId50" Type="http://schemas.openxmlformats.org/officeDocument/2006/relationships/image" Target="../media/image21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6.svg"/><Relationship Id="rId53" Type="http://schemas.openxmlformats.org/officeDocument/2006/relationships/image" Target="../media/image49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45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17.png"/><Relationship Id="rId8" Type="http://schemas.openxmlformats.org/officeDocument/2006/relationships/image" Target="../media/image9.png"/><Relationship Id="rId51" Type="http://schemas.openxmlformats.org/officeDocument/2006/relationships/image" Target="../media/image22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13.pn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47.svg"/><Relationship Id="rId50" Type="http://schemas.openxmlformats.org/officeDocument/2006/relationships/image" Target="../media/image21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6.svg"/><Relationship Id="rId53" Type="http://schemas.openxmlformats.org/officeDocument/2006/relationships/image" Target="../media/image49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45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17.png"/><Relationship Id="rId8" Type="http://schemas.openxmlformats.org/officeDocument/2006/relationships/image" Target="../media/image9.png"/><Relationship Id="rId51" Type="http://schemas.openxmlformats.org/officeDocument/2006/relationships/image" Target="../media/image22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13.pn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svg"/><Relationship Id="rId42" Type="http://schemas.openxmlformats.org/officeDocument/2006/relationships/image" Target="../media/image79.png"/><Relationship Id="rId47" Type="http://schemas.openxmlformats.org/officeDocument/2006/relationships/image" Target="../media/image84.svg"/><Relationship Id="rId63" Type="http://schemas.openxmlformats.org/officeDocument/2006/relationships/image" Target="../media/image14.svg"/><Relationship Id="rId68" Type="http://schemas.openxmlformats.org/officeDocument/2006/relationships/image" Target="../media/image48.png"/><Relationship Id="rId7" Type="http://schemas.openxmlformats.org/officeDocument/2006/relationships/image" Target="../media/image8.svg"/><Relationship Id="rId71" Type="http://schemas.openxmlformats.org/officeDocument/2006/relationships/image" Target="../media/image94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77.png"/><Relationship Id="rId45" Type="http://schemas.openxmlformats.org/officeDocument/2006/relationships/image" Target="../media/image82.svg"/><Relationship Id="rId53" Type="http://schemas.openxmlformats.org/officeDocument/2006/relationships/image" Target="../media/image90.svg"/><Relationship Id="rId58" Type="http://schemas.openxmlformats.org/officeDocument/2006/relationships/image" Target="../media/image15.png"/><Relationship Id="rId66" Type="http://schemas.openxmlformats.org/officeDocument/2006/relationships/image" Target="../media/image21.png"/><Relationship Id="rId5" Type="http://schemas.openxmlformats.org/officeDocument/2006/relationships/image" Target="../media/image6.svg"/><Relationship Id="rId61" Type="http://schemas.openxmlformats.org/officeDocument/2006/relationships/image" Target="../media/image46.svg"/><Relationship Id="rId19" Type="http://schemas.openxmlformats.org/officeDocument/2006/relationships/image" Target="../media/image56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80.svg"/><Relationship Id="rId48" Type="http://schemas.openxmlformats.org/officeDocument/2006/relationships/image" Target="../media/image85.png"/><Relationship Id="rId56" Type="http://schemas.openxmlformats.org/officeDocument/2006/relationships/image" Target="../media/image43.png"/><Relationship Id="rId64" Type="http://schemas.openxmlformats.org/officeDocument/2006/relationships/image" Target="../media/image17.png"/><Relationship Id="rId69" Type="http://schemas.openxmlformats.org/officeDocument/2006/relationships/image" Target="../media/image49.svg"/><Relationship Id="rId8" Type="http://schemas.openxmlformats.org/officeDocument/2006/relationships/image" Target="../media/image9.png"/><Relationship Id="rId51" Type="http://schemas.openxmlformats.org/officeDocument/2006/relationships/image" Target="../media/image88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16.svg"/><Relationship Id="rId67" Type="http://schemas.openxmlformats.org/officeDocument/2006/relationships/image" Target="../media/image22.svg"/><Relationship Id="rId20" Type="http://schemas.openxmlformats.org/officeDocument/2006/relationships/image" Target="../media/image57.png"/><Relationship Id="rId41" Type="http://schemas.openxmlformats.org/officeDocument/2006/relationships/image" Target="../media/image78.svg"/><Relationship Id="rId54" Type="http://schemas.openxmlformats.org/officeDocument/2006/relationships/image" Target="../media/image91.png"/><Relationship Id="rId62" Type="http://schemas.openxmlformats.org/officeDocument/2006/relationships/image" Target="../media/image13.png"/><Relationship Id="rId7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svg"/><Relationship Id="rId57" Type="http://schemas.openxmlformats.org/officeDocument/2006/relationships/image" Target="../media/image44.svg"/><Relationship Id="rId10" Type="http://schemas.openxmlformats.org/officeDocument/2006/relationships/image" Target="../media/image19.png"/><Relationship Id="rId31" Type="http://schemas.openxmlformats.org/officeDocument/2006/relationships/image" Target="../media/image68.sv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45.png"/><Relationship Id="rId65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39" Type="http://schemas.openxmlformats.org/officeDocument/2006/relationships/image" Target="../media/image76.sv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31" Type="http://schemas.openxmlformats.org/officeDocument/2006/relationships/image" Target="../media/image10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Relationship Id="rId30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13.png"/><Relationship Id="rId50" Type="http://schemas.openxmlformats.org/officeDocument/2006/relationships/image" Target="../media/image18.svg"/><Relationship Id="rId55" Type="http://schemas.openxmlformats.org/officeDocument/2006/relationships/image" Target="../media/image98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5.png"/><Relationship Id="rId53" Type="http://schemas.openxmlformats.org/officeDocument/2006/relationships/image" Target="../media/image48.pn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101.png"/><Relationship Id="rId52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47.svg"/><Relationship Id="rId8" Type="http://schemas.openxmlformats.org/officeDocument/2006/relationships/image" Target="../media/image9.png"/><Relationship Id="rId51" Type="http://schemas.openxmlformats.org/officeDocument/2006/relationships/image" Target="../media/image21.pn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46.sv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47.svg"/><Relationship Id="rId50" Type="http://schemas.openxmlformats.org/officeDocument/2006/relationships/image" Target="../media/image21.png"/><Relationship Id="rId55" Type="http://schemas.openxmlformats.org/officeDocument/2006/relationships/image" Target="../media/image101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6.svg"/><Relationship Id="rId53" Type="http://schemas.openxmlformats.org/officeDocument/2006/relationships/image" Target="../media/image49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45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17.png"/><Relationship Id="rId8" Type="http://schemas.openxmlformats.org/officeDocument/2006/relationships/image" Target="../media/image9.png"/><Relationship Id="rId51" Type="http://schemas.openxmlformats.org/officeDocument/2006/relationships/image" Target="../media/image22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13.pn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47.svg"/><Relationship Id="rId50" Type="http://schemas.openxmlformats.org/officeDocument/2006/relationships/image" Target="../media/image21.png"/><Relationship Id="rId55" Type="http://schemas.openxmlformats.org/officeDocument/2006/relationships/image" Target="../media/image101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6.svg"/><Relationship Id="rId53" Type="http://schemas.openxmlformats.org/officeDocument/2006/relationships/image" Target="../media/image49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45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17.png"/><Relationship Id="rId8" Type="http://schemas.openxmlformats.org/officeDocument/2006/relationships/image" Target="../media/image9.png"/><Relationship Id="rId51" Type="http://schemas.openxmlformats.org/officeDocument/2006/relationships/image" Target="../media/image22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13.pn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svg"/><Relationship Id="rId42" Type="http://schemas.openxmlformats.org/officeDocument/2006/relationships/image" Target="../media/image79.png"/><Relationship Id="rId47" Type="http://schemas.openxmlformats.org/officeDocument/2006/relationships/image" Target="../media/image84.svg"/><Relationship Id="rId63" Type="http://schemas.openxmlformats.org/officeDocument/2006/relationships/image" Target="../media/image14.svg"/><Relationship Id="rId68" Type="http://schemas.openxmlformats.org/officeDocument/2006/relationships/image" Target="../media/image48.png"/><Relationship Id="rId7" Type="http://schemas.openxmlformats.org/officeDocument/2006/relationships/image" Target="../media/image8.svg"/><Relationship Id="rId71" Type="http://schemas.openxmlformats.org/officeDocument/2006/relationships/image" Target="../media/image102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77.png"/><Relationship Id="rId45" Type="http://schemas.openxmlformats.org/officeDocument/2006/relationships/image" Target="../media/image82.svg"/><Relationship Id="rId53" Type="http://schemas.openxmlformats.org/officeDocument/2006/relationships/image" Target="../media/image90.svg"/><Relationship Id="rId58" Type="http://schemas.openxmlformats.org/officeDocument/2006/relationships/image" Target="../media/image15.png"/><Relationship Id="rId66" Type="http://schemas.openxmlformats.org/officeDocument/2006/relationships/image" Target="../media/image21.png"/><Relationship Id="rId5" Type="http://schemas.openxmlformats.org/officeDocument/2006/relationships/image" Target="../media/image6.svg"/><Relationship Id="rId61" Type="http://schemas.openxmlformats.org/officeDocument/2006/relationships/image" Target="../media/image46.svg"/><Relationship Id="rId19" Type="http://schemas.openxmlformats.org/officeDocument/2006/relationships/image" Target="../media/image56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80.svg"/><Relationship Id="rId48" Type="http://schemas.openxmlformats.org/officeDocument/2006/relationships/image" Target="../media/image85.png"/><Relationship Id="rId56" Type="http://schemas.openxmlformats.org/officeDocument/2006/relationships/image" Target="../media/image43.png"/><Relationship Id="rId64" Type="http://schemas.openxmlformats.org/officeDocument/2006/relationships/image" Target="../media/image17.png"/><Relationship Id="rId69" Type="http://schemas.openxmlformats.org/officeDocument/2006/relationships/image" Target="../media/image49.svg"/><Relationship Id="rId8" Type="http://schemas.openxmlformats.org/officeDocument/2006/relationships/image" Target="../media/image9.png"/><Relationship Id="rId51" Type="http://schemas.openxmlformats.org/officeDocument/2006/relationships/image" Target="../media/image88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16.svg"/><Relationship Id="rId67" Type="http://schemas.openxmlformats.org/officeDocument/2006/relationships/image" Target="../media/image22.svg"/><Relationship Id="rId20" Type="http://schemas.openxmlformats.org/officeDocument/2006/relationships/image" Target="../media/image57.png"/><Relationship Id="rId41" Type="http://schemas.openxmlformats.org/officeDocument/2006/relationships/image" Target="../media/image78.svg"/><Relationship Id="rId54" Type="http://schemas.openxmlformats.org/officeDocument/2006/relationships/image" Target="../media/image91.png"/><Relationship Id="rId62" Type="http://schemas.openxmlformats.org/officeDocument/2006/relationships/image" Target="../media/image13.png"/><Relationship Id="rId7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svg"/><Relationship Id="rId57" Type="http://schemas.openxmlformats.org/officeDocument/2006/relationships/image" Target="../media/image44.svg"/><Relationship Id="rId10" Type="http://schemas.openxmlformats.org/officeDocument/2006/relationships/image" Target="../media/image19.png"/><Relationship Id="rId31" Type="http://schemas.openxmlformats.org/officeDocument/2006/relationships/image" Target="../media/image68.sv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45.png"/><Relationship Id="rId65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39" Type="http://schemas.openxmlformats.org/officeDocument/2006/relationships/image" Target="../media/image76.sv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31" Type="http://schemas.openxmlformats.org/officeDocument/2006/relationships/image" Target="../media/image104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Relationship Id="rId30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13.png"/><Relationship Id="rId50" Type="http://schemas.openxmlformats.org/officeDocument/2006/relationships/image" Target="../media/image18.svg"/><Relationship Id="rId55" Type="http://schemas.openxmlformats.org/officeDocument/2006/relationships/image" Target="../media/image98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5.png"/><Relationship Id="rId53" Type="http://schemas.openxmlformats.org/officeDocument/2006/relationships/image" Target="../media/image48.pn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101.png"/><Relationship Id="rId52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47.svg"/><Relationship Id="rId56" Type="http://schemas.openxmlformats.org/officeDocument/2006/relationships/image" Target="../media/image105.png"/><Relationship Id="rId8" Type="http://schemas.openxmlformats.org/officeDocument/2006/relationships/image" Target="../media/image9.png"/><Relationship Id="rId51" Type="http://schemas.openxmlformats.org/officeDocument/2006/relationships/image" Target="../media/image21.pn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46.sv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45.png"/><Relationship Id="rId50" Type="http://schemas.openxmlformats.org/officeDocument/2006/relationships/image" Target="../media/image47.svg"/><Relationship Id="rId55" Type="http://schemas.openxmlformats.org/officeDocument/2006/relationships/image" Target="../media/image48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98.png"/><Relationship Id="rId53" Type="http://schemas.openxmlformats.org/officeDocument/2006/relationships/image" Target="../media/image21.pn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101.png"/><Relationship Id="rId52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46.svg"/><Relationship Id="rId56" Type="http://schemas.openxmlformats.org/officeDocument/2006/relationships/image" Target="../media/image49.svg"/><Relationship Id="rId8" Type="http://schemas.openxmlformats.org/officeDocument/2006/relationships/image" Target="../media/image9.png"/><Relationship Id="rId51" Type="http://schemas.openxmlformats.org/officeDocument/2006/relationships/image" Target="../media/image17.pn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105.pn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svg"/><Relationship Id="rId42" Type="http://schemas.openxmlformats.org/officeDocument/2006/relationships/image" Target="../media/image79.png"/><Relationship Id="rId47" Type="http://schemas.openxmlformats.org/officeDocument/2006/relationships/image" Target="../media/image84.svg"/><Relationship Id="rId63" Type="http://schemas.openxmlformats.org/officeDocument/2006/relationships/image" Target="../media/image14.svg"/><Relationship Id="rId68" Type="http://schemas.openxmlformats.org/officeDocument/2006/relationships/image" Target="../media/image48.png"/><Relationship Id="rId7" Type="http://schemas.openxmlformats.org/officeDocument/2006/relationships/image" Target="../media/image8.svg"/><Relationship Id="rId71" Type="http://schemas.openxmlformats.org/officeDocument/2006/relationships/image" Target="../media/image102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77.png"/><Relationship Id="rId45" Type="http://schemas.openxmlformats.org/officeDocument/2006/relationships/image" Target="../media/image82.svg"/><Relationship Id="rId53" Type="http://schemas.openxmlformats.org/officeDocument/2006/relationships/image" Target="../media/image90.svg"/><Relationship Id="rId58" Type="http://schemas.openxmlformats.org/officeDocument/2006/relationships/image" Target="../media/image15.png"/><Relationship Id="rId66" Type="http://schemas.openxmlformats.org/officeDocument/2006/relationships/image" Target="../media/image21.png"/><Relationship Id="rId5" Type="http://schemas.openxmlformats.org/officeDocument/2006/relationships/image" Target="../media/image6.svg"/><Relationship Id="rId61" Type="http://schemas.openxmlformats.org/officeDocument/2006/relationships/image" Target="../media/image46.svg"/><Relationship Id="rId19" Type="http://schemas.openxmlformats.org/officeDocument/2006/relationships/image" Target="../media/image56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80.svg"/><Relationship Id="rId48" Type="http://schemas.openxmlformats.org/officeDocument/2006/relationships/image" Target="../media/image85.png"/><Relationship Id="rId56" Type="http://schemas.openxmlformats.org/officeDocument/2006/relationships/image" Target="../media/image43.png"/><Relationship Id="rId64" Type="http://schemas.openxmlformats.org/officeDocument/2006/relationships/image" Target="../media/image17.png"/><Relationship Id="rId69" Type="http://schemas.openxmlformats.org/officeDocument/2006/relationships/image" Target="../media/image49.svg"/><Relationship Id="rId8" Type="http://schemas.openxmlformats.org/officeDocument/2006/relationships/image" Target="../media/image9.png"/><Relationship Id="rId51" Type="http://schemas.openxmlformats.org/officeDocument/2006/relationships/image" Target="../media/image88.svg"/><Relationship Id="rId72" Type="http://schemas.openxmlformats.org/officeDocument/2006/relationships/image" Target="../media/image94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16.svg"/><Relationship Id="rId67" Type="http://schemas.openxmlformats.org/officeDocument/2006/relationships/image" Target="../media/image22.svg"/><Relationship Id="rId20" Type="http://schemas.openxmlformats.org/officeDocument/2006/relationships/image" Target="../media/image57.png"/><Relationship Id="rId41" Type="http://schemas.openxmlformats.org/officeDocument/2006/relationships/image" Target="../media/image78.svg"/><Relationship Id="rId54" Type="http://schemas.openxmlformats.org/officeDocument/2006/relationships/image" Target="../media/image91.png"/><Relationship Id="rId62" Type="http://schemas.openxmlformats.org/officeDocument/2006/relationships/image" Target="../media/image13.png"/><Relationship Id="rId7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svg"/><Relationship Id="rId57" Type="http://schemas.openxmlformats.org/officeDocument/2006/relationships/image" Target="../media/image44.svg"/><Relationship Id="rId10" Type="http://schemas.openxmlformats.org/officeDocument/2006/relationships/image" Target="../media/image19.png"/><Relationship Id="rId31" Type="http://schemas.openxmlformats.org/officeDocument/2006/relationships/image" Target="../media/image68.sv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45.png"/><Relationship Id="rId65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39" Type="http://schemas.openxmlformats.org/officeDocument/2006/relationships/image" Target="../media/image76.sv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sv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46.svg"/><Relationship Id="rId50" Type="http://schemas.openxmlformats.org/officeDocument/2006/relationships/image" Target="../media/image17.png"/><Relationship Id="rId55" Type="http://schemas.openxmlformats.org/officeDocument/2006/relationships/image" Target="../media/image49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98.png"/><Relationship Id="rId53" Type="http://schemas.openxmlformats.org/officeDocument/2006/relationships/image" Target="../media/image22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101.png"/><Relationship Id="rId52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13.png"/><Relationship Id="rId56" Type="http://schemas.openxmlformats.org/officeDocument/2006/relationships/image" Target="../media/image105.png"/><Relationship Id="rId8" Type="http://schemas.openxmlformats.org/officeDocument/2006/relationships/image" Target="../media/image9.png"/><Relationship Id="rId51" Type="http://schemas.openxmlformats.org/officeDocument/2006/relationships/image" Target="../media/image18.sv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45.pn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4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31" Type="http://schemas.openxmlformats.org/officeDocument/2006/relationships/image" Target="../media/image97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Relationship Id="rId30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13.png"/><Relationship Id="rId50" Type="http://schemas.openxmlformats.org/officeDocument/2006/relationships/image" Target="../media/image18.svg"/><Relationship Id="rId55" Type="http://schemas.openxmlformats.org/officeDocument/2006/relationships/image" Target="../media/image98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5.png"/><Relationship Id="rId53" Type="http://schemas.openxmlformats.org/officeDocument/2006/relationships/image" Target="../media/image48.png"/><Relationship Id="rId5" Type="http://schemas.openxmlformats.org/officeDocument/2006/relationships/image" Target="../media/image6.svg"/><Relationship Id="rId19" Type="http://schemas.openxmlformats.org/officeDocument/2006/relationships/image" Target="../media/image5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47.svg"/><Relationship Id="rId56" Type="http://schemas.openxmlformats.org/officeDocument/2006/relationships/image" Target="../media/image105.png"/><Relationship Id="rId8" Type="http://schemas.openxmlformats.org/officeDocument/2006/relationships/image" Target="../media/image9.png"/><Relationship Id="rId51" Type="http://schemas.openxmlformats.org/officeDocument/2006/relationships/image" Target="../media/image21.pn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46.sv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7.png"/><Relationship Id="rId57" Type="http://schemas.openxmlformats.org/officeDocument/2006/relationships/image" Target="../media/image106.png"/><Relationship Id="rId10" Type="http://schemas.openxmlformats.org/officeDocument/2006/relationships/image" Target="../media/image19.png"/><Relationship Id="rId31" Type="http://schemas.openxmlformats.org/officeDocument/2006/relationships/image" Target="../media/image68.svg"/><Relationship Id="rId44" Type="http://schemas.openxmlformats.org/officeDocument/2006/relationships/image" Target="../media/image101.png"/><Relationship Id="rId52" Type="http://schemas.openxmlformats.org/officeDocument/2006/relationships/image" Target="../media/image22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31" Type="http://schemas.openxmlformats.org/officeDocument/2006/relationships/image" Target="../media/image97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Relationship Id="rId30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18" Type="http://schemas.openxmlformats.org/officeDocument/2006/relationships/image" Target="../media/image45.png"/><Relationship Id="rId26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17" Type="http://schemas.openxmlformats.org/officeDocument/2006/relationships/image" Target="../media/image16.svg"/><Relationship Id="rId25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1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24" Type="http://schemas.openxmlformats.org/officeDocument/2006/relationships/image" Target="../media/image17.png"/><Relationship Id="rId5" Type="http://schemas.openxmlformats.org/officeDocument/2006/relationships/image" Target="../media/image6.svg"/><Relationship Id="rId15" Type="http://schemas.openxmlformats.org/officeDocument/2006/relationships/image" Target="../media/image44.svg"/><Relationship Id="rId23" Type="http://schemas.openxmlformats.org/officeDocument/2006/relationships/image" Target="../media/image47.svg"/><Relationship Id="rId28" Type="http://schemas.openxmlformats.org/officeDocument/2006/relationships/image" Target="../media/image48.png"/><Relationship Id="rId10" Type="http://schemas.openxmlformats.org/officeDocument/2006/relationships/image" Target="../media/image19.png"/><Relationship Id="rId19" Type="http://schemas.openxmlformats.org/officeDocument/2006/relationships/image" Target="../media/image4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3.png"/><Relationship Id="rId22" Type="http://schemas.openxmlformats.org/officeDocument/2006/relationships/image" Target="../media/image13.png"/><Relationship Id="rId27" Type="http://schemas.openxmlformats.org/officeDocument/2006/relationships/image" Target="../media/image22.sv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83.png"/><Relationship Id="rId47" Type="http://schemas.openxmlformats.org/officeDocument/2006/relationships/image" Target="../media/image13.png"/><Relationship Id="rId50" Type="http://schemas.openxmlformats.org/officeDocument/2006/relationships/image" Target="../media/image18.svg"/><Relationship Id="rId55" Type="http://schemas.openxmlformats.org/officeDocument/2006/relationships/image" Target="../media/image98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9" Type="http://schemas.openxmlformats.org/officeDocument/2006/relationships/image" Target="../media/image66.svg"/><Relationship Id="rId11" Type="http://schemas.openxmlformats.org/officeDocument/2006/relationships/image" Target="../media/image20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15.png"/><Relationship Id="rId45" Type="http://schemas.openxmlformats.org/officeDocument/2006/relationships/image" Target="../media/image45.png"/><Relationship Id="rId53" Type="http://schemas.openxmlformats.org/officeDocument/2006/relationships/image" Target="../media/image48.png"/><Relationship Id="rId58" Type="http://schemas.openxmlformats.org/officeDocument/2006/relationships/image" Target="../media/image107.png"/><Relationship Id="rId5" Type="http://schemas.openxmlformats.org/officeDocument/2006/relationships/image" Target="../media/image6.svg"/><Relationship Id="rId19" Type="http://schemas.openxmlformats.org/officeDocument/2006/relationships/image" Target="../media/image5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95.svg"/><Relationship Id="rId48" Type="http://schemas.openxmlformats.org/officeDocument/2006/relationships/image" Target="../media/image47.svg"/><Relationship Id="rId56" Type="http://schemas.openxmlformats.org/officeDocument/2006/relationships/image" Target="../media/image105.png"/><Relationship Id="rId8" Type="http://schemas.openxmlformats.org/officeDocument/2006/relationships/image" Target="../media/image9.png"/><Relationship Id="rId51" Type="http://schemas.openxmlformats.org/officeDocument/2006/relationships/image" Target="../media/image21.png"/><Relationship Id="rId3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46.svg"/><Relationship Id="rId20" Type="http://schemas.openxmlformats.org/officeDocument/2006/relationships/image" Target="../media/image57.png"/><Relationship Id="rId41" Type="http://schemas.openxmlformats.org/officeDocument/2006/relationships/image" Target="../media/image16.svg"/><Relationship Id="rId54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17.png"/><Relationship Id="rId57" Type="http://schemas.openxmlformats.org/officeDocument/2006/relationships/image" Target="../media/image106.png"/><Relationship Id="rId10" Type="http://schemas.openxmlformats.org/officeDocument/2006/relationships/image" Target="../media/image19.png"/><Relationship Id="rId31" Type="http://schemas.openxmlformats.org/officeDocument/2006/relationships/image" Target="../media/image68.svg"/><Relationship Id="rId44" Type="http://schemas.openxmlformats.org/officeDocument/2006/relationships/image" Target="../media/image101.png"/><Relationship Id="rId52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40.sv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42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DC13A-88BB-43DA-89C3-76F4693F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5F85E-AF50-4EDF-B6C1-8DBBBB27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SG" sz="2600" dirty="0" err="1">
                <a:solidFill>
                  <a:schemeClr val="bg1"/>
                </a:solidFill>
              </a:rPr>
              <a:t>WhiteBoard</a:t>
            </a:r>
            <a:endParaRPr lang="en-SG" sz="2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543BD-02E6-4BD3-8E84-EE1F5A26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718009"/>
            <a:ext cx="2228641" cy="1185353"/>
          </a:xfrm>
        </p:spPr>
        <p:txBody>
          <a:bodyPr anchor="ctr">
            <a:normAutofit/>
          </a:bodyPr>
          <a:lstStyle/>
          <a:p>
            <a:endParaRPr lang="en-SG" sz="1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0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AB71C2-E2E1-449C-B54C-A5C9FCE3CB88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B888E5-615F-45FA-840C-7B8BA2B4D7CE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7" name="Graphic 36" descr="Download">
                <a:extLst>
                  <a:ext uri="{FF2B5EF4-FFF2-40B4-BE49-F238E27FC236}">
                    <a16:creationId xmlns:a16="http://schemas.microsoft.com/office/drawing/2014/main" id="{E25B2DE0-8F36-48D7-8DD0-FB22191D5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BDDDCBE-096D-41BF-BB9B-0E770AF0CB0B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9" name="Graphic 38" descr="Back">
                  <a:extLst>
                    <a:ext uri="{FF2B5EF4-FFF2-40B4-BE49-F238E27FC236}">
                      <a16:creationId xmlns:a16="http://schemas.microsoft.com/office/drawing/2014/main" id="{054A2C1D-A71D-40C8-ADBB-042DB6F745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1" name="Graphic 40" descr="Back">
                  <a:extLst>
                    <a:ext uri="{FF2B5EF4-FFF2-40B4-BE49-F238E27FC236}">
                      <a16:creationId xmlns:a16="http://schemas.microsoft.com/office/drawing/2014/main" id="{AF7A2CEA-FEF2-4EE2-B107-FF2B6926F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Flag1">
                  <a:extLst>
                    <a:ext uri="{FF2B5EF4-FFF2-40B4-BE49-F238E27FC236}">
                      <a16:creationId xmlns:a16="http://schemas.microsoft.com/office/drawing/2014/main" id="{DE00485B-4761-4A18-802B-1E360039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4" name="Graphic 43" descr="Eraser">
                  <a:extLst>
                    <a:ext uri="{FF2B5EF4-FFF2-40B4-BE49-F238E27FC236}">
                      <a16:creationId xmlns:a16="http://schemas.microsoft.com/office/drawing/2014/main" id="{5BE25D2C-188E-4B7E-BD80-2AF228CC4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A82F4D6-274E-40E7-8E68-5F7829C39F1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47" name="Graphic 46" descr="Paint brush">
                  <a:extLst>
                    <a:ext uri="{FF2B5EF4-FFF2-40B4-BE49-F238E27FC236}">
                      <a16:creationId xmlns:a16="http://schemas.microsoft.com/office/drawing/2014/main" id="{96E87481-E1DE-4BED-89F7-87A2C37BF8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5" name="Graphic 34" descr="Cursor">
              <a:extLst>
                <a:ext uri="{FF2B5EF4-FFF2-40B4-BE49-F238E27FC236}">
                  <a16:creationId xmlns:a16="http://schemas.microsoft.com/office/drawing/2014/main" id="{9A0ABA22-0643-4929-8600-B22252D4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00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6A6E430-B120-4889-8750-4249A0FC8E51}"/>
              </a:ext>
            </a:extLst>
          </p:cNvPr>
          <p:cNvGrpSpPr/>
          <p:nvPr/>
        </p:nvGrpSpPr>
        <p:grpSpPr>
          <a:xfrm>
            <a:off x="1029811" y="592941"/>
            <a:ext cx="9561990" cy="5254068"/>
            <a:chOff x="2150907" y="1504026"/>
            <a:chExt cx="7690548" cy="3854898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74217E51-6F1E-4833-9526-DC677A80C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6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26" descr="Pencil">
              <a:extLst>
                <a:ext uri="{FF2B5EF4-FFF2-40B4-BE49-F238E27FC236}">
                  <a16:creationId xmlns:a16="http://schemas.microsoft.com/office/drawing/2014/main" id="{B7F29456-3B7A-4FEE-8E94-3046E601E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33293" y="4500334"/>
              <a:ext cx="358677" cy="33349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8" name="Graphic 27" descr="Cursor">
              <a:extLst>
                <a:ext uri="{FF2B5EF4-FFF2-40B4-BE49-F238E27FC236}">
                  <a16:creationId xmlns:a16="http://schemas.microsoft.com/office/drawing/2014/main" id="{50B0C37D-44E9-4657-8CB6-A0C55C55B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71743" y="3182459"/>
              <a:ext cx="385250" cy="38525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AB71C2-E2E1-449C-B54C-A5C9FCE3CB88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B888E5-615F-45FA-840C-7B8BA2B4D7CE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7" name="Graphic 36" descr="Download">
                <a:extLst>
                  <a:ext uri="{FF2B5EF4-FFF2-40B4-BE49-F238E27FC236}">
                    <a16:creationId xmlns:a16="http://schemas.microsoft.com/office/drawing/2014/main" id="{E25B2DE0-8F36-48D7-8DD0-FB22191D5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BDDDCBE-096D-41BF-BB9B-0E770AF0CB0B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9" name="Graphic 38" descr="Back">
                  <a:extLst>
                    <a:ext uri="{FF2B5EF4-FFF2-40B4-BE49-F238E27FC236}">
                      <a16:creationId xmlns:a16="http://schemas.microsoft.com/office/drawing/2014/main" id="{054A2C1D-A71D-40C8-ADBB-042DB6F745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1" name="Graphic 40" descr="Back">
                  <a:extLst>
                    <a:ext uri="{FF2B5EF4-FFF2-40B4-BE49-F238E27FC236}">
                      <a16:creationId xmlns:a16="http://schemas.microsoft.com/office/drawing/2014/main" id="{AF7A2CEA-FEF2-4EE2-B107-FF2B6926F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Flag1">
                  <a:extLst>
                    <a:ext uri="{FF2B5EF4-FFF2-40B4-BE49-F238E27FC236}">
                      <a16:creationId xmlns:a16="http://schemas.microsoft.com/office/drawing/2014/main" id="{DE00485B-4761-4A18-802B-1E360039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4" name="Graphic 43" descr="Eraser">
                  <a:extLst>
                    <a:ext uri="{FF2B5EF4-FFF2-40B4-BE49-F238E27FC236}">
                      <a16:creationId xmlns:a16="http://schemas.microsoft.com/office/drawing/2014/main" id="{5BE25D2C-188E-4B7E-BD80-2AF228CC4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A82F4D6-274E-40E7-8E68-5F7829C39F1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47" name="Graphic 46" descr="Paint brush">
                  <a:extLst>
                    <a:ext uri="{FF2B5EF4-FFF2-40B4-BE49-F238E27FC236}">
                      <a16:creationId xmlns:a16="http://schemas.microsoft.com/office/drawing/2014/main" id="{96E87481-E1DE-4BED-89F7-87A2C37BF8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5" name="Graphic 34" descr="Cursor">
              <a:extLst>
                <a:ext uri="{FF2B5EF4-FFF2-40B4-BE49-F238E27FC236}">
                  <a16:creationId xmlns:a16="http://schemas.microsoft.com/office/drawing/2014/main" id="{9A0ABA22-0643-4929-8600-B22252D4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12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A8202-28DC-4CC1-BC83-A23E00E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 – Host View</a:t>
            </a:r>
          </a:p>
        </p:txBody>
      </p:sp>
    </p:spTree>
    <p:extLst>
      <p:ext uri="{BB962C8B-B14F-4D97-AF65-F5344CB8AC3E}">
        <p14:creationId xmlns:p14="http://schemas.microsoft.com/office/powerpoint/2010/main" val="28366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66D435-7744-4BF5-9DF2-CF49DE6A5B75}"/>
              </a:ext>
            </a:extLst>
          </p:cNvPr>
          <p:cNvGrpSpPr/>
          <p:nvPr/>
        </p:nvGrpSpPr>
        <p:grpSpPr>
          <a:xfrm>
            <a:off x="1029811" y="592941"/>
            <a:ext cx="9561990" cy="5254068"/>
            <a:chOff x="2150907" y="1504026"/>
            <a:chExt cx="7690548" cy="385489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B1C4A55-82A9-49B1-BDB8-F28959AD9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6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Graphic 90" descr="Pencil">
              <a:extLst>
                <a:ext uri="{FF2B5EF4-FFF2-40B4-BE49-F238E27FC236}">
                  <a16:creationId xmlns:a16="http://schemas.microsoft.com/office/drawing/2014/main" id="{E71A934C-6AC7-47D1-8D26-DC2F9192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3293" y="4500334"/>
              <a:ext cx="358677" cy="33349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00" name="Graphic 99" descr="Cursor">
              <a:extLst>
                <a:ext uri="{FF2B5EF4-FFF2-40B4-BE49-F238E27FC236}">
                  <a16:creationId xmlns:a16="http://schemas.microsoft.com/office/drawing/2014/main" id="{B15EA5B3-E169-45A7-94E6-C9C21882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71743" y="3182459"/>
              <a:ext cx="385250" cy="38525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269826" y="6344965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DC15AC51-4DB6-49CA-90F2-986232EEA26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030281" y="3144222"/>
            <a:ext cx="914400" cy="914400"/>
          </a:xfrm>
          <a:prstGeom prst="rect">
            <a:avLst/>
          </a:prstGeom>
        </p:spPr>
      </p:pic>
      <p:pic>
        <p:nvPicPr>
          <p:cNvPr id="21" name="Graphic 20" descr="Lecturer">
            <a:extLst>
              <a:ext uri="{FF2B5EF4-FFF2-40B4-BE49-F238E27FC236}">
                <a16:creationId xmlns:a16="http://schemas.microsoft.com/office/drawing/2014/main" id="{EE4F7DB6-CA32-4BAB-8532-2FADF6C937B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842953" y="1962312"/>
            <a:ext cx="914400" cy="914400"/>
          </a:xfrm>
          <a:prstGeom prst="rect">
            <a:avLst/>
          </a:prstGeom>
        </p:spPr>
      </p:pic>
      <p:pic>
        <p:nvPicPr>
          <p:cNvPr id="26" name="Graphic 25" descr="Male profile">
            <a:extLst>
              <a:ext uri="{FF2B5EF4-FFF2-40B4-BE49-F238E27FC236}">
                <a16:creationId xmlns:a16="http://schemas.microsoft.com/office/drawing/2014/main" id="{E2A6062B-2D92-4879-B3EC-017653C8F51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3015611" y="4096724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C46A0B20-C4E7-4922-80DB-EB6BEF01C77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727026" y="934386"/>
            <a:ext cx="914400" cy="9144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F4DDA9FE-0AC7-404B-8255-A66E76D4AD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825306" y="94097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089D404-EA49-4DF7-9007-9C578EE698DF}"/>
              </a:ext>
            </a:extLst>
          </p:cNvPr>
          <p:cNvGrpSpPr/>
          <p:nvPr/>
        </p:nvGrpSpPr>
        <p:grpSpPr>
          <a:xfrm>
            <a:off x="1168007" y="1081626"/>
            <a:ext cx="2403297" cy="4836018"/>
            <a:chOff x="571009" y="1010991"/>
            <a:chExt cx="2403297" cy="483601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9670EA-D7AC-41DA-AADA-5E0F0B815D98}"/>
                </a:ext>
              </a:extLst>
            </p:cNvPr>
            <p:cNvGrpSpPr/>
            <p:nvPr/>
          </p:nvGrpSpPr>
          <p:grpSpPr>
            <a:xfrm>
              <a:off x="571009" y="1010991"/>
              <a:ext cx="2403297" cy="4836018"/>
              <a:chOff x="580531" y="812308"/>
              <a:chExt cx="2380761" cy="48360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7935EC-774C-421D-AF50-1C6C2C6C9EAE}"/>
                  </a:ext>
                </a:extLst>
              </p:cNvPr>
              <p:cNvSpPr/>
              <p:nvPr/>
            </p:nvSpPr>
            <p:spPr>
              <a:xfrm>
                <a:off x="580531" y="812308"/>
                <a:ext cx="2380761" cy="4836018"/>
              </a:xfrm>
              <a:prstGeom prst="roundRect">
                <a:avLst>
                  <a:gd name="adj" fmla="val 1234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987CA-3843-4562-B842-5B50CF72C579}"/>
                  </a:ext>
                </a:extLst>
              </p:cNvPr>
              <p:cNvSpPr txBox="1"/>
              <p:nvPr/>
            </p:nvSpPr>
            <p:spPr>
              <a:xfrm>
                <a:off x="732619" y="895438"/>
                <a:ext cx="18564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Participants</a:t>
                </a:r>
                <a:endParaRPr lang="en-SG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1FA4E83-BA21-447F-BB15-85E52FE07D0C}"/>
                  </a:ext>
                </a:extLst>
              </p:cNvPr>
              <p:cNvSpPr/>
              <p:nvPr/>
            </p:nvSpPr>
            <p:spPr>
              <a:xfrm flipH="1">
                <a:off x="2806454" y="1330036"/>
                <a:ext cx="66955" cy="3896358"/>
              </a:xfrm>
              <a:prstGeom prst="roundRect">
                <a:avLst>
                  <a:gd name="adj" fmla="val 2049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CA2F95-F95E-4914-B7E7-D7EDCF5E4DA0}"/>
                  </a:ext>
                </a:extLst>
              </p:cNvPr>
              <p:cNvSpPr/>
              <p:nvPr/>
            </p:nvSpPr>
            <p:spPr>
              <a:xfrm>
                <a:off x="2818135" y="1529596"/>
                <a:ext cx="45719" cy="166876"/>
              </a:xfrm>
              <a:prstGeom prst="roundRect">
                <a:avLst>
                  <a:gd name="adj" fmla="val 2049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CC1320-AC76-4729-A117-14EFA2D092F6}"/>
                  </a:ext>
                </a:extLst>
              </p:cNvPr>
              <p:cNvGrpSpPr/>
              <p:nvPr/>
            </p:nvGrpSpPr>
            <p:grpSpPr>
              <a:xfrm>
                <a:off x="1039333" y="1280505"/>
                <a:ext cx="1218684" cy="3039820"/>
                <a:chOff x="944598" y="1291883"/>
                <a:chExt cx="1218684" cy="303982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944598" y="1291883"/>
                  <a:ext cx="12186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#Host:Tutor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7769F43-2541-4A2D-A95F-34CD0B6B7333}"/>
                    </a:ext>
                  </a:extLst>
                </p:cNvPr>
                <p:cNvSpPr txBox="1"/>
                <p:nvPr/>
              </p:nvSpPr>
              <p:spPr>
                <a:xfrm>
                  <a:off x="995645" y="2655381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StudentA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985343" y="408548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StudentB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DF1108-C26D-4AC1-A6C7-5700227F6860}"/>
                </a:ext>
              </a:extLst>
            </p:cNvPr>
            <p:cNvGrpSpPr/>
            <p:nvPr/>
          </p:nvGrpSpPr>
          <p:grpSpPr>
            <a:xfrm>
              <a:off x="1070556" y="1743637"/>
              <a:ext cx="1137467" cy="1006023"/>
              <a:chOff x="1070556" y="1743637"/>
              <a:chExt cx="1137467" cy="100602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233ADCD-1420-43D9-A137-2089A19D3C1E}"/>
                  </a:ext>
                </a:extLst>
              </p:cNvPr>
              <p:cNvSpPr/>
              <p:nvPr/>
            </p:nvSpPr>
            <p:spPr>
              <a:xfrm>
                <a:off x="1070556" y="1743637"/>
                <a:ext cx="1137467" cy="100602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7" name="Graphic 16" descr="Lecturer">
                <a:extLst>
                  <a:ext uri="{FF2B5EF4-FFF2-40B4-BE49-F238E27FC236}">
                    <a16:creationId xmlns:a16="http://schemas.microsoft.com/office/drawing/2014/main" id="{3D531412-E6BB-43AD-8156-029166AE6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1194135" y="179984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A9721A2-E46E-4B77-88D3-C90D0A572EE6}"/>
                </a:ext>
              </a:extLst>
            </p:cNvPr>
            <p:cNvSpPr/>
            <p:nvPr/>
          </p:nvSpPr>
          <p:spPr>
            <a:xfrm>
              <a:off x="1070556" y="3121800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23" name="Graphic 22" descr="Male profile">
              <a:extLst>
                <a:ext uri="{FF2B5EF4-FFF2-40B4-BE49-F238E27FC236}">
                  <a16:creationId xmlns:a16="http://schemas.microsoft.com/office/drawing/2014/main" id="{34EFC06B-50AC-48BF-A305-1DC4C87F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1178125" y="3203878"/>
              <a:ext cx="914400" cy="914400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3418A1B-1F66-43D3-8297-1C8747CE4E16}"/>
                </a:ext>
              </a:extLst>
            </p:cNvPr>
            <p:cNvSpPr/>
            <p:nvPr/>
          </p:nvSpPr>
          <p:spPr>
            <a:xfrm>
              <a:off x="1074170" y="4531955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6F75BDDE-4827-47F6-B8BA-EBF0981A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185703" y="4648289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1E1E66-C3C7-4DD2-8186-791735761D14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65D1DC-567D-4EE1-883F-FB13FE400583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4A60D7-6D01-4443-B69A-912DE19D6AE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Graphic 92" descr="User">
              <a:extLst>
                <a:ext uri="{FF2B5EF4-FFF2-40B4-BE49-F238E27FC236}">
                  <a16:creationId xmlns:a16="http://schemas.microsoft.com/office/drawing/2014/main" id="{EF2D6B58-9427-4E56-9C27-20BB48B6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94" name="Graphic 93" descr="Flag1">
              <a:extLst>
                <a:ext uri="{FF2B5EF4-FFF2-40B4-BE49-F238E27FC236}">
                  <a16:creationId xmlns:a16="http://schemas.microsoft.com/office/drawing/2014/main" id="{101AD720-0E54-40AD-8B75-E9486E9A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5C5EE7-3C4B-4AFE-B000-C56FEA3A4F30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9AC6D84-A05C-4848-AD3A-836E5B7CA2C3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55" name="Graphic 54" descr="Download">
                <a:extLst>
                  <a:ext uri="{FF2B5EF4-FFF2-40B4-BE49-F238E27FC236}">
                    <a16:creationId xmlns:a16="http://schemas.microsoft.com/office/drawing/2014/main" id="{EA55ACF9-309C-42DA-BF8B-570ECF8F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6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2BF841-A6CF-411F-B1B2-3BE60C216F7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2" name="Graphic 31" descr="Back">
                  <a:extLst>
                    <a:ext uri="{FF2B5EF4-FFF2-40B4-BE49-F238E27FC236}">
                      <a16:creationId xmlns:a16="http://schemas.microsoft.com/office/drawing/2014/main" id="{B023DF87-1D31-4476-ADB9-A341E64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43A0EFAC-1FE7-4D1E-A346-796AE0AED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1">
                  <a:extLst>
                    <a:ext uri="{FF2B5EF4-FFF2-40B4-BE49-F238E27FC236}">
                      <a16:creationId xmlns:a16="http://schemas.microsoft.com/office/drawing/2014/main" id="{2DB2209B-6F3A-4C2C-9096-CF5CB8B77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6" name="Graphic 45" descr="Eraser">
                  <a:extLst>
                    <a:ext uri="{FF2B5EF4-FFF2-40B4-BE49-F238E27FC236}">
                      <a16:creationId xmlns:a16="http://schemas.microsoft.com/office/drawing/2014/main" id="{237E1D46-6099-4444-899A-19B38A929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7411F36-A533-45DC-8016-7A7E370D001C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4" name="Graphic 53" descr="Paint brush">
                  <a:extLst>
                    <a:ext uri="{FF2B5EF4-FFF2-40B4-BE49-F238E27FC236}">
                      <a16:creationId xmlns:a16="http://schemas.microsoft.com/office/drawing/2014/main" id="{711262BD-A5BC-4982-AB96-901EFF2CD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3" name="Graphic 42" descr="Cursor">
              <a:extLst>
                <a:ext uri="{FF2B5EF4-FFF2-40B4-BE49-F238E27FC236}">
                  <a16:creationId xmlns:a16="http://schemas.microsoft.com/office/drawing/2014/main" id="{A227F92B-D0CF-49CE-A5DA-E70C0274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49" name="Graphic 48" descr="Blackboard">
            <a:extLst>
              <a:ext uri="{FF2B5EF4-FFF2-40B4-BE49-F238E27FC236}">
                <a16:creationId xmlns:a16="http://schemas.microsoft.com/office/drawing/2014/main" id="{4EBA8A45-D2F7-466D-86BE-E6C649B20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1248" y="2055559"/>
            <a:ext cx="533556" cy="533556"/>
          </a:xfrm>
          <a:prstGeom prst="rect">
            <a:avLst/>
          </a:prstGeom>
        </p:spPr>
      </p:pic>
      <p:pic>
        <p:nvPicPr>
          <p:cNvPr id="53" name="Graphic 52" descr="Blackboard">
            <a:extLst>
              <a:ext uri="{FF2B5EF4-FFF2-40B4-BE49-F238E27FC236}">
                <a16:creationId xmlns:a16="http://schemas.microsoft.com/office/drawing/2014/main" id="{2F77D0E5-148A-49A6-9BD2-6A358F206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3991" y="3440518"/>
            <a:ext cx="745921" cy="745921"/>
          </a:xfrm>
          <a:prstGeom prst="rect">
            <a:avLst/>
          </a:prstGeom>
        </p:spPr>
      </p:pic>
      <p:pic>
        <p:nvPicPr>
          <p:cNvPr id="58" name="Graphic 57" descr="Blackboard">
            <a:extLst>
              <a:ext uri="{FF2B5EF4-FFF2-40B4-BE49-F238E27FC236}">
                <a16:creationId xmlns:a16="http://schemas.microsoft.com/office/drawing/2014/main" id="{B3C50EB3-89B6-404C-880D-D0F1775B9ED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852936" y="3455699"/>
            <a:ext cx="533556" cy="533556"/>
          </a:xfrm>
          <a:prstGeom prst="rect">
            <a:avLst/>
          </a:prstGeom>
        </p:spPr>
      </p:pic>
      <p:pic>
        <p:nvPicPr>
          <p:cNvPr id="60" name="Graphic 59" descr="Blackboard">
            <a:extLst>
              <a:ext uri="{FF2B5EF4-FFF2-40B4-BE49-F238E27FC236}">
                <a16:creationId xmlns:a16="http://schemas.microsoft.com/office/drawing/2014/main" id="{1B40E1BE-49D6-4256-AE29-911D41AB4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329" y="4860412"/>
            <a:ext cx="533556" cy="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1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DFA2440-5AFB-49A3-9420-7F9D7825514D}"/>
              </a:ext>
            </a:extLst>
          </p:cNvPr>
          <p:cNvGrpSpPr/>
          <p:nvPr/>
        </p:nvGrpSpPr>
        <p:grpSpPr>
          <a:xfrm>
            <a:off x="1029811" y="592941"/>
            <a:ext cx="9561990" cy="5254068"/>
            <a:chOff x="2150907" y="1504026"/>
            <a:chExt cx="7690548" cy="3854898"/>
          </a:xfrm>
        </p:grpSpPr>
        <p:pic>
          <p:nvPicPr>
            <p:cNvPr id="154" name="Picture 4">
              <a:extLst>
                <a:ext uri="{FF2B5EF4-FFF2-40B4-BE49-F238E27FC236}">
                  <a16:creationId xmlns:a16="http://schemas.microsoft.com/office/drawing/2014/main" id="{E010AB8D-1DC7-4A3C-A604-881272FE1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6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Graphic 154" descr="Pencil">
              <a:extLst>
                <a:ext uri="{FF2B5EF4-FFF2-40B4-BE49-F238E27FC236}">
                  <a16:creationId xmlns:a16="http://schemas.microsoft.com/office/drawing/2014/main" id="{3E6F51E1-4110-4F1E-925C-049B1D2F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33293" y="4500334"/>
              <a:ext cx="358677" cy="33349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56" name="Graphic 155" descr="Cursor">
              <a:extLst>
                <a:ext uri="{FF2B5EF4-FFF2-40B4-BE49-F238E27FC236}">
                  <a16:creationId xmlns:a16="http://schemas.microsoft.com/office/drawing/2014/main" id="{8A9EC3F5-C340-43A2-883F-9C1C391C5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71743" y="3182459"/>
              <a:ext cx="385250" cy="38525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907286" y="1280505"/>
              <a:ext cx="1839350" cy="3945888"/>
              <a:chOff x="812551" y="1291883"/>
              <a:chExt cx="1839350" cy="39458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96819C-1DDD-4319-AF25-A3E304354E0B}"/>
                  </a:ext>
                </a:extLst>
              </p:cNvPr>
              <p:cNvGrpSpPr/>
              <p:nvPr/>
            </p:nvGrpSpPr>
            <p:grpSpPr>
              <a:xfrm>
                <a:off x="834872" y="1291883"/>
                <a:ext cx="1428921" cy="1161814"/>
                <a:chOff x="1074364" y="1871842"/>
                <a:chExt cx="1428921" cy="1161814"/>
              </a:xfrm>
            </p:grpSpPr>
            <p:pic>
              <p:nvPicPr>
                <p:cNvPr id="7" name="Picture 4">
                  <a:extLst>
                    <a:ext uri="{FF2B5EF4-FFF2-40B4-BE49-F238E27FC236}">
                      <a16:creationId xmlns:a16="http://schemas.microsoft.com/office/drawing/2014/main" id="{1CA3AC8B-925F-49B2-A148-284BA9350B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4364" y="2136757"/>
                  <a:ext cx="1428921" cy="896899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1247156" y="187184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Checkpoint #9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F93F498-220C-4CA4-AA4F-A329B879161B}"/>
                  </a:ext>
                </a:extLst>
              </p:cNvPr>
              <p:cNvGrpSpPr/>
              <p:nvPr/>
            </p:nvGrpSpPr>
            <p:grpSpPr>
              <a:xfrm>
                <a:off x="822853" y="2655381"/>
                <a:ext cx="1829048" cy="1161814"/>
                <a:chOff x="797325" y="1295181"/>
                <a:chExt cx="1829048" cy="1161814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2BAC8F90-6686-4B11-8B73-1ED5ED0C71EE}"/>
                    </a:ext>
                  </a:extLst>
                </p:cNvPr>
                <p:cNvGrpSpPr/>
                <p:nvPr/>
              </p:nvGrpSpPr>
              <p:grpSpPr>
                <a:xfrm>
                  <a:off x="797325" y="1295181"/>
                  <a:ext cx="1428921" cy="1161814"/>
                  <a:chOff x="1074364" y="1871842"/>
                  <a:chExt cx="1428921" cy="1161814"/>
                </a:xfrm>
              </p:grpSpPr>
              <p:pic>
                <p:nvPicPr>
                  <p:cNvPr id="105" name="Picture 4">
                    <a:extLst>
                      <a:ext uri="{FF2B5EF4-FFF2-40B4-BE49-F238E27FC236}">
                        <a16:creationId xmlns:a16="http://schemas.microsoft.com/office/drawing/2014/main" id="{45779B75-BA8F-4884-9698-58096A283A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74364" y="2136757"/>
                    <a:ext cx="1428921" cy="896899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87769F43-2541-4A2D-A95F-34CD0B6B7333}"/>
                      </a:ext>
                    </a:extLst>
                  </p:cNvPr>
                  <p:cNvSpPr txBox="1"/>
                  <p:nvPr/>
                </p:nvSpPr>
                <p:spPr>
                  <a:xfrm>
                    <a:off x="1247156" y="1871842"/>
                    <a:ext cx="109107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Checkpoint #10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0B221569-586E-4C04-A4D7-C6811CC2AC1F}"/>
                    </a:ext>
                  </a:extLst>
                </p:cNvPr>
                <p:cNvGrpSpPr/>
                <p:nvPr/>
              </p:nvGrpSpPr>
              <p:grpSpPr>
                <a:xfrm>
                  <a:off x="2296941" y="1816214"/>
                  <a:ext cx="329432" cy="338554"/>
                  <a:chOff x="2284235" y="1651926"/>
                  <a:chExt cx="456472" cy="440467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E8611C95-9B55-4788-AAB9-A40A0DE924C4}"/>
                      </a:ext>
                    </a:extLst>
                  </p:cNvPr>
                  <p:cNvSpPr/>
                  <p:nvPr/>
                </p:nvSpPr>
                <p:spPr>
                  <a:xfrm>
                    <a:off x="2284235" y="1651926"/>
                    <a:ext cx="456472" cy="440467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04" name="Graphic 89" descr="Refresh">
                    <a:extLst>
                      <a:ext uri="{FF2B5EF4-FFF2-40B4-BE49-F238E27FC236}">
                        <a16:creationId xmlns:a16="http://schemas.microsoft.com/office/drawing/2014/main" id="{C10F906B-8DF1-47F0-B104-A72C8495C900}"/>
                      </a:ext>
                    </a:extLst>
                  </p:cNvPr>
                  <p:cNvSpPr/>
                  <p:nvPr/>
                </p:nvSpPr>
                <p:spPr>
                  <a:xfrm>
                    <a:off x="2396408" y="1740636"/>
                    <a:ext cx="265543" cy="277071"/>
                  </a:xfrm>
                  <a:custGeom>
                    <a:avLst/>
                    <a:gdLst>
                      <a:gd name="connsiteX0" fmla="*/ 76952 w 265543"/>
                      <a:gd name="connsiteY0" fmla="*/ 84647 h 277071"/>
                      <a:gd name="connsiteX1" fmla="*/ 0 w 265543"/>
                      <a:gd name="connsiteY1" fmla="*/ 84647 h 277071"/>
                      <a:gd name="connsiteX2" fmla="*/ 0 w 265543"/>
                      <a:gd name="connsiteY2" fmla="*/ 7695 h 277071"/>
                      <a:gd name="connsiteX3" fmla="*/ 7695 w 265543"/>
                      <a:gd name="connsiteY3" fmla="*/ 7695 h 277071"/>
                      <a:gd name="connsiteX4" fmla="*/ 7695 w 265543"/>
                      <a:gd name="connsiteY4" fmla="*/ 68056 h 277071"/>
                      <a:gd name="connsiteX5" fmla="*/ 7730 w 265543"/>
                      <a:gd name="connsiteY5" fmla="*/ 68091 h 277071"/>
                      <a:gd name="connsiteX6" fmla="*/ 7764 w 265543"/>
                      <a:gd name="connsiteY6" fmla="*/ 68056 h 277071"/>
                      <a:gd name="connsiteX7" fmla="*/ 197487 w 265543"/>
                      <a:gd name="connsiteY7" fmla="*/ 19293 h 277071"/>
                      <a:gd name="connsiteX8" fmla="*/ 246250 w 265543"/>
                      <a:gd name="connsiteY8" fmla="*/ 209015 h 277071"/>
                      <a:gd name="connsiteX9" fmla="*/ 56528 w 265543"/>
                      <a:gd name="connsiteY9" fmla="*/ 257778 h 277071"/>
                      <a:gd name="connsiteX10" fmla="*/ 31989 w 265543"/>
                      <a:gd name="connsiteY10" fmla="*/ 239321 h 277071"/>
                      <a:gd name="connsiteX11" fmla="*/ 37268 w 265543"/>
                      <a:gd name="connsiteY11" fmla="*/ 233723 h 277071"/>
                      <a:gd name="connsiteX12" fmla="*/ 222238 w 265543"/>
                      <a:gd name="connsiteY12" fmla="*/ 228317 h 277071"/>
                      <a:gd name="connsiteX13" fmla="*/ 216833 w 265543"/>
                      <a:gd name="connsiteY13" fmla="*/ 43347 h 277071"/>
                      <a:gd name="connsiteX14" fmla="*/ 31862 w 265543"/>
                      <a:gd name="connsiteY14" fmla="*/ 48753 h 277071"/>
                      <a:gd name="connsiteX15" fmla="*/ 11635 w 265543"/>
                      <a:gd name="connsiteY15" fmla="*/ 76883 h 277071"/>
                      <a:gd name="connsiteX16" fmla="*/ 11649 w 265543"/>
                      <a:gd name="connsiteY16" fmla="*/ 76936 h 277071"/>
                      <a:gd name="connsiteX17" fmla="*/ 11670 w 265543"/>
                      <a:gd name="connsiteY17" fmla="*/ 76941 h 277071"/>
                      <a:gd name="connsiteX18" fmla="*/ 76952 w 265543"/>
                      <a:gd name="connsiteY18" fmla="*/ 76941 h 277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543" h="277071">
                        <a:moveTo>
                          <a:pt x="76952" y="84647"/>
                        </a:moveTo>
                        <a:lnTo>
                          <a:pt x="0" y="84647"/>
                        </a:lnTo>
                        <a:lnTo>
                          <a:pt x="0" y="7695"/>
                        </a:lnTo>
                        <a:lnTo>
                          <a:pt x="7695" y="7695"/>
                        </a:lnTo>
                        <a:lnTo>
                          <a:pt x="7695" y="68056"/>
                        </a:lnTo>
                        <a:cubicBezTo>
                          <a:pt x="7695" y="68076"/>
                          <a:pt x="7711" y="68091"/>
                          <a:pt x="7730" y="68091"/>
                        </a:cubicBezTo>
                        <a:cubicBezTo>
                          <a:pt x="7749" y="68091"/>
                          <a:pt x="7764" y="68076"/>
                          <a:pt x="7764" y="68056"/>
                        </a:cubicBezTo>
                        <a:cubicBezTo>
                          <a:pt x="46689" y="2201"/>
                          <a:pt x="131631" y="-19631"/>
                          <a:pt x="197487" y="19293"/>
                        </a:cubicBezTo>
                        <a:cubicBezTo>
                          <a:pt x="263343" y="58218"/>
                          <a:pt x="285174" y="143160"/>
                          <a:pt x="246250" y="209015"/>
                        </a:cubicBezTo>
                        <a:cubicBezTo>
                          <a:pt x="207325" y="274871"/>
                          <a:pt x="122383" y="296703"/>
                          <a:pt x="56528" y="257778"/>
                        </a:cubicBezTo>
                        <a:cubicBezTo>
                          <a:pt x="47689" y="252555"/>
                          <a:pt x="39459" y="246364"/>
                          <a:pt x="31989" y="239321"/>
                        </a:cubicBezTo>
                        <a:lnTo>
                          <a:pt x="37268" y="233723"/>
                        </a:lnTo>
                        <a:cubicBezTo>
                          <a:pt x="89839" y="283309"/>
                          <a:pt x="172653" y="280888"/>
                          <a:pt x="222238" y="228317"/>
                        </a:cubicBezTo>
                        <a:cubicBezTo>
                          <a:pt x="271824" y="175747"/>
                          <a:pt x="269403" y="92932"/>
                          <a:pt x="216833" y="43347"/>
                        </a:cubicBezTo>
                        <a:cubicBezTo>
                          <a:pt x="164262" y="-6238"/>
                          <a:pt x="81447" y="-3818"/>
                          <a:pt x="31862" y="48753"/>
                        </a:cubicBezTo>
                        <a:cubicBezTo>
                          <a:pt x="23903" y="57192"/>
                          <a:pt x="17101" y="66651"/>
                          <a:pt x="11635" y="76883"/>
                        </a:cubicBezTo>
                        <a:cubicBezTo>
                          <a:pt x="11624" y="76901"/>
                          <a:pt x="11631" y="76925"/>
                          <a:pt x="11649" y="76936"/>
                        </a:cubicBezTo>
                        <a:cubicBezTo>
                          <a:pt x="11656" y="76939"/>
                          <a:pt x="11663" y="76941"/>
                          <a:pt x="11670" y="76941"/>
                        </a:cubicBezTo>
                        <a:lnTo>
                          <a:pt x="76952" y="7694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2700" cap="flat">
                    <a:solidFill>
                      <a:schemeClr val="bg1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61CC471-BD7C-4AEF-A12F-9747B55FC7E6}"/>
                  </a:ext>
                </a:extLst>
              </p:cNvPr>
              <p:cNvGrpSpPr/>
              <p:nvPr/>
            </p:nvGrpSpPr>
            <p:grpSpPr>
              <a:xfrm>
                <a:off x="812551" y="4085482"/>
                <a:ext cx="1428921" cy="1152289"/>
                <a:chOff x="1074364" y="1881367"/>
                <a:chExt cx="1428921" cy="1152289"/>
              </a:xfrm>
            </p:grpSpPr>
            <p:pic>
              <p:nvPicPr>
                <p:cNvPr id="112" name="Picture 4">
                  <a:extLst>
                    <a:ext uri="{FF2B5EF4-FFF2-40B4-BE49-F238E27FC236}">
                      <a16:creationId xmlns:a16="http://schemas.microsoft.com/office/drawing/2014/main" id="{0B31E7CC-7BB5-4429-90CD-5F3DA8C056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4364" y="2136757"/>
                  <a:ext cx="1428921" cy="896899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1247156" y="1881367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Checkpoint #11</a:t>
                  </a:r>
                </a:p>
              </p:txBody>
            </p:sp>
          </p:grpSp>
        </p:grp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C3576268-8F20-4031-B6C4-CE657309600D}"/>
              </a:ext>
            </a:extLst>
          </p:cNvPr>
          <p:cNvGrpSpPr/>
          <p:nvPr/>
        </p:nvGrpSpPr>
        <p:grpSpPr>
          <a:xfrm>
            <a:off x="3067680" y="4827681"/>
            <a:ext cx="340956" cy="338554"/>
            <a:chOff x="3067680" y="4827681"/>
            <a:chExt cx="340956" cy="338554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369145E-8D4B-4B45-88F1-1ACFD1DFF8BC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4" name="Graphic 89" descr="Refresh">
              <a:extLst>
                <a:ext uri="{FF2B5EF4-FFF2-40B4-BE49-F238E27FC236}">
                  <a16:creationId xmlns:a16="http://schemas.microsoft.com/office/drawing/2014/main" id="{28B0809B-4383-40ED-A109-E0B3025C7EBA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0F77E57-F812-4C09-B6AD-EA360E06D7AC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D085578-551E-44F2-A45F-3D86D1B6C944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145" name="Graphic 144" descr="Download">
                <a:extLst>
                  <a:ext uri="{FF2B5EF4-FFF2-40B4-BE49-F238E27FC236}">
                    <a16:creationId xmlns:a16="http://schemas.microsoft.com/office/drawing/2014/main" id="{5950432D-298E-4305-B474-B0F6C1566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2D95C8B-D81C-4E05-8628-E089FD4FE36C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147" name="Graphic 146" descr="Back">
                  <a:extLst>
                    <a:ext uri="{FF2B5EF4-FFF2-40B4-BE49-F238E27FC236}">
                      <a16:creationId xmlns:a16="http://schemas.microsoft.com/office/drawing/2014/main" id="{B7F4861B-F0E8-48E3-ADF9-EFFDDE0E8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Back">
                  <a:extLst>
                    <a:ext uri="{FF2B5EF4-FFF2-40B4-BE49-F238E27FC236}">
                      <a16:creationId xmlns:a16="http://schemas.microsoft.com/office/drawing/2014/main" id="{A142CA0F-6050-433F-97B0-222CD7832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Flag1">
                  <a:extLst>
                    <a:ext uri="{FF2B5EF4-FFF2-40B4-BE49-F238E27FC236}">
                      <a16:creationId xmlns:a16="http://schemas.microsoft.com/office/drawing/2014/main" id="{0AD5161B-16C2-4639-BC52-0D26EC69A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150" name="Graphic 149" descr="Eraser">
                  <a:extLst>
                    <a:ext uri="{FF2B5EF4-FFF2-40B4-BE49-F238E27FC236}">
                      <a16:creationId xmlns:a16="http://schemas.microsoft.com/office/drawing/2014/main" id="{FE567BEB-156A-4C8D-B86F-4870D803D9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C4846A8-0476-41EE-9EA5-20D39D34A50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152" name="Graphic 151" descr="Paint brush">
                  <a:extLst>
                    <a:ext uri="{FF2B5EF4-FFF2-40B4-BE49-F238E27FC236}">
                      <a16:creationId xmlns:a16="http://schemas.microsoft.com/office/drawing/2014/main" id="{F6F17A06-F2E7-44C5-BD3A-8EE798E2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4" name="Graphic 143" descr="Cursor">
              <a:extLst>
                <a:ext uri="{FF2B5EF4-FFF2-40B4-BE49-F238E27FC236}">
                  <a16:creationId xmlns:a16="http://schemas.microsoft.com/office/drawing/2014/main" id="{CA4A2FE3-FAA0-417F-983C-025BEC11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44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A8202-28DC-4CC1-BC83-A23E00E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 – Guest View</a:t>
            </a:r>
          </a:p>
        </p:txBody>
      </p:sp>
    </p:spTree>
    <p:extLst>
      <p:ext uri="{BB962C8B-B14F-4D97-AF65-F5344CB8AC3E}">
        <p14:creationId xmlns:p14="http://schemas.microsoft.com/office/powerpoint/2010/main" val="206187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66D435-7744-4BF5-9DF2-CF49DE6A5B75}"/>
              </a:ext>
            </a:extLst>
          </p:cNvPr>
          <p:cNvGrpSpPr/>
          <p:nvPr/>
        </p:nvGrpSpPr>
        <p:grpSpPr>
          <a:xfrm>
            <a:off x="1029811" y="592941"/>
            <a:ext cx="9561990" cy="5254068"/>
            <a:chOff x="2150907" y="1504026"/>
            <a:chExt cx="7690548" cy="385489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B1C4A55-82A9-49B1-BDB8-F28959AD9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6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Graphic 90" descr="Pencil">
              <a:extLst>
                <a:ext uri="{FF2B5EF4-FFF2-40B4-BE49-F238E27FC236}">
                  <a16:creationId xmlns:a16="http://schemas.microsoft.com/office/drawing/2014/main" id="{E71A934C-6AC7-47D1-8D26-DC2F9192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3293" y="4500334"/>
              <a:ext cx="358677" cy="33349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00" name="Graphic 99" descr="Cursor">
              <a:extLst>
                <a:ext uri="{FF2B5EF4-FFF2-40B4-BE49-F238E27FC236}">
                  <a16:creationId xmlns:a16="http://schemas.microsoft.com/office/drawing/2014/main" id="{B15EA5B3-E169-45A7-94E6-C9C21882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71743" y="3182459"/>
              <a:ext cx="385250" cy="38525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269826" y="6344965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DC15AC51-4DB6-49CA-90F2-986232EEA26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030281" y="3144222"/>
            <a:ext cx="914400" cy="914400"/>
          </a:xfrm>
          <a:prstGeom prst="rect">
            <a:avLst/>
          </a:prstGeom>
        </p:spPr>
      </p:pic>
      <p:pic>
        <p:nvPicPr>
          <p:cNvPr id="21" name="Graphic 20" descr="Lecturer">
            <a:extLst>
              <a:ext uri="{FF2B5EF4-FFF2-40B4-BE49-F238E27FC236}">
                <a16:creationId xmlns:a16="http://schemas.microsoft.com/office/drawing/2014/main" id="{EE4F7DB6-CA32-4BAB-8532-2FADF6C937B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842953" y="1962312"/>
            <a:ext cx="914400" cy="914400"/>
          </a:xfrm>
          <a:prstGeom prst="rect">
            <a:avLst/>
          </a:prstGeom>
        </p:spPr>
      </p:pic>
      <p:pic>
        <p:nvPicPr>
          <p:cNvPr id="26" name="Graphic 25" descr="Male profile">
            <a:extLst>
              <a:ext uri="{FF2B5EF4-FFF2-40B4-BE49-F238E27FC236}">
                <a16:creationId xmlns:a16="http://schemas.microsoft.com/office/drawing/2014/main" id="{E2A6062B-2D92-4879-B3EC-017653C8F51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3015611" y="4096724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C46A0B20-C4E7-4922-80DB-EB6BEF01C77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727026" y="934386"/>
            <a:ext cx="914400" cy="9144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F4DDA9FE-0AC7-404B-8255-A66E76D4AD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825306" y="94097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089D404-EA49-4DF7-9007-9C578EE698DF}"/>
              </a:ext>
            </a:extLst>
          </p:cNvPr>
          <p:cNvGrpSpPr/>
          <p:nvPr/>
        </p:nvGrpSpPr>
        <p:grpSpPr>
          <a:xfrm>
            <a:off x="1168007" y="1081626"/>
            <a:ext cx="2403297" cy="4836018"/>
            <a:chOff x="571009" y="1010991"/>
            <a:chExt cx="2403297" cy="483601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9670EA-D7AC-41DA-AADA-5E0F0B815D98}"/>
                </a:ext>
              </a:extLst>
            </p:cNvPr>
            <p:cNvGrpSpPr/>
            <p:nvPr/>
          </p:nvGrpSpPr>
          <p:grpSpPr>
            <a:xfrm>
              <a:off x="571009" y="1010991"/>
              <a:ext cx="2403297" cy="4836018"/>
              <a:chOff x="580531" y="812308"/>
              <a:chExt cx="2380761" cy="48360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7935EC-774C-421D-AF50-1C6C2C6C9EAE}"/>
                  </a:ext>
                </a:extLst>
              </p:cNvPr>
              <p:cNvSpPr/>
              <p:nvPr/>
            </p:nvSpPr>
            <p:spPr>
              <a:xfrm>
                <a:off x="580531" y="812308"/>
                <a:ext cx="2380761" cy="4836018"/>
              </a:xfrm>
              <a:prstGeom prst="roundRect">
                <a:avLst>
                  <a:gd name="adj" fmla="val 1234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987CA-3843-4562-B842-5B50CF72C579}"/>
                  </a:ext>
                </a:extLst>
              </p:cNvPr>
              <p:cNvSpPr txBox="1"/>
              <p:nvPr/>
            </p:nvSpPr>
            <p:spPr>
              <a:xfrm>
                <a:off x="732619" y="895438"/>
                <a:ext cx="18564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Participants</a:t>
                </a:r>
                <a:endParaRPr lang="en-SG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1FA4E83-BA21-447F-BB15-85E52FE07D0C}"/>
                  </a:ext>
                </a:extLst>
              </p:cNvPr>
              <p:cNvSpPr/>
              <p:nvPr/>
            </p:nvSpPr>
            <p:spPr>
              <a:xfrm flipH="1">
                <a:off x="2806454" y="1330036"/>
                <a:ext cx="66955" cy="3896358"/>
              </a:xfrm>
              <a:prstGeom prst="roundRect">
                <a:avLst>
                  <a:gd name="adj" fmla="val 2049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CA2F95-F95E-4914-B7E7-D7EDCF5E4DA0}"/>
                  </a:ext>
                </a:extLst>
              </p:cNvPr>
              <p:cNvSpPr/>
              <p:nvPr/>
            </p:nvSpPr>
            <p:spPr>
              <a:xfrm>
                <a:off x="2818135" y="1529596"/>
                <a:ext cx="45719" cy="166876"/>
              </a:xfrm>
              <a:prstGeom prst="roundRect">
                <a:avLst>
                  <a:gd name="adj" fmla="val 2049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CC1320-AC76-4729-A117-14EFA2D092F6}"/>
                  </a:ext>
                </a:extLst>
              </p:cNvPr>
              <p:cNvGrpSpPr/>
              <p:nvPr/>
            </p:nvGrpSpPr>
            <p:grpSpPr>
              <a:xfrm>
                <a:off x="1039333" y="1280505"/>
                <a:ext cx="1218684" cy="3039820"/>
                <a:chOff x="944598" y="1291883"/>
                <a:chExt cx="1218684" cy="303982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944598" y="1291883"/>
                  <a:ext cx="12186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#Host: Tutor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7769F43-2541-4A2D-A95F-34CD0B6B7333}"/>
                    </a:ext>
                  </a:extLst>
                </p:cNvPr>
                <p:cNvSpPr txBox="1"/>
                <p:nvPr/>
              </p:nvSpPr>
              <p:spPr>
                <a:xfrm>
                  <a:off x="995645" y="2655381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StudentA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985343" y="408548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StudentB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DF1108-C26D-4AC1-A6C7-5700227F6860}"/>
                </a:ext>
              </a:extLst>
            </p:cNvPr>
            <p:cNvGrpSpPr/>
            <p:nvPr/>
          </p:nvGrpSpPr>
          <p:grpSpPr>
            <a:xfrm>
              <a:off x="1070556" y="1743637"/>
              <a:ext cx="1137467" cy="1006023"/>
              <a:chOff x="1070556" y="1743637"/>
              <a:chExt cx="1137467" cy="100602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233ADCD-1420-43D9-A137-2089A19D3C1E}"/>
                  </a:ext>
                </a:extLst>
              </p:cNvPr>
              <p:cNvSpPr/>
              <p:nvPr/>
            </p:nvSpPr>
            <p:spPr>
              <a:xfrm>
                <a:off x="1070556" y="1743637"/>
                <a:ext cx="1137467" cy="100602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7" name="Graphic 16" descr="Lecturer">
                <a:extLst>
                  <a:ext uri="{FF2B5EF4-FFF2-40B4-BE49-F238E27FC236}">
                    <a16:creationId xmlns:a16="http://schemas.microsoft.com/office/drawing/2014/main" id="{3D531412-E6BB-43AD-8156-029166AE6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1194135" y="179984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A9721A2-E46E-4B77-88D3-C90D0A572EE6}"/>
                </a:ext>
              </a:extLst>
            </p:cNvPr>
            <p:cNvSpPr/>
            <p:nvPr/>
          </p:nvSpPr>
          <p:spPr>
            <a:xfrm>
              <a:off x="1070556" y="3121800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23" name="Graphic 22" descr="Male profile">
              <a:extLst>
                <a:ext uri="{FF2B5EF4-FFF2-40B4-BE49-F238E27FC236}">
                  <a16:creationId xmlns:a16="http://schemas.microsoft.com/office/drawing/2014/main" id="{34EFC06B-50AC-48BF-A305-1DC4C87F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1178125" y="3203878"/>
              <a:ext cx="914400" cy="914400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3418A1B-1F66-43D3-8297-1C8747CE4E16}"/>
                </a:ext>
              </a:extLst>
            </p:cNvPr>
            <p:cNvSpPr/>
            <p:nvPr/>
          </p:nvSpPr>
          <p:spPr>
            <a:xfrm>
              <a:off x="1074170" y="4531955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6F75BDDE-4827-47F6-B8BA-EBF0981A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185703" y="4639053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1E1E66-C3C7-4DD2-8186-791735761D14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65D1DC-567D-4EE1-883F-FB13FE400583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4A60D7-6D01-4443-B69A-912DE19D6AE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Graphic 92" descr="User">
              <a:extLst>
                <a:ext uri="{FF2B5EF4-FFF2-40B4-BE49-F238E27FC236}">
                  <a16:creationId xmlns:a16="http://schemas.microsoft.com/office/drawing/2014/main" id="{EF2D6B58-9427-4E56-9C27-20BB48B6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94" name="Graphic 93" descr="Flag1">
              <a:extLst>
                <a:ext uri="{FF2B5EF4-FFF2-40B4-BE49-F238E27FC236}">
                  <a16:creationId xmlns:a16="http://schemas.microsoft.com/office/drawing/2014/main" id="{101AD720-0E54-40AD-8B75-E9486E9A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5C5EE7-3C4B-4AFE-B000-C56FEA3A4F30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9AC6D84-A05C-4848-AD3A-836E5B7CA2C3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55" name="Graphic 54" descr="Download">
                <a:extLst>
                  <a:ext uri="{FF2B5EF4-FFF2-40B4-BE49-F238E27FC236}">
                    <a16:creationId xmlns:a16="http://schemas.microsoft.com/office/drawing/2014/main" id="{EA55ACF9-309C-42DA-BF8B-570ECF8F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6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2BF841-A6CF-411F-B1B2-3BE60C216F7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2" name="Graphic 31" descr="Back">
                  <a:extLst>
                    <a:ext uri="{FF2B5EF4-FFF2-40B4-BE49-F238E27FC236}">
                      <a16:creationId xmlns:a16="http://schemas.microsoft.com/office/drawing/2014/main" id="{B023DF87-1D31-4476-ADB9-A341E64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43A0EFAC-1FE7-4D1E-A346-796AE0AED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1">
                  <a:extLst>
                    <a:ext uri="{FF2B5EF4-FFF2-40B4-BE49-F238E27FC236}">
                      <a16:creationId xmlns:a16="http://schemas.microsoft.com/office/drawing/2014/main" id="{2DB2209B-6F3A-4C2C-9096-CF5CB8B77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6" name="Graphic 45" descr="Eraser">
                  <a:extLst>
                    <a:ext uri="{FF2B5EF4-FFF2-40B4-BE49-F238E27FC236}">
                      <a16:creationId xmlns:a16="http://schemas.microsoft.com/office/drawing/2014/main" id="{237E1D46-6099-4444-899A-19B38A929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7411F36-A533-45DC-8016-7A7E370D001C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4" name="Graphic 53" descr="Paint brush">
                  <a:extLst>
                    <a:ext uri="{FF2B5EF4-FFF2-40B4-BE49-F238E27FC236}">
                      <a16:creationId xmlns:a16="http://schemas.microsoft.com/office/drawing/2014/main" id="{711262BD-A5BC-4982-AB96-901EFF2CD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3" name="Graphic 42" descr="Cursor">
              <a:extLst>
                <a:ext uri="{FF2B5EF4-FFF2-40B4-BE49-F238E27FC236}">
                  <a16:creationId xmlns:a16="http://schemas.microsoft.com/office/drawing/2014/main" id="{A227F92B-D0CF-49CE-A5DA-E70C0274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54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66D435-7744-4BF5-9DF2-CF49DE6A5B75}"/>
              </a:ext>
            </a:extLst>
          </p:cNvPr>
          <p:cNvGrpSpPr/>
          <p:nvPr/>
        </p:nvGrpSpPr>
        <p:grpSpPr>
          <a:xfrm>
            <a:off x="1029811" y="592941"/>
            <a:ext cx="9561990" cy="5254068"/>
            <a:chOff x="2150907" y="1504026"/>
            <a:chExt cx="7690548" cy="385489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B1C4A55-82A9-49B1-BDB8-F28959AD9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6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Graphic 90" descr="Pencil">
              <a:extLst>
                <a:ext uri="{FF2B5EF4-FFF2-40B4-BE49-F238E27FC236}">
                  <a16:creationId xmlns:a16="http://schemas.microsoft.com/office/drawing/2014/main" id="{E71A934C-6AC7-47D1-8D26-DC2F9192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3293" y="4500334"/>
              <a:ext cx="358677" cy="33349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00" name="Graphic 99" descr="Cursor">
              <a:extLst>
                <a:ext uri="{FF2B5EF4-FFF2-40B4-BE49-F238E27FC236}">
                  <a16:creationId xmlns:a16="http://schemas.microsoft.com/office/drawing/2014/main" id="{B15EA5B3-E169-45A7-94E6-C9C21882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71743" y="3182459"/>
              <a:ext cx="385250" cy="38525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269826" y="6344965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DC15AC51-4DB6-49CA-90F2-986232EEA26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030281" y="3144222"/>
            <a:ext cx="914400" cy="914400"/>
          </a:xfrm>
          <a:prstGeom prst="rect">
            <a:avLst/>
          </a:prstGeom>
        </p:spPr>
      </p:pic>
      <p:pic>
        <p:nvPicPr>
          <p:cNvPr id="21" name="Graphic 20" descr="Lecturer">
            <a:extLst>
              <a:ext uri="{FF2B5EF4-FFF2-40B4-BE49-F238E27FC236}">
                <a16:creationId xmlns:a16="http://schemas.microsoft.com/office/drawing/2014/main" id="{EE4F7DB6-CA32-4BAB-8532-2FADF6C937B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842953" y="1962312"/>
            <a:ext cx="914400" cy="914400"/>
          </a:xfrm>
          <a:prstGeom prst="rect">
            <a:avLst/>
          </a:prstGeom>
        </p:spPr>
      </p:pic>
      <p:pic>
        <p:nvPicPr>
          <p:cNvPr id="26" name="Graphic 25" descr="Male profile">
            <a:extLst>
              <a:ext uri="{FF2B5EF4-FFF2-40B4-BE49-F238E27FC236}">
                <a16:creationId xmlns:a16="http://schemas.microsoft.com/office/drawing/2014/main" id="{E2A6062B-2D92-4879-B3EC-017653C8F51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3015611" y="4096724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C46A0B20-C4E7-4922-80DB-EB6BEF01C77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727026" y="934386"/>
            <a:ext cx="914400" cy="9144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F4DDA9FE-0AC7-404B-8255-A66E76D4AD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825306" y="94097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8007" y="1081626"/>
            <a:ext cx="2403297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732619" y="895438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Participants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1039333" y="1280505"/>
              <a:ext cx="1218684" cy="3039820"/>
              <a:chOff x="944598" y="1291883"/>
              <a:chExt cx="1218684" cy="30398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944598" y="1291883"/>
                <a:ext cx="12186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#Host: Tutor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995645" y="2655381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StudentB</a:t>
                </a:r>
                <a:endParaRPr lang="en-SG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BE1B328-5CD9-4A19-862D-64210BD81124}"/>
                  </a:ext>
                </a:extLst>
              </p:cNvPr>
              <p:cNvSpPr txBox="1"/>
              <p:nvPr/>
            </p:nvSpPr>
            <p:spPr>
              <a:xfrm>
                <a:off x="985343" y="4085482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StudentA</a:t>
                </a:r>
                <a:endParaRPr lang="en-SG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DF1108-C26D-4AC1-A6C7-5700227F6860}"/>
              </a:ext>
            </a:extLst>
          </p:cNvPr>
          <p:cNvGrpSpPr/>
          <p:nvPr/>
        </p:nvGrpSpPr>
        <p:grpSpPr>
          <a:xfrm>
            <a:off x="1667554" y="1814272"/>
            <a:ext cx="1137467" cy="1006023"/>
            <a:chOff x="1070556" y="1743637"/>
            <a:chExt cx="1137467" cy="100602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233ADCD-1420-43D9-A137-2089A19D3C1E}"/>
                </a:ext>
              </a:extLst>
            </p:cNvPr>
            <p:cNvSpPr/>
            <p:nvPr/>
          </p:nvSpPr>
          <p:spPr>
            <a:xfrm>
              <a:off x="1070556" y="1743637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Graphic 16" descr="Lecturer">
              <a:extLst>
                <a:ext uri="{FF2B5EF4-FFF2-40B4-BE49-F238E27FC236}">
                  <a16:creationId xmlns:a16="http://schemas.microsoft.com/office/drawing/2014/main" id="{3D531412-E6BB-43AD-8156-029166AE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1194135" y="1799842"/>
              <a:ext cx="914400" cy="914400"/>
            </a:xfrm>
            <a:prstGeom prst="rect">
              <a:avLst/>
            </a:prstGeom>
          </p:spPr>
        </p:pic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A9721A2-E46E-4B77-88D3-C90D0A572EE6}"/>
              </a:ext>
            </a:extLst>
          </p:cNvPr>
          <p:cNvSpPr/>
          <p:nvPr/>
        </p:nvSpPr>
        <p:spPr>
          <a:xfrm>
            <a:off x="1667554" y="3192435"/>
            <a:ext cx="1137467" cy="100602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3418A1B-1F66-43D3-8297-1C8747CE4E16}"/>
              </a:ext>
            </a:extLst>
          </p:cNvPr>
          <p:cNvSpPr/>
          <p:nvPr/>
        </p:nvSpPr>
        <p:spPr>
          <a:xfrm>
            <a:off x="1671168" y="4602590"/>
            <a:ext cx="1137467" cy="100602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8" name="Graphic 7" descr="Female Profile">
            <a:extLst>
              <a:ext uri="{FF2B5EF4-FFF2-40B4-BE49-F238E27FC236}">
                <a16:creationId xmlns:a16="http://schemas.microsoft.com/office/drawing/2014/main" id="{6F75BDDE-4827-47F6-B8BA-EBF0981AC75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776184" y="3285605"/>
            <a:ext cx="914400" cy="9144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B1E1E66-C3C7-4DD2-8186-791735761D14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65D1DC-567D-4EE1-883F-FB13FE400583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4A60D7-6D01-4443-B69A-912DE19D6AE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Graphic 92" descr="User">
              <a:extLst>
                <a:ext uri="{FF2B5EF4-FFF2-40B4-BE49-F238E27FC236}">
                  <a16:creationId xmlns:a16="http://schemas.microsoft.com/office/drawing/2014/main" id="{EF2D6B58-9427-4E56-9C27-20BB48B6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94" name="Graphic 93" descr="Flag1">
              <a:extLst>
                <a:ext uri="{FF2B5EF4-FFF2-40B4-BE49-F238E27FC236}">
                  <a16:creationId xmlns:a16="http://schemas.microsoft.com/office/drawing/2014/main" id="{101AD720-0E54-40AD-8B75-E9486E9A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5C5EE7-3C4B-4AFE-B000-C56FEA3A4F30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9AC6D84-A05C-4848-AD3A-836E5B7CA2C3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55" name="Graphic 54" descr="Download">
                <a:extLst>
                  <a:ext uri="{FF2B5EF4-FFF2-40B4-BE49-F238E27FC236}">
                    <a16:creationId xmlns:a16="http://schemas.microsoft.com/office/drawing/2014/main" id="{EA55ACF9-309C-42DA-BF8B-570ECF8F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4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2BF841-A6CF-411F-B1B2-3BE60C216F7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2" name="Graphic 31" descr="Back">
                  <a:extLst>
                    <a:ext uri="{FF2B5EF4-FFF2-40B4-BE49-F238E27FC236}">
                      <a16:creationId xmlns:a16="http://schemas.microsoft.com/office/drawing/2014/main" id="{B023DF87-1D31-4476-ADB9-A341E64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43A0EFAC-1FE7-4D1E-A346-796AE0AED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1">
                  <a:extLst>
                    <a:ext uri="{FF2B5EF4-FFF2-40B4-BE49-F238E27FC236}">
                      <a16:creationId xmlns:a16="http://schemas.microsoft.com/office/drawing/2014/main" id="{2DB2209B-6F3A-4C2C-9096-CF5CB8B77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6" name="Graphic 45" descr="Eraser">
                  <a:extLst>
                    <a:ext uri="{FF2B5EF4-FFF2-40B4-BE49-F238E27FC236}">
                      <a16:creationId xmlns:a16="http://schemas.microsoft.com/office/drawing/2014/main" id="{237E1D46-6099-4444-899A-19B38A929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7411F36-A533-45DC-8016-7A7E370D001C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4" name="Graphic 53" descr="Paint brush">
                  <a:extLst>
                    <a:ext uri="{FF2B5EF4-FFF2-40B4-BE49-F238E27FC236}">
                      <a16:creationId xmlns:a16="http://schemas.microsoft.com/office/drawing/2014/main" id="{711262BD-A5BC-4982-AB96-901EFF2CD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3" name="Graphic 42" descr="Cursor">
              <a:extLst>
                <a:ext uri="{FF2B5EF4-FFF2-40B4-BE49-F238E27FC236}">
                  <a16:creationId xmlns:a16="http://schemas.microsoft.com/office/drawing/2014/main" id="{A227F92B-D0CF-49CE-A5DA-E70C0274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23" name="Graphic 22" descr="Male profile">
            <a:extLst>
              <a:ext uri="{FF2B5EF4-FFF2-40B4-BE49-F238E27FC236}">
                <a16:creationId xmlns:a16="http://schemas.microsoft.com/office/drawing/2014/main" id="{34EFC06B-50AC-48BF-A305-1DC4C87F9E39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791133" y="46895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9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DFA2440-5AFB-49A3-9420-7F9D7825514D}"/>
              </a:ext>
            </a:extLst>
          </p:cNvPr>
          <p:cNvGrpSpPr/>
          <p:nvPr/>
        </p:nvGrpSpPr>
        <p:grpSpPr>
          <a:xfrm>
            <a:off x="1029811" y="592941"/>
            <a:ext cx="9561990" cy="5254068"/>
            <a:chOff x="2150907" y="1504026"/>
            <a:chExt cx="7690548" cy="3854898"/>
          </a:xfrm>
        </p:grpSpPr>
        <p:pic>
          <p:nvPicPr>
            <p:cNvPr id="154" name="Picture 4">
              <a:extLst>
                <a:ext uri="{FF2B5EF4-FFF2-40B4-BE49-F238E27FC236}">
                  <a16:creationId xmlns:a16="http://schemas.microsoft.com/office/drawing/2014/main" id="{E010AB8D-1DC7-4A3C-A604-881272FE1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6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Graphic 154" descr="Pencil">
              <a:extLst>
                <a:ext uri="{FF2B5EF4-FFF2-40B4-BE49-F238E27FC236}">
                  <a16:creationId xmlns:a16="http://schemas.microsoft.com/office/drawing/2014/main" id="{3E6F51E1-4110-4F1E-925C-049B1D2F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33293" y="4500334"/>
              <a:ext cx="358677" cy="33349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56" name="Graphic 155" descr="Cursor">
              <a:extLst>
                <a:ext uri="{FF2B5EF4-FFF2-40B4-BE49-F238E27FC236}">
                  <a16:creationId xmlns:a16="http://schemas.microsoft.com/office/drawing/2014/main" id="{8A9EC3F5-C340-43A2-883F-9C1C391C5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71743" y="3182459"/>
              <a:ext cx="385250" cy="38525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907286" y="1280505"/>
              <a:ext cx="1451242" cy="3945888"/>
              <a:chOff x="812551" y="1291883"/>
              <a:chExt cx="1451242" cy="39458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96819C-1DDD-4319-AF25-A3E304354E0B}"/>
                  </a:ext>
                </a:extLst>
              </p:cNvPr>
              <p:cNvGrpSpPr/>
              <p:nvPr/>
            </p:nvGrpSpPr>
            <p:grpSpPr>
              <a:xfrm>
                <a:off x="834872" y="1291883"/>
                <a:ext cx="1428921" cy="1161814"/>
                <a:chOff x="1074364" y="1871842"/>
                <a:chExt cx="1428921" cy="1161814"/>
              </a:xfrm>
            </p:grpSpPr>
            <p:pic>
              <p:nvPicPr>
                <p:cNvPr id="7" name="Picture 4">
                  <a:extLst>
                    <a:ext uri="{FF2B5EF4-FFF2-40B4-BE49-F238E27FC236}">
                      <a16:creationId xmlns:a16="http://schemas.microsoft.com/office/drawing/2014/main" id="{1CA3AC8B-925F-49B2-A148-284BA9350B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4364" y="2136757"/>
                  <a:ext cx="1428921" cy="896899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1247156" y="187184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Checkpoint #9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BAC8F90-6686-4B11-8B73-1ED5ED0C71EE}"/>
                  </a:ext>
                </a:extLst>
              </p:cNvPr>
              <p:cNvGrpSpPr/>
              <p:nvPr/>
            </p:nvGrpSpPr>
            <p:grpSpPr>
              <a:xfrm>
                <a:off x="822853" y="2655381"/>
                <a:ext cx="1428921" cy="1161814"/>
                <a:chOff x="1074364" y="1871842"/>
                <a:chExt cx="1428921" cy="1161814"/>
              </a:xfrm>
            </p:grpSpPr>
            <p:pic>
              <p:nvPicPr>
                <p:cNvPr id="105" name="Picture 4">
                  <a:extLst>
                    <a:ext uri="{FF2B5EF4-FFF2-40B4-BE49-F238E27FC236}">
                      <a16:creationId xmlns:a16="http://schemas.microsoft.com/office/drawing/2014/main" id="{45779B75-BA8F-4884-9698-58096A283A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4364" y="2136757"/>
                  <a:ext cx="1428921" cy="896899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7769F43-2541-4A2D-A95F-34CD0B6B7333}"/>
                    </a:ext>
                  </a:extLst>
                </p:cNvPr>
                <p:cNvSpPr txBox="1"/>
                <p:nvPr/>
              </p:nvSpPr>
              <p:spPr>
                <a:xfrm>
                  <a:off x="1247156" y="187184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Checkpoint #10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61CC471-BD7C-4AEF-A12F-9747B55FC7E6}"/>
                  </a:ext>
                </a:extLst>
              </p:cNvPr>
              <p:cNvGrpSpPr/>
              <p:nvPr/>
            </p:nvGrpSpPr>
            <p:grpSpPr>
              <a:xfrm>
                <a:off x="812551" y="4085482"/>
                <a:ext cx="1428921" cy="1152289"/>
                <a:chOff x="1074364" y="1881367"/>
                <a:chExt cx="1428921" cy="1152289"/>
              </a:xfrm>
            </p:grpSpPr>
            <p:pic>
              <p:nvPicPr>
                <p:cNvPr id="112" name="Picture 4">
                  <a:extLst>
                    <a:ext uri="{FF2B5EF4-FFF2-40B4-BE49-F238E27FC236}">
                      <a16:creationId xmlns:a16="http://schemas.microsoft.com/office/drawing/2014/main" id="{0B31E7CC-7BB5-4429-90CD-5F3DA8C056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4364" y="2136757"/>
                  <a:ext cx="1428921" cy="896899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1247156" y="1881367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Checkpoint #11</a:t>
                  </a:r>
                </a:p>
              </p:txBody>
            </p:sp>
          </p:grp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0F77E57-F812-4C09-B6AD-EA360E06D7AC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D085578-551E-44F2-A45F-3D86D1B6C944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145" name="Graphic 144" descr="Download">
                <a:extLst>
                  <a:ext uri="{FF2B5EF4-FFF2-40B4-BE49-F238E27FC236}">
                    <a16:creationId xmlns:a16="http://schemas.microsoft.com/office/drawing/2014/main" id="{5950432D-298E-4305-B474-B0F6C1566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2D95C8B-D81C-4E05-8628-E089FD4FE36C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147" name="Graphic 146" descr="Back">
                  <a:extLst>
                    <a:ext uri="{FF2B5EF4-FFF2-40B4-BE49-F238E27FC236}">
                      <a16:creationId xmlns:a16="http://schemas.microsoft.com/office/drawing/2014/main" id="{B7F4861B-F0E8-48E3-ADF9-EFFDDE0E8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Back">
                  <a:extLst>
                    <a:ext uri="{FF2B5EF4-FFF2-40B4-BE49-F238E27FC236}">
                      <a16:creationId xmlns:a16="http://schemas.microsoft.com/office/drawing/2014/main" id="{A142CA0F-6050-433F-97B0-222CD7832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Flag1">
                  <a:extLst>
                    <a:ext uri="{FF2B5EF4-FFF2-40B4-BE49-F238E27FC236}">
                      <a16:creationId xmlns:a16="http://schemas.microsoft.com/office/drawing/2014/main" id="{0AD5161B-16C2-4639-BC52-0D26EC69A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150" name="Graphic 149" descr="Eraser">
                  <a:extLst>
                    <a:ext uri="{FF2B5EF4-FFF2-40B4-BE49-F238E27FC236}">
                      <a16:creationId xmlns:a16="http://schemas.microsoft.com/office/drawing/2014/main" id="{FE567BEB-156A-4C8D-B86F-4870D803D9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C4846A8-0476-41EE-9EA5-20D39D34A50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152" name="Graphic 151" descr="Paint brush">
                  <a:extLst>
                    <a:ext uri="{FF2B5EF4-FFF2-40B4-BE49-F238E27FC236}">
                      <a16:creationId xmlns:a16="http://schemas.microsoft.com/office/drawing/2014/main" id="{F6F17A06-F2E7-44C5-BD3A-8EE798E2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4" name="Graphic 143" descr="Cursor">
              <a:extLst>
                <a:ext uri="{FF2B5EF4-FFF2-40B4-BE49-F238E27FC236}">
                  <a16:creationId xmlns:a16="http://schemas.microsoft.com/office/drawing/2014/main" id="{CA4A2FE3-FAA0-417F-983C-025BEC11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92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A8202-28DC-4CC1-BC83-A23E00E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 Case: 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143799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7DAC-D376-4655-A675-64EFCC61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</a:t>
            </a:r>
            <a:r>
              <a:rPr lang="en-SG" dirty="0" err="1"/>
              <a:t>WhiteBoard</a:t>
            </a:r>
            <a:r>
              <a:rPr lang="en-S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44BE-F7BF-4F01-B90A-EBD27022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collaborative annotating tool</a:t>
            </a:r>
          </a:p>
          <a:p>
            <a:r>
              <a:rPr lang="en-SG" dirty="0"/>
              <a:t>allow simultaneous annotators, with permission from host</a:t>
            </a:r>
          </a:p>
          <a:p>
            <a:r>
              <a:rPr lang="en-SG" dirty="0"/>
              <a:t>with version control, which produces downloadable saved states</a:t>
            </a:r>
          </a:p>
        </p:txBody>
      </p:sp>
    </p:spTree>
    <p:extLst>
      <p:ext uri="{BB962C8B-B14F-4D97-AF65-F5344CB8AC3E}">
        <p14:creationId xmlns:p14="http://schemas.microsoft.com/office/powerpoint/2010/main" val="25682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AB71C2-E2E1-449C-B54C-A5C9FCE3CB88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B888E5-615F-45FA-840C-7B8BA2B4D7CE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7" name="Graphic 36" descr="Download">
                <a:extLst>
                  <a:ext uri="{FF2B5EF4-FFF2-40B4-BE49-F238E27FC236}">
                    <a16:creationId xmlns:a16="http://schemas.microsoft.com/office/drawing/2014/main" id="{E25B2DE0-8F36-48D7-8DD0-FB22191D5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BDDDCBE-096D-41BF-BB9B-0E770AF0CB0B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9" name="Graphic 38" descr="Back">
                  <a:extLst>
                    <a:ext uri="{FF2B5EF4-FFF2-40B4-BE49-F238E27FC236}">
                      <a16:creationId xmlns:a16="http://schemas.microsoft.com/office/drawing/2014/main" id="{054A2C1D-A71D-40C8-ADBB-042DB6F745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1" name="Graphic 40" descr="Back">
                  <a:extLst>
                    <a:ext uri="{FF2B5EF4-FFF2-40B4-BE49-F238E27FC236}">
                      <a16:creationId xmlns:a16="http://schemas.microsoft.com/office/drawing/2014/main" id="{AF7A2CEA-FEF2-4EE2-B107-FF2B6926F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Flag1">
                  <a:extLst>
                    <a:ext uri="{FF2B5EF4-FFF2-40B4-BE49-F238E27FC236}">
                      <a16:creationId xmlns:a16="http://schemas.microsoft.com/office/drawing/2014/main" id="{DE00485B-4761-4A18-802B-1E360039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4" name="Graphic 43" descr="Eraser">
                  <a:extLst>
                    <a:ext uri="{FF2B5EF4-FFF2-40B4-BE49-F238E27FC236}">
                      <a16:creationId xmlns:a16="http://schemas.microsoft.com/office/drawing/2014/main" id="{5BE25D2C-188E-4B7E-BD80-2AF228CC4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A82F4D6-274E-40E7-8E68-5F7829C39F1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47" name="Graphic 46" descr="Paint brush">
                  <a:extLst>
                    <a:ext uri="{FF2B5EF4-FFF2-40B4-BE49-F238E27FC236}">
                      <a16:creationId xmlns:a16="http://schemas.microsoft.com/office/drawing/2014/main" id="{96E87481-E1DE-4BED-89F7-87A2C37BF8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5" name="Graphic 34" descr="Cursor">
              <a:extLst>
                <a:ext uri="{FF2B5EF4-FFF2-40B4-BE49-F238E27FC236}">
                  <a16:creationId xmlns:a16="http://schemas.microsoft.com/office/drawing/2014/main" id="{9A0ABA22-0643-4929-8600-B22252D4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60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269826" y="6344965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DC15AC51-4DB6-49CA-90F2-986232EEA2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030281" y="3144222"/>
            <a:ext cx="914400" cy="914400"/>
          </a:xfrm>
          <a:prstGeom prst="rect">
            <a:avLst/>
          </a:prstGeom>
        </p:spPr>
      </p:pic>
      <p:pic>
        <p:nvPicPr>
          <p:cNvPr id="21" name="Graphic 20" descr="Lecturer">
            <a:extLst>
              <a:ext uri="{FF2B5EF4-FFF2-40B4-BE49-F238E27FC236}">
                <a16:creationId xmlns:a16="http://schemas.microsoft.com/office/drawing/2014/main" id="{EE4F7DB6-CA32-4BAB-8532-2FADF6C937B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842953" y="1962312"/>
            <a:ext cx="914400" cy="914400"/>
          </a:xfrm>
          <a:prstGeom prst="rect">
            <a:avLst/>
          </a:prstGeom>
        </p:spPr>
      </p:pic>
      <p:pic>
        <p:nvPicPr>
          <p:cNvPr id="26" name="Graphic 25" descr="Male profile">
            <a:extLst>
              <a:ext uri="{FF2B5EF4-FFF2-40B4-BE49-F238E27FC236}">
                <a16:creationId xmlns:a16="http://schemas.microsoft.com/office/drawing/2014/main" id="{E2A6062B-2D92-4879-B3EC-017653C8F51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015611" y="4096724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C46A0B20-C4E7-4922-80DB-EB6BEF01C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727026" y="934386"/>
            <a:ext cx="914400" cy="9144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F4DDA9FE-0AC7-404B-8255-A66E76D4AD2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825306" y="94097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089D404-EA49-4DF7-9007-9C578EE698DF}"/>
              </a:ext>
            </a:extLst>
          </p:cNvPr>
          <p:cNvGrpSpPr/>
          <p:nvPr/>
        </p:nvGrpSpPr>
        <p:grpSpPr>
          <a:xfrm>
            <a:off x="1168007" y="1081626"/>
            <a:ext cx="2403297" cy="4836018"/>
            <a:chOff x="571009" y="1010991"/>
            <a:chExt cx="2403297" cy="483601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9670EA-D7AC-41DA-AADA-5E0F0B815D98}"/>
                </a:ext>
              </a:extLst>
            </p:cNvPr>
            <p:cNvGrpSpPr/>
            <p:nvPr/>
          </p:nvGrpSpPr>
          <p:grpSpPr>
            <a:xfrm>
              <a:off x="571009" y="1010991"/>
              <a:ext cx="2403297" cy="4836018"/>
              <a:chOff x="580531" y="812308"/>
              <a:chExt cx="2380761" cy="48360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7935EC-774C-421D-AF50-1C6C2C6C9EAE}"/>
                  </a:ext>
                </a:extLst>
              </p:cNvPr>
              <p:cNvSpPr/>
              <p:nvPr/>
            </p:nvSpPr>
            <p:spPr>
              <a:xfrm>
                <a:off x="580531" y="812308"/>
                <a:ext cx="2380761" cy="4836018"/>
              </a:xfrm>
              <a:prstGeom prst="roundRect">
                <a:avLst>
                  <a:gd name="adj" fmla="val 1234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987CA-3843-4562-B842-5B50CF72C579}"/>
                  </a:ext>
                </a:extLst>
              </p:cNvPr>
              <p:cNvSpPr txBox="1"/>
              <p:nvPr/>
            </p:nvSpPr>
            <p:spPr>
              <a:xfrm>
                <a:off x="732619" y="895438"/>
                <a:ext cx="18564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Participants</a:t>
                </a:r>
                <a:endParaRPr lang="en-SG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1FA4E83-BA21-447F-BB15-85E52FE07D0C}"/>
                  </a:ext>
                </a:extLst>
              </p:cNvPr>
              <p:cNvSpPr/>
              <p:nvPr/>
            </p:nvSpPr>
            <p:spPr>
              <a:xfrm flipH="1">
                <a:off x="2806454" y="1330036"/>
                <a:ext cx="66955" cy="3896358"/>
              </a:xfrm>
              <a:prstGeom prst="roundRect">
                <a:avLst>
                  <a:gd name="adj" fmla="val 2049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CA2F95-F95E-4914-B7E7-D7EDCF5E4DA0}"/>
                  </a:ext>
                </a:extLst>
              </p:cNvPr>
              <p:cNvSpPr/>
              <p:nvPr/>
            </p:nvSpPr>
            <p:spPr>
              <a:xfrm>
                <a:off x="2818135" y="1529596"/>
                <a:ext cx="45719" cy="166876"/>
              </a:xfrm>
              <a:prstGeom prst="roundRect">
                <a:avLst>
                  <a:gd name="adj" fmla="val 2049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CC1320-AC76-4729-A117-14EFA2D092F6}"/>
                  </a:ext>
                </a:extLst>
              </p:cNvPr>
              <p:cNvGrpSpPr/>
              <p:nvPr/>
            </p:nvGrpSpPr>
            <p:grpSpPr>
              <a:xfrm>
                <a:off x="1039333" y="1280505"/>
                <a:ext cx="1218684" cy="3039820"/>
                <a:chOff x="944598" y="1291883"/>
                <a:chExt cx="1218684" cy="303982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944598" y="1291883"/>
                  <a:ext cx="12186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#Host:Tutor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7769F43-2541-4A2D-A95F-34CD0B6B7333}"/>
                    </a:ext>
                  </a:extLst>
                </p:cNvPr>
                <p:cNvSpPr txBox="1"/>
                <p:nvPr/>
              </p:nvSpPr>
              <p:spPr>
                <a:xfrm>
                  <a:off x="995645" y="2655381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StudentA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985343" y="408548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StudentB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DF1108-C26D-4AC1-A6C7-5700227F6860}"/>
                </a:ext>
              </a:extLst>
            </p:cNvPr>
            <p:cNvGrpSpPr/>
            <p:nvPr/>
          </p:nvGrpSpPr>
          <p:grpSpPr>
            <a:xfrm>
              <a:off x="1070556" y="1743637"/>
              <a:ext cx="1137467" cy="1006023"/>
              <a:chOff x="1070556" y="1743637"/>
              <a:chExt cx="1137467" cy="100602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233ADCD-1420-43D9-A137-2089A19D3C1E}"/>
                  </a:ext>
                </a:extLst>
              </p:cNvPr>
              <p:cNvSpPr/>
              <p:nvPr/>
            </p:nvSpPr>
            <p:spPr>
              <a:xfrm>
                <a:off x="1070556" y="1743637"/>
                <a:ext cx="1137467" cy="100602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7" name="Graphic 16" descr="Lecturer">
                <a:extLst>
                  <a:ext uri="{FF2B5EF4-FFF2-40B4-BE49-F238E27FC236}">
                    <a16:creationId xmlns:a16="http://schemas.microsoft.com/office/drawing/2014/main" id="{3D531412-E6BB-43AD-8156-029166AE6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94135" y="179984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A9721A2-E46E-4B77-88D3-C90D0A572EE6}"/>
                </a:ext>
              </a:extLst>
            </p:cNvPr>
            <p:cNvSpPr/>
            <p:nvPr/>
          </p:nvSpPr>
          <p:spPr>
            <a:xfrm>
              <a:off x="1070556" y="3121800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23" name="Graphic 22" descr="Male profile">
              <a:extLst>
                <a:ext uri="{FF2B5EF4-FFF2-40B4-BE49-F238E27FC236}">
                  <a16:creationId xmlns:a16="http://schemas.microsoft.com/office/drawing/2014/main" id="{34EFC06B-50AC-48BF-A305-1DC4C87F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178125" y="3203878"/>
              <a:ext cx="914400" cy="914400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3418A1B-1F66-43D3-8297-1C8747CE4E16}"/>
                </a:ext>
              </a:extLst>
            </p:cNvPr>
            <p:cNvSpPr/>
            <p:nvPr/>
          </p:nvSpPr>
          <p:spPr>
            <a:xfrm>
              <a:off x="1074170" y="4531955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6F75BDDE-4827-47F6-B8BA-EBF0981A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185703" y="4648289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1E1E66-C3C7-4DD2-8186-791735761D14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65D1DC-567D-4EE1-883F-FB13FE400583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4A60D7-6D01-4443-B69A-912DE19D6AE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Graphic 92" descr="User">
              <a:extLst>
                <a:ext uri="{FF2B5EF4-FFF2-40B4-BE49-F238E27FC236}">
                  <a16:creationId xmlns:a16="http://schemas.microsoft.com/office/drawing/2014/main" id="{EF2D6B58-9427-4E56-9C27-20BB48B6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94" name="Graphic 93" descr="Flag1">
              <a:extLst>
                <a:ext uri="{FF2B5EF4-FFF2-40B4-BE49-F238E27FC236}">
                  <a16:creationId xmlns:a16="http://schemas.microsoft.com/office/drawing/2014/main" id="{101AD720-0E54-40AD-8B75-E9486E9A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5C5EE7-3C4B-4AFE-B000-C56FEA3A4F30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9AC6D84-A05C-4848-AD3A-836E5B7CA2C3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55" name="Graphic 54" descr="Download">
                <a:extLst>
                  <a:ext uri="{FF2B5EF4-FFF2-40B4-BE49-F238E27FC236}">
                    <a16:creationId xmlns:a16="http://schemas.microsoft.com/office/drawing/2014/main" id="{EA55ACF9-309C-42DA-BF8B-570ECF8F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1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2BF841-A6CF-411F-B1B2-3BE60C216F7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2" name="Graphic 31" descr="Back">
                  <a:extLst>
                    <a:ext uri="{FF2B5EF4-FFF2-40B4-BE49-F238E27FC236}">
                      <a16:creationId xmlns:a16="http://schemas.microsoft.com/office/drawing/2014/main" id="{B023DF87-1D31-4476-ADB9-A341E64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43A0EFAC-1FE7-4D1E-A346-796AE0AED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1">
                  <a:extLst>
                    <a:ext uri="{FF2B5EF4-FFF2-40B4-BE49-F238E27FC236}">
                      <a16:creationId xmlns:a16="http://schemas.microsoft.com/office/drawing/2014/main" id="{2DB2209B-6F3A-4C2C-9096-CF5CB8B77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6" name="Graphic 45" descr="Eraser">
                  <a:extLst>
                    <a:ext uri="{FF2B5EF4-FFF2-40B4-BE49-F238E27FC236}">
                      <a16:creationId xmlns:a16="http://schemas.microsoft.com/office/drawing/2014/main" id="{237E1D46-6099-4444-899A-19B38A929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7411F36-A533-45DC-8016-7A7E370D001C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4" name="Graphic 53" descr="Paint brush">
                  <a:extLst>
                    <a:ext uri="{FF2B5EF4-FFF2-40B4-BE49-F238E27FC236}">
                      <a16:creationId xmlns:a16="http://schemas.microsoft.com/office/drawing/2014/main" id="{711262BD-A5BC-4982-AB96-901EFF2CD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3" name="Graphic 42" descr="Cursor">
              <a:extLst>
                <a:ext uri="{FF2B5EF4-FFF2-40B4-BE49-F238E27FC236}">
                  <a16:creationId xmlns:a16="http://schemas.microsoft.com/office/drawing/2014/main" id="{A227F92B-D0CF-49CE-A5DA-E70C0274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49" name="Graphic 48" descr="Blackboard">
            <a:extLst>
              <a:ext uri="{FF2B5EF4-FFF2-40B4-BE49-F238E27FC236}">
                <a16:creationId xmlns:a16="http://schemas.microsoft.com/office/drawing/2014/main" id="{4EBA8A45-D2F7-466D-86BE-E6C649B20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1248" y="2055559"/>
            <a:ext cx="533556" cy="533556"/>
          </a:xfrm>
          <a:prstGeom prst="rect">
            <a:avLst/>
          </a:prstGeom>
        </p:spPr>
      </p:pic>
      <p:pic>
        <p:nvPicPr>
          <p:cNvPr id="53" name="Graphic 52" descr="Blackboard">
            <a:extLst>
              <a:ext uri="{FF2B5EF4-FFF2-40B4-BE49-F238E27FC236}">
                <a16:creationId xmlns:a16="http://schemas.microsoft.com/office/drawing/2014/main" id="{2F77D0E5-148A-49A6-9BD2-6A358F206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3991" y="3440518"/>
            <a:ext cx="745921" cy="745921"/>
          </a:xfrm>
          <a:prstGeom prst="rect">
            <a:avLst/>
          </a:prstGeom>
        </p:spPr>
      </p:pic>
      <p:pic>
        <p:nvPicPr>
          <p:cNvPr id="58" name="Graphic 57" descr="Blackboard">
            <a:extLst>
              <a:ext uri="{FF2B5EF4-FFF2-40B4-BE49-F238E27FC236}">
                <a16:creationId xmlns:a16="http://schemas.microsoft.com/office/drawing/2014/main" id="{B3C50EB3-89B6-404C-880D-D0F1775B9ED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852936" y="3455699"/>
            <a:ext cx="533556" cy="533556"/>
          </a:xfrm>
          <a:prstGeom prst="rect">
            <a:avLst/>
          </a:prstGeom>
        </p:spPr>
      </p:pic>
      <p:pic>
        <p:nvPicPr>
          <p:cNvPr id="60" name="Graphic 59" descr="Blackboard">
            <a:extLst>
              <a:ext uri="{FF2B5EF4-FFF2-40B4-BE49-F238E27FC236}">
                <a16:creationId xmlns:a16="http://schemas.microsoft.com/office/drawing/2014/main" id="{1B40E1BE-49D6-4256-AE29-911D41AB496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843329" y="4860412"/>
            <a:ext cx="533556" cy="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7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8391E-A484-4EC7-9AFE-388D23789D5A}"/>
              </a:ext>
            </a:extLst>
          </p:cNvPr>
          <p:cNvGrpSpPr/>
          <p:nvPr/>
        </p:nvGrpSpPr>
        <p:grpSpPr>
          <a:xfrm>
            <a:off x="2614086" y="1451138"/>
            <a:ext cx="1578154" cy="1195433"/>
            <a:chOff x="2614086" y="1451138"/>
            <a:chExt cx="1578154" cy="1195433"/>
          </a:xfrm>
        </p:grpSpPr>
        <p:sp>
          <p:nvSpPr>
            <p:cNvPr id="2" name="Octagon 1">
              <a:extLst>
                <a:ext uri="{FF2B5EF4-FFF2-40B4-BE49-F238E27FC236}">
                  <a16:creationId xmlns:a16="http://schemas.microsoft.com/office/drawing/2014/main" id="{83406F8E-75D2-4B4E-AD6C-8202F73ADA32}"/>
                </a:ext>
              </a:extLst>
            </p:cNvPr>
            <p:cNvSpPr/>
            <p:nvPr/>
          </p:nvSpPr>
          <p:spPr>
            <a:xfrm>
              <a:off x="2614086" y="1629351"/>
              <a:ext cx="1132195" cy="1017220"/>
            </a:xfrm>
            <a:prstGeom prst="oct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8</a:t>
              </a:r>
            </a:p>
          </p:txBody>
        </p:sp>
        <p:pic>
          <p:nvPicPr>
            <p:cNvPr id="3" name="Graphic 2" descr="Pencil">
              <a:extLst>
                <a:ext uri="{FF2B5EF4-FFF2-40B4-BE49-F238E27FC236}">
                  <a16:creationId xmlns:a16="http://schemas.microsoft.com/office/drawing/2014/main" id="{7899A6AE-7174-4821-9ED2-23D4C53AB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746281" y="1451138"/>
              <a:ext cx="445959" cy="454539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FB7C4-FAC9-4A38-881E-8AB16DFF2FBF}"/>
              </a:ext>
            </a:extLst>
          </p:cNvPr>
          <p:cNvGrpSpPr/>
          <p:nvPr/>
        </p:nvGrpSpPr>
        <p:grpSpPr>
          <a:xfrm>
            <a:off x="3606113" y="5794521"/>
            <a:ext cx="4979775" cy="896769"/>
            <a:chOff x="3606113" y="5794521"/>
            <a:chExt cx="4979775" cy="89676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FAB71C2-E2E1-449C-B54C-A5C9FCE3CB88}"/>
                </a:ext>
              </a:extLst>
            </p:cNvPr>
            <p:cNvGrpSpPr/>
            <p:nvPr/>
          </p:nvGrpSpPr>
          <p:grpSpPr>
            <a:xfrm>
              <a:off x="3606113" y="5794521"/>
              <a:ext cx="4979775" cy="612712"/>
              <a:chOff x="3953494" y="5794521"/>
              <a:chExt cx="4979775" cy="61271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EB888E5-615F-45FA-840C-7B8BA2B4D7CE}"/>
                  </a:ext>
                </a:extLst>
              </p:cNvPr>
              <p:cNvGrpSpPr/>
              <p:nvPr/>
            </p:nvGrpSpPr>
            <p:grpSpPr>
              <a:xfrm>
                <a:off x="3953494" y="5847010"/>
                <a:ext cx="4979775" cy="519132"/>
                <a:chOff x="4009790" y="5847010"/>
                <a:chExt cx="4979775" cy="519132"/>
              </a:xfrm>
            </p:grpSpPr>
            <p:pic>
              <p:nvPicPr>
                <p:cNvPr id="37" name="Graphic 36" descr="Download">
                  <a:extLst>
                    <a:ext uri="{FF2B5EF4-FFF2-40B4-BE49-F238E27FC236}">
                      <a16:creationId xmlns:a16="http://schemas.microsoft.com/office/drawing/2014/main" id="{E25B2DE0-8F36-48D7-8DD0-FB22191D5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0433" y="5847010"/>
                  <a:ext cx="519132" cy="519132"/>
                </a:xfrm>
                <a:prstGeom prst="rect">
                  <a:avLst/>
                </a:prstGeom>
              </p:spPr>
            </p:pic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BDDDCBE-096D-41BF-BB9B-0E770AF0CB0B}"/>
                    </a:ext>
                  </a:extLst>
                </p:cNvPr>
                <p:cNvGrpSpPr/>
                <p:nvPr/>
              </p:nvGrpSpPr>
              <p:grpSpPr>
                <a:xfrm>
                  <a:off x="4009790" y="5848580"/>
                  <a:ext cx="4340527" cy="475072"/>
                  <a:chOff x="2946672" y="5848580"/>
                  <a:chExt cx="4340527" cy="475072"/>
                </a:xfrm>
              </p:grpSpPr>
              <p:pic>
                <p:nvPicPr>
                  <p:cNvPr id="39" name="Graphic 38" descr="Back">
                    <a:extLst>
                      <a:ext uri="{FF2B5EF4-FFF2-40B4-BE49-F238E27FC236}">
                        <a16:creationId xmlns:a16="http://schemas.microsoft.com/office/drawing/2014/main" id="{054A2C1D-A71D-40C8-ADBB-042DB6F745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6672" y="5848580"/>
                    <a:ext cx="461398" cy="468324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Back">
                    <a:extLst>
                      <a:ext uri="{FF2B5EF4-FFF2-40B4-BE49-F238E27FC236}">
                        <a16:creationId xmlns:a16="http://schemas.microsoft.com/office/drawing/2014/main" id="{AF7A2CEA-FEF2-4EE2-B107-FF2B6926F7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2815" y="5875112"/>
                    <a:ext cx="441907" cy="44854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Flag1">
                    <a:extLst>
                      <a:ext uri="{FF2B5EF4-FFF2-40B4-BE49-F238E27FC236}">
                        <a16:creationId xmlns:a16="http://schemas.microsoft.com/office/drawing/2014/main" id="{DE00485B-4761-4A18-802B-1E360039AF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0618" y="5894473"/>
                    <a:ext cx="406581" cy="412684"/>
                  </a:xfrm>
                  <a:prstGeom prst="rect">
                    <a:avLst/>
                  </a:prstGeom>
                  <a:effectLst>
                    <a:glow rad="101600">
                      <a:schemeClr val="bg1">
                        <a:lumMod val="65000"/>
                        <a:alpha val="60000"/>
                      </a:schemeClr>
                    </a:glow>
                  </a:effectLst>
                </p:spPr>
              </p:pic>
              <p:pic>
                <p:nvPicPr>
                  <p:cNvPr id="44" name="Graphic 43" descr="Eraser">
                    <a:extLst>
                      <a:ext uri="{FF2B5EF4-FFF2-40B4-BE49-F238E27FC236}">
                        <a16:creationId xmlns:a16="http://schemas.microsoft.com/office/drawing/2014/main" id="{5BE25D2C-188E-4B7E-BD80-2AF228CC46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969" y="5848580"/>
                    <a:ext cx="441906" cy="448538"/>
                  </a:xfrm>
                  <a:prstGeom prst="rect">
                    <a:avLst/>
                  </a:prstGeom>
                </p:spPr>
              </p:pic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FA82F4D6-274E-40E7-8E68-5F7829C39F19}"/>
                      </a:ext>
                    </a:extLst>
                  </p:cNvPr>
                  <p:cNvSpPr/>
                  <p:nvPr/>
                </p:nvSpPr>
                <p:spPr>
                  <a:xfrm>
                    <a:off x="4892070" y="5906649"/>
                    <a:ext cx="339960" cy="332399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pic>
                <p:nvPicPr>
                  <p:cNvPr id="47" name="Graphic 46" descr="Paint brush">
                    <a:extLst>
                      <a:ext uri="{FF2B5EF4-FFF2-40B4-BE49-F238E27FC236}">
                        <a16:creationId xmlns:a16="http://schemas.microsoft.com/office/drawing/2014/main" id="{96E87481-E1DE-4BED-89F7-87A2C37BF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3149" y="5898864"/>
                    <a:ext cx="382236" cy="387973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5" name="Graphic 34" descr="Cursor">
                <a:extLst>
                  <a:ext uri="{FF2B5EF4-FFF2-40B4-BE49-F238E27FC236}">
                    <a16:creationId xmlns:a16="http://schemas.microsoft.com/office/drawing/2014/main" id="{9A0ABA22-0643-4929-8600-B22252D45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7065751" y="5794521"/>
                <a:ext cx="612712" cy="612712"/>
              </a:xfrm>
              <a:prstGeom prst="rect">
                <a:avLst/>
              </a:prstGeom>
            </p:spPr>
          </p:pic>
        </p:grp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E0C924B3-6C56-4D90-BEF3-FB999796DA55}"/>
                </a:ext>
              </a:extLst>
            </p:cNvPr>
            <p:cNvSpPr/>
            <p:nvPr/>
          </p:nvSpPr>
          <p:spPr>
            <a:xfrm rot="20317109">
              <a:off x="7696108" y="6101752"/>
              <a:ext cx="380669" cy="58953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83638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AB71C2-E2E1-449C-B54C-A5C9FCE3CB88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B888E5-615F-45FA-840C-7B8BA2B4D7CE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7" name="Graphic 36" descr="Download">
                <a:extLst>
                  <a:ext uri="{FF2B5EF4-FFF2-40B4-BE49-F238E27FC236}">
                    <a16:creationId xmlns:a16="http://schemas.microsoft.com/office/drawing/2014/main" id="{E25B2DE0-8F36-48D7-8DD0-FB22191D5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BDDDCBE-096D-41BF-BB9B-0E770AF0CB0B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9" name="Graphic 38" descr="Back">
                  <a:extLst>
                    <a:ext uri="{FF2B5EF4-FFF2-40B4-BE49-F238E27FC236}">
                      <a16:creationId xmlns:a16="http://schemas.microsoft.com/office/drawing/2014/main" id="{054A2C1D-A71D-40C8-ADBB-042DB6F745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1" name="Graphic 40" descr="Back">
                  <a:extLst>
                    <a:ext uri="{FF2B5EF4-FFF2-40B4-BE49-F238E27FC236}">
                      <a16:creationId xmlns:a16="http://schemas.microsoft.com/office/drawing/2014/main" id="{AF7A2CEA-FEF2-4EE2-B107-FF2B6926F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43" name="Graphic 42" descr="Flag1">
                  <a:extLst>
                    <a:ext uri="{FF2B5EF4-FFF2-40B4-BE49-F238E27FC236}">
                      <a16:creationId xmlns:a16="http://schemas.microsoft.com/office/drawing/2014/main" id="{DE00485B-4761-4A18-802B-1E360039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p:spPr>
            </p:pic>
            <p:pic>
              <p:nvPicPr>
                <p:cNvPr id="44" name="Graphic 43" descr="Eraser">
                  <a:extLst>
                    <a:ext uri="{FF2B5EF4-FFF2-40B4-BE49-F238E27FC236}">
                      <a16:creationId xmlns:a16="http://schemas.microsoft.com/office/drawing/2014/main" id="{5BE25D2C-188E-4B7E-BD80-2AF228CC4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A82F4D6-274E-40E7-8E68-5F7829C39F1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47" name="Graphic 46" descr="Paint brush">
                  <a:extLst>
                    <a:ext uri="{FF2B5EF4-FFF2-40B4-BE49-F238E27FC236}">
                      <a16:creationId xmlns:a16="http://schemas.microsoft.com/office/drawing/2014/main" id="{96E87481-E1DE-4BED-89F7-87A2C37BF8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5" name="Graphic 34" descr="Cursor">
              <a:extLst>
                <a:ext uri="{FF2B5EF4-FFF2-40B4-BE49-F238E27FC236}">
                  <a16:creationId xmlns:a16="http://schemas.microsoft.com/office/drawing/2014/main" id="{9A0ABA22-0643-4929-8600-B22252D4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E0C924B3-6C56-4D90-BEF3-FB999796DA55}"/>
              </a:ext>
            </a:extLst>
          </p:cNvPr>
          <p:cNvSpPr/>
          <p:nvPr/>
        </p:nvSpPr>
        <p:spPr>
          <a:xfrm rot="20317109">
            <a:off x="7696108" y="6101752"/>
            <a:ext cx="380669" cy="589538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54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ctagon 61">
            <a:extLst>
              <a:ext uri="{FF2B5EF4-FFF2-40B4-BE49-F238E27FC236}">
                <a16:creationId xmlns:a16="http://schemas.microsoft.com/office/drawing/2014/main" id="{55CCBF67-F85D-46C9-912B-09013A8ED2FE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C0473-ABC0-4AFC-82E3-7A5473512F28}"/>
                </a:ext>
              </a:extLst>
            </p:cNvPr>
            <p:cNvSpPr txBox="1"/>
            <p:nvPr/>
          </p:nvSpPr>
          <p:spPr>
            <a:xfrm>
              <a:off x="1102399" y="1280505"/>
              <a:ext cx="1091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>
                  <a:latin typeface="Arial" panose="020B0604020202020204" pitchFamily="34" charset="0"/>
                  <a:cs typeface="Arial" panose="020B0604020202020204" pitchFamily="34" charset="0"/>
                </a:rPr>
                <a:t>Checkpoint #0</a:t>
              </a: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0F77E57-F812-4C09-B6AD-EA360E06D7AC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D085578-551E-44F2-A45F-3D86D1B6C944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145" name="Graphic 144" descr="Download">
                <a:extLst>
                  <a:ext uri="{FF2B5EF4-FFF2-40B4-BE49-F238E27FC236}">
                    <a16:creationId xmlns:a16="http://schemas.microsoft.com/office/drawing/2014/main" id="{5950432D-298E-4305-B474-B0F6C1566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2D95C8B-D81C-4E05-8628-E089FD4FE36C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147" name="Graphic 146" descr="Back">
                  <a:extLst>
                    <a:ext uri="{FF2B5EF4-FFF2-40B4-BE49-F238E27FC236}">
                      <a16:creationId xmlns:a16="http://schemas.microsoft.com/office/drawing/2014/main" id="{B7F4861B-F0E8-48E3-ADF9-EFFDDE0E8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Back">
                  <a:extLst>
                    <a:ext uri="{FF2B5EF4-FFF2-40B4-BE49-F238E27FC236}">
                      <a16:creationId xmlns:a16="http://schemas.microsoft.com/office/drawing/2014/main" id="{A142CA0F-6050-433F-97B0-222CD7832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Flag1">
                  <a:extLst>
                    <a:ext uri="{FF2B5EF4-FFF2-40B4-BE49-F238E27FC236}">
                      <a16:creationId xmlns:a16="http://schemas.microsoft.com/office/drawing/2014/main" id="{0AD5161B-16C2-4639-BC52-0D26EC69A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150" name="Graphic 149" descr="Eraser">
                  <a:extLst>
                    <a:ext uri="{FF2B5EF4-FFF2-40B4-BE49-F238E27FC236}">
                      <a16:creationId xmlns:a16="http://schemas.microsoft.com/office/drawing/2014/main" id="{FE567BEB-156A-4C8D-B86F-4870D803D9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C4846A8-0476-41EE-9EA5-20D39D34A50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152" name="Graphic 151" descr="Paint brush">
                  <a:extLst>
                    <a:ext uri="{FF2B5EF4-FFF2-40B4-BE49-F238E27FC236}">
                      <a16:creationId xmlns:a16="http://schemas.microsoft.com/office/drawing/2014/main" id="{F6F17A06-F2E7-44C5-BD3A-8EE798E2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4" name="Graphic 143" descr="Cursor">
              <a:extLst>
                <a:ext uri="{FF2B5EF4-FFF2-40B4-BE49-F238E27FC236}">
                  <a16:creationId xmlns:a16="http://schemas.microsoft.com/office/drawing/2014/main" id="{CA4A2FE3-FAA0-417F-983C-025BEC11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927C6BC-26D4-4316-8B5F-9C07E41ACA7C}"/>
              </a:ext>
            </a:extLst>
          </p:cNvPr>
          <p:cNvPicPr>
            <a:picLocks noChangeAspect="1"/>
          </p:cNvPicPr>
          <p:nvPr/>
        </p:nvPicPr>
        <p:blipFill rotWithShape="1">
          <a:blip r:embed="rId54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88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ctagon 61">
            <a:extLst>
              <a:ext uri="{FF2B5EF4-FFF2-40B4-BE49-F238E27FC236}">
                <a16:creationId xmlns:a16="http://schemas.microsoft.com/office/drawing/2014/main" id="{55CCBF67-F85D-46C9-912B-09013A8ED2FE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C0473-ABC0-4AFC-82E3-7A5473512F28}"/>
                </a:ext>
              </a:extLst>
            </p:cNvPr>
            <p:cNvSpPr txBox="1"/>
            <p:nvPr/>
          </p:nvSpPr>
          <p:spPr>
            <a:xfrm>
              <a:off x="1102399" y="1280505"/>
              <a:ext cx="1091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Question</a:t>
              </a: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0F77E57-F812-4C09-B6AD-EA360E06D7AC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D085578-551E-44F2-A45F-3D86D1B6C944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145" name="Graphic 144" descr="Download">
                <a:extLst>
                  <a:ext uri="{FF2B5EF4-FFF2-40B4-BE49-F238E27FC236}">
                    <a16:creationId xmlns:a16="http://schemas.microsoft.com/office/drawing/2014/main" id="{5950432D-298E-4305-B474-B0F6C1566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2D95C8B-D81C-4E05-8628-E089FD4FE36C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147" name="Graphic 146" descr="Back">
                  <a:extLst>
                    <a:ext uri="{FF2B5EF4-FFF2-40B4-BE49-F238E27FC236}">
                      <a16:creationId xmlns:a16="http://schemas.microsoft.com/office/drawing/2014/main" id="{B7F4861B-F0E8-48E3-ADF9-EFFDDE0E8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Back">
                  <a:extLst>
                    <a:ext uri="{FF2B5EF4-FFF2-40B4-BE49-F238E27FC236}">
                      <a16:creationId xmlns:a16="http://schemas.microsoft.com/office/drawing/2014/main" id="{A142CA0F-6050-433F-97B0-222CD7832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Flag1">
                  <a:extLst>
                    <a:ext uri="{FF2B5EF4-FFF2-40B4-BE49-F238E27FC236}">
                      <a16:creationId xmlns:a16="http://schemas.microsoft.com/office/drawing/2014/main" id="{0AD5161B-16C2-4639-BC52-0D26EC69A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150" name="Graphic 149" descr="Eraser">
                  <a:extLst>
                    <a:ext uri="{FF2B5EF4-FFF2-40B4-BE49-F238E27FC236}">
                      <a16:creationId xmlns:a16="http://schemas.microsoft.com/office/drawing/2014/main" id="{FE567BEB-156A-4C8D-B86F-4870D803D9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C4846A8-0476-41EE-9EA5-20D39D34A50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152" name="Graphic 151" descr="Paint brush">
                  <a:extLst>
                    <a:ext uri="{FF2B5EF4-FFF2-40B4-BE49-F238E27FC236}">
                      <a16:creationId xmlns:a16="http://schemas.microsoft.com/office/drawing/2014/main" id="{F6F17A06-F2E7-44C5-BD3A-8EE798E2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4" name="Graphic 143" descr="Cursor">
              <a:extLst>
                <a:ext uri="{FF2B5EF4-FFF2-40B4-BE49-F238E27FC236}">
                  <a16:creationId xmlns:a16="http://schemas.microsoft.com/office/drawing/2014/main" id="{CA4A2FE3-FAA0-417F-983C-025BEC11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EECF099-9595-4829-91AC-ABDE1976A711}"/>
              </a:ext>
            </a:extLst>
          </p:cNvPr>
          <p:cNvPicPr>
            <a:picLocks noChangeAspect="1"/>
          </p:cNvPicPr>
          <p:nvPr/>
        </p:nvPicPr>
        <p:blipFill rotWithShape="1">
          <a:blip r:embed="rId54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420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ctagon 65">
            <a:extLst>
              <a:ext uri="{FF2B5EF4-FFF2-40B4-BE49-F238E27FC236}">
                <a16:creationId xmlns:a16="http://schemas.microsoft.com/office/drawing/2014/main" id="{27064263-2781-43F1-9E3A-8ECFC42BAD23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269826" y="6344965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DC15AC51-4DB6-49CA-90F2-986232EEA2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030281" y="3144222"/>
            <a:ext cx="914400" cy="914400"/>
          </a:xfrm>
          <a:prstGeom prst="rect">
            <a:avLst/>
          </a:prstGeom>
        </p:spPr>
      </p:pic>
      <p:pic>
        <p:nvPicPr>
          <p:cNvPr id="21" name="Graphic 20" descr="Lecturer">
            <a:extLst>
              <a:ext uri="{FF2B5EF4-FFF2-40B4-BE49-F238E27FC236}">
                <a16:creationId xmlns:a16="http://schemas.microsoft.com/office/drawing/2014/main" id="{EE4F7DB6-CA32-4BAB-8532-2FADF6C937B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842953" y="1962312"/>
            <a:ext cx="914400" cy="914400"/>
          </a:xfrm>
          <a:prstGeom prst="rect">
            <a:avLst/>
          </a:prstGeom>
        </p:spPr>
      </p:pic>
      <p:pic>
        <p:nvPicPr>
          <p:cNvPr id="26" name="Graphic 25" descr="Male profile">
            <a:extLst>
              <a:ext uri="{FF2B5EF4-FFF2-40B4-BE49-F238E27FC236}">
                <a16:creationId xmlns:a16="http://schemas.microsoft.com/office/drawing/2014/main" id="{E2A6062B-2D92-4879-B3EC-017653C8F51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015611" y="4096724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C46A0B20-C4E7-4922-80DB-EB6BEF01C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727026" y="934386"/>
            <a:ext cx="914400" cy="9144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F4DDA9FE-0AC7-404B-8255-A66E76D4AD2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825306" y="94097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089D404-EA49-4DF7-9007-9C578EE698DF}"/>
              </a:ext>
            </a:extLst>
          </p:cNvPr>
          <p:cNvGrpSpPr/>
          <p:nvPr/>
        </p:nvGrpSpPr>
        <p:grpSpPr>
          <a:xfrm>
            <a:off x="1168007" y="1081626"/>
            <a:ext cx="2403297" cy="4836018"/>
            <a:chOff x="571009" y="1010991"/>
            <a:chExt cx="2403297" cy="483601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9670EA-D7AC-41DA-AADA-5E0F0B815D98}"/>
                </a:ext>
              </a:extLst>
            </p:cNvPr>
            <p:cNvGrpSpPr/>
            <p:nvPr/>
          </p:nvGrpSpPr>
          <p:grpSpPr>
            <a:xfrm>
              <a:off x="571009" y="1010991"/>
              <a:ext cx="2403297" cy="4836018"/>
              <a:chOff x="580531" y="812308"/>
              <a:chExt cx="2380761" cy="48360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7935EC-774C-421D-AF50-1C6C2C6C9EAE}"/>
                  </a:ext>
                </a:extLst>
              </p:cNvPr>
              <p:cNvSpPr/>
              <p:nvPr/>
            </p:nvSpPr>
            <p:spPr>
              <a:xfrm>
                <a:off x="580531" y="812308"/>
                <a:ext cx="2380761" cy="4836018"/>
              </a:xfrm>
              <a:prstGeom prst="roundRect">
                <a:avLst>
                  <a:gd name="adj" fmla="val 1234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987CA-3843-4562-B842-5B50CF72C579}"/>
                  </a:ext>
                </a:extLst>
              </p:cNvPr>
              <p:cNvSpPr txBox="1"/>
              <p:nvPr/>
            </p:nvSpPr>
            <p:spPr>
              <a:xfrm>
                <a:off x="732619" y="895438"/>
                <a:ext cx="18564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Participants</a:t>
                </a:r>
                <a:endParaRPr lang="en-SG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1FA4E83-BA21-447F-BB15-85E52FE07D0C}"/>
                  </a:ext>
                </a:extLst>
              </p:cNvPr>
              <p:cNvSpPr/>
              <p:nvPr/>
            </p:nvSpPr>
            <p:spPr>
              <a:xfrm flipH="1">
                <a:off x="2806454" y="1330036"/>
                <a:ext cx="66955" cy="3896358"/>
              </a:xfrm>
              <a:prstGeom prst="roundRect">
                <a:avLst>
                  <a:gd name="adj" fmla="val 2049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CA2F95-F95E-4914-B7E7-D7EDCF5E4DA0}"/>
                  </a:ext>
                </a:extLst>
              </p:cNvPr>
              <p:cNvSpPr/>
              <p:nvPr/>
            </p:nvSpPr>
            <p:spPr>
              <a:xfrm>
                <a:off x="2818135" y="1529596"/>
                <a:ext cx="45719" cy="166876"/>
              </a:xfrm>
              <a:prstGeom prst="roundRect">
                <a:avLst>
                  <a:gd name="adj" fmla="val 2049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CC1320-AC76-4729-A117-14EFA2D092F6}"/>
                  </a:ext>
                </a:extLst>
              </p:cNvPr>
              <p:cNvGrpSpPr/>
              <p:nvPr/>
            </p:nvGrpSpPr>
            <p:grpSpPr>
              <a:xfrm>
                <a:off x="1039333" y="1280505"/>
                <a:ext cx="1218684" cy="3039820"/>
                <a:chOff x="944598" y="1291883"/>
                <a:chExt cx="1218684" cy="303982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944598" y="1291883"/>
                  <a:ext cx="12186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#Host:Tutor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7769F43-2541-4A2D-A95F-34CD0B6B7333}"/>
                    </a:ext>
                  </a:extLst>
                </p:cNvPr>
                <p:cNvSpPr txBox="1"/>
                <p:nvPr/>
              </p:nvSpPr>
              <p:spPr>
                <a:xfrm>
                  <a:off x="995645" y="2655381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StudentA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985343" y="408548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StudentB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DF1108-C26D-4AC1-A6C7-5700227F6860}"/>
                </a:ext>
              </a:extLst>
            </p:cNvPr>
            <p:cNvGrpSpPr/>
            <p:nvPr/>
          </p:nvGrpSpPr>
          <p:grpSpPr>
            <a:xfrm>
              <a:off x="1070556" y="1743637"/>
              <a:ext cx="1137467" cy="1006023"/>
              <a:chOff x="1070556" y="1743637"/>
              <a:chExt cx="1137467" cy="100602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233ADCD-1420-43D9-A137-2089A19D3C1E}"/>
                  </a:ext>
                </a:extLst>
              </p:cNvPr>
              <p:cNvSpPr/>
              <p:nvPr/>
            </p:nvSpPr>
            <p:spPr>
              <a:xfrm>
                <a:off x="1070556" y="1743637"/>
                <a:ext cx="1137467" cy="100602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7" name="Graphic 16" descr="Lecturer">
                <a:extLst>
                  <a:ext uri="{FF2B5EF4-FFF2-40B4-BE49-F238E27FC236}">
                    <a16:creationId xmlns:a16="http://schemas.microsoft.com/office/drawing/2014/main" id="{3D531412-E6BB-43AD-8156-029166AE6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94135" y="179984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A9721A2-E46E-4B77-88D3-C90D0A572EE6}"/>
                </a:ext>
              </a:extLst>
            </p:cNvPr>
            <p:cNvSpPr/>
            <p:nvPr/>
          </p:nvSpPr>
          <p:spPr>
            <a:xfrm>
              <a:off x="1070556" y="3121800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23" name="Graphic 22" descr="Male profile">
              <a:extLst>
                <a:ext uri="{FF2B5EF4-FFF2-40B4-BE49-F238E27FC236}">
                  <a16:creationId xmlns:a16="http://schemas.microsoft.com/office/drawing/2014/main" id="{34EFC06B-50AC-48BF-A305-1DC4C87F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178125" y="3203878"/>
              <a:ext cx="914400" cy="914400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3418A1B-1F66-43D3-8297-1C8747CE4E16}"/>
                </a:ext>
              </a:extLst>
            </p:cNvPr>
            <p:cNvSpPr/>
            <p:nvPr/>
          </p:nvSpPr>
          <p:spPr>
            <a:xfrm>
              <a:off x="1074170" y="4531955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6F75BDDE-4827-47F6-B8BA-EBF0981A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185703" y="4648289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1E1E66-C3C7-4DD2-8186-791735761D14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65D1DC-567D-4EE1-883F-FB13FE400583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4A60D7-6D01-4443-B69A-912DE19D6AE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Graphic 92" descr="User">
              <a:extLst>
                <a:ext uri="{FF2B5EF4-FFF2-40B4-BE49-F238E27FC236}">
                  <a16:creationId xmlns:a16="http://schemas.microsoft.com/office/drawing/2014/main" id="{EF2D6B58-9427-4E56-9C27-20BB48B6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94" name="Graphic 93" descr="Flag1">
              <a:extLst>
                <a:ext uri="{FF2B5EF4-FFF2-40B4-BE49-F238E27FC236}">
                  <a16:creationId xmlns:a16="http://schemas.microsoft.com/office/drawing/2014/main" id="{101AD720-0E54-40AD-8B75-E9486E9A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5C5EE7-3C4B-4AFE-B000-C56FEA3A4F30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9AC6D84-A05C-4848-AD3A-836E5B7CA2C3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55" name="Graphic 54" descr="Download">
                <a:extLst>
                  <a:ext uri="{FF2B5EF4-FFF2-40B4-BE49-F238E27FC236}">
                    <a16:creationId xmlns:a16="http://schemas.microsoft.com/office/drawing/2014/main" id="{EA55ACF9-309C-42DA-BF8B-570ECF8F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1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2BF841-A6CF-411F-B1B2-3BE60C216F7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2" name="Graphic 31" descr="Back">
                  <a:extLst>
                    <a:ext uri="{FF2B5EF4-FFF2-40B4-BE49-F238E27FC236}">
                      <a16:creationId xmlns:a16="http://schemas.microsoft.com/office/drawing/2014/main" id="{B023DF87-1D31-4476-ADB9-A341E64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43A0EFAC-1FE7-4D1E-A346-796AE0AED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1">
                  <a:extLst>
                    <a:ext uri="{FF2B5EF4-FFF2-40B4-BE49-F238E27FC236}">
                      <a16:creationId xmlns:a16="http://schemas.microsoft.com/office/drawing/2014/main" id="{2DB2209B-6F3A-4C2C-9096-CF5CB8B77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6" name="Graphic 45" descr="Eraser">
                  <a:extLst>
                    <a:ext uri="{FF2B5EF4-FFF2-40B4-BE49-F238E27FC236}">
                      <a16:creationId xmlns:a16="http://schemas.microsoft.com/office/drawing/2014/main" id="{237E1D46-6099-4444-899A-19B38A929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7411F36-A533-45DC-8016-7A7E370D001C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4" name="Graphic 53" descr="Paint brush">
                  <a:extLst>
                    <a:ext uri="{FF2B5EF4-FFF2-40B4-BE49-F238E27FC236}">
                      <a16:creationId xmlns:a16="http://schemas.microsoft.com/office/drawing/2014/main" id="{711262BD-A5BC-4982-AB96-901EFF2CD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3" name="Graphic 42" descr="Cursor">
              <a:extLst>
                <a:ext uri="{FF2B5EF4-FFF2-40B4-BE49-F238E27FC236}">
                  <a16:creationId xmlns:a16="http://schemas.microsoft.com/office/drawing/2014/main" id="{A227F92B-D0CF-49CE-A5DA-E70C0274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49" name="Graphic 48" descr="Blackboard">
            <a:extLst>
              <a:ext uri="{FF2B5EF4-FFF2-40B4-BE49-F238E27FC236}">
                <a16:creationId xmlns:a16="http://schemas.microsoft.com/office/drawing/2014/main" id="{4EBA8A45-D2F7-466D-86BE-E6C649B20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1248" y="2055559"/>
            <a:ext cx="533556" cy="533556"/>
          </a:xfrm>
          <a:prstGeom prst="rect">
            <a:avLst/>
          </a:prstGeom>
        </p:spPr>
      </p:pic>
      <p:pic>
        <p:nvPicPr>
          <p:cNvPr id="53" name="Graphic 52" descr="Blackboard">
            <a:extLst>
              <a:ext uri="{FF2B5EF4-FFF2-40B4-BE49-F238E27FC236}">
                <a16:creationId xmlns:a16="http://schemas.microsoft.com/office/drawing/2014/main" id="{2F77D0E5-148A-49A6-9BD2-6A358F206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3991" y="3440518"/>
            <a:ext cx="745921" cy="745921"/>
          </a:xfrm>
          <a:prstGeom prst="rect">
            <a:avLst/>
          </a:prstGeom>
        </p:spPr>
      </p:pic>
      <p:pic>
        <p:nvPicPr>
          <p:cNvPr id="58" name="Graphic 57" descr="Blackboard">
            <a:extLst>
              <a:ext uri="{FF2B5EF4-FFF2-40B4-BE49-F238E27FC236}">
                <a16:creationId xmlns:a16="http://schemas.microsoft.com/office/drawing/2014/main" id="{B3C50EB3-89B6-404C-880D-D0F1775B9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936" y="3455699"/>
            <a:ext cx="533556" cy="533556"/>
          </a:xfrm>
          <a:prstGeom prst="rect">
            <a:avLst/>
          </a:prstGeom>
        </p:spPr>
      </p:pic>
      <p:pic>
        <p:nvPicPr>
          <p:cNvPr id="60" name="Graphic 59" descr="Blackboard">
            <a:extLst>
              <a:ext uri="{FF2B5EF4-FFF2-40B4-BE49-F238E27FC236}">
                <a16:creationId xmlns:a16="http://schemas.microsoft.com/office/drawing/2014/main" id="{1B40E1BE-49D6-4256-AE29-911D41AB496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843329" y="4860412"/>
            <a:ext cx="533556" cy="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8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7" name="Heptagon 6">
            <a:extLst>
              <a:ext uri="{FF2B5EF4-FFF2-40B4-BE49-F238E27FC236}">
                <a16:creationId xmlns:a16="http://schemas.microsoft.com/office/drawing/2014/main" id="{F8E6182B-AB7D-4F58-9805-66877362A464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pic>
        <p:nvPicPr>
          <p:cNvPr id="8" name="Graphic 7" descr="Pencil">
            <a:extLst>
              <a:ext uri="{FF2B5EF4-FFF2-40B4-BE49-F238E27FC236}">
                <a16:creationId xmlns:a16="http://schemas.microsoft.com/office/drawing/2014/main" id="{A6DC4629-5AC4-4D39-9705-BC7B3939F0A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955555" y="2376241"/>
            <a:ext cx="445959" cy="454539"/>
          </a:xfrm>
          <a:prstGeom prst="rect">
            <a:avLst/>
          </a:prstGeom>
          <a:effectLst>
            <a:glow rad="1397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7392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7" name="Heptagon 6">
            <a:extLst>
              <a:ext uri="{FF2B5EF4-FFF2-40B4-BE49-F238E27FC236}">
                <a16:creationId xmlns:a16="http://schemas.microsoft.com/office/drawing/2014/main" id="{F8E6182B-AB7D-4F58-9805-66877362A464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125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7CAB6E57-7143-4B87-B6B8-168CE882C60D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1090380" y="1280505"/>
              <a:ext cx="1103096" cy="1609719"/>
              <a:chOff x="995645" y="1291883"/>
              <a:chExt cx="1103096" cy="160971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1007664" y="1291883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995645" y="2655381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Checkpoint #1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4486E-46C6-4F43-86EC-FD4033528259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0E482B7F-37F8-459E-B5E0-7B943F2D1C0D}"/>
              </a:ext>
            </a:extLst>
          </p:cNvPr>
          <p:cNvGrpSpPr/>
          <p:nvPr/>
        </p:nvGrpSpPr>
        <p:grpSpPr>
          <a:xfrm>
            <a:off x="3606113" y="5794521"/>
            <a:ext cx="4979775" cy="896769"/>
            <a:chOff x="3606113" y="5794521"/>
            <a:chExt cx="4979775" cy="89676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C422D68-28C9-413E-89C9-7BAB2A2BF530}"/>
                </a:ext>
              </a:extLst>
            </p:cNvPr>
            <p:cNvGrpSpPr/>
            <p:nvPr/>
          </p:nvGrpSpPr>
          <p:grpSpPr>
            <a:xfrm>
              <a:off x="3606113" y="5794521"/>
              <a:ext cx="4979775" cy="612712"/>
              <a:chOff x="3953494" y="5794521"/>
              <a:chExt cx="4979775" cy="61271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C87D34-5A58-4C82-9BD9-C275AC8078F7}"/>
                  </a:ext>
                </a:extLst>
              </p:cNvPr>
              <p:cNvGrpSpPr/>
              <p:nvPr/>
            </p:nvGrpSpPr>
            <p:grpSpPr>
              <a:xfrm>
                <a:off x="3953494" y="5847010"/>
                <a:ext cx="4979775" cy="519132"/>
                <a:chOff x="4009790" y="5847010"/>
                <a:chExt cx="4979775" cy="519132"/>
              </a:xfrm>
            </p:grpSpPr>
            <p:pic>
              <p:nvPicPr>
                <p:cNvPr id="83" name="Graphic 82" descr="Download">
                  <a:extLst>
                    <a:ext uri="{FF2B5EF4-FFF2-40B4-BE49-F238E27FC236}">
                      <a16:creationId xmlns:a16="http://schemas.microsoft.com/office/drawing/2014/main" id="{435D4046-A5BA-4158-9A6A-5EC6FC52A4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0433" y="5847010"/>
                  <a:ext cx="519132" cy="519132"/>
                </a:xfrm>
                <a:prstGeom prst="rect">
                  <a:avLst/>
                </a:prstGeom>
              </p:spPr>
            </p:pic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809E251C-BEA1-479A-B318-B343245EF2E2}"/>
                    </a:ext>
                  </a:extLst>
                </p:cNvPr>
                <p:cNvGrpSpPr/>
                <p:nvPr/>
              </p:nvGrpSpPr>
              <p:grpSpPr>
                <a:xfrm>
                  <a:off x="4009790" y="5848580"/>
                  <a:ext cx="4340527" cy="475072"/>
                  <a:chOff x="2946672" y="5848580"/>
                  <a:chExt cx="4340527" cy="475072"/>
                </a:xfrm>
              </p:grpSpPr>
              <p:pic>
                <p:nvPicPr>
                  <p:cNvPr id="85" name="Graphic 84" descr="Back">
                    <a:extLst>
                      <a:ext uri="{FF2B5EF4-FFF2-40B4-BE49-F238E27FC236}">
                        <a16:creationId xmlns:a16="http://schemas.microsoft.com/office/drawing/2014/main" id="{DF80DB7D-7B56-407D-AEB2-476D2EF652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6672" y="5848580"/>
                    <a:ext cx="461398" cy="468324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ack">
                    <a:extLst>
                      <a:ext uri="{FF2B5EF4-FFF2-40B4-BE49-F238E27FC236}">
                        <a16:creationId xmlns:a16="http://schemas.microsoft.com/office/drawing/2014/main" id="{247C668C-5BF4-48AD-A6B2-B870BE2C8E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2815" y="5875112"/>
                    <a:ext cx="441907" cy="44854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Flag1">
                    <a:extLst>
                      <a:ext uri="{FF2B5EF4-FFF2-40B4-BE49-F238E27FC236}">
                        <a16:creationId xmlns:a16="http://schemas.microsoft.com/office/drawing/2014/main" id="{31FFE31B-6AE7-4124-8269-8D711439A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0618" y="5894473"/>
                    <a:ext cx="406581" cy="412684"/>
                  </a:xfrm>
                  <a:prstGeom prst="rect">
                    <a:avLst/>
                  </a:prstGeom>
                  <a:effectLst>
                    <a:glow rad="101600">
                      <a:schemeClr val="bg1">
                        <a:lumMod val="65000"/>
                        <a:alpha val="60000"/>
                      </a:schemeClr>
                    </a:glow>
                  </a:effectLst>
                </p:spPr>
              </p:pic>
              <p:pic>
                <p:nvPicPr>
                  <p:cNvPr id="89" name="Graphic 88" descr="Eraser">
                    <a:extLst>
                      <a:ext uri="{FF2B5EF4-FFF2-40B4-BE49-F238E27FC236}">
                        <a16:creationId xmlns:a16="http://schemas.microsoft.com/office/drawing/2014/main" id="{C3623B22-2CB7-4A44-9702-D65F22B295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969" y="5848580"/>
                    <a:ext cx="441906" cy="448538"/>
                  </a:xfrm>
                  <a:prstGeom prst="rect">
                    <a:avLst/>
                  </a:prstGeom>
                </p:spPr>
              </p:pic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23B6254-3AF4-4D1C-A776-D73CB0EB3EF2}"/>
                      </a:ext>
                    </a:extLst>
                  </p:cNvPr>
                  <p:cNvSpPr/>
                  <p:nvPr/>
                </p:nvSpPr>
                <p:spPr>
                  <a:xfrm>
                    <a:off x="4892070" y="5906649"/>
                    <a:ext cx="339960" cy="332399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pic>
                <p:nvPicPr>
                  <p:cNvPr id="91" name="Graphic 90" descr="Paint brush">
                    <a:extLst>
                      <a:ext uri="{FF2B5EF4-FFF2-40B4-BE49-F238E27FC236}">
                        <a16:creationId xmlns:a16="http://schemas.microsoft.com/office/drawing/2014/main" id="{96AEC062-3B4D-4D4F-98FD-AA889A6E2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3149" y="5898864"/>
                    <a:ext cx="382236" cy="387973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2" name="Graphic 81" descr="Cursor">
                <a:extLst>
                  <a:ext uri="{FF2B5EF4-FFF2-40B4-BE49-F238E27FC236}">
                    <a16:creationId xmlns:a16="http://schemas.microsoft.com/office/drawing/2014/main" id="{E8EA442B-5F46-46EE-ACB3-2D45BC60F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tretch>
                <a:fillRect/>
              </a:stretch>
            </p:blipFill>
            <p:spPr>
              <a:xfrm>
                <a:off x="7065751" y="5794521"/>
                <a:ext cx="612712" cy="612712"/>
              </a:xfrm>
              <a:prstGeom prst="rect">
                <a:avLst/>
              </a:prstGeom>
            </p:spPr>
          </p:pic>
        </p:grpSp>
        <p:sp>
          <p:nvSpPr>
            <p:cNvPr id="80" name="Arrow: Up 79">
              <a:extLst>
                <a:ext uri="{FF2B5EF4-FFF2-40B4-BE49-F238E27FC236}">
                  <a16:creationId xmlns:a16="http://schemas.microsoft.com/office/drawing/2014/main" id="{39015870-65D8-4EF1-9886-0EBD0E732144}"/>
                </a:ext>
              </a:extLst>
            </p:cNvPr>
            <p:cNvSpPr/>
            <p:nvPr/>
          </p:nvSpPr>
          <p:spPr>
            <a:xfrm rot="20317109">
              <a:off x="7696108" y="6101752"/>
              <a:ext cx="380669" cy="58953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176B985F-DC01-41CA-A795-3BF613136D46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47B2099-F5F8-4197-AD24-02F0E20F3C9C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246AA8-E84E-446D-BE7E-EB777298DB6A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Graphic 89" descr="Refresh">
              <a:extLst>
                <a:ext uri="{FF2B5EF4-FFF2-40B4-BE49-F238E27FC236}">
                  <a16:creationId xmlns:a16="http://schemas.microsoft.com/office/drawing/2014/main" id="{4A815BF4-15CD-4A6A-B84F-D043DD25062A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1207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FE80-51CD-4C6D-8350-B7D499B2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C949-5678-4C88-B1B7-3688E2A1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/>
              <a:t>Canvas – whiteboard</a:t>
            </a:r>
          </a:p>
          <a:p>
            <a:pPr marL="514350" indent="-514350">
              <a:buAutoNum type="arabicPeriod"/>
            </a:pPr>
            <a:r>
              <a:rPr lang="en-SG" dirty="0"/>
              <a:t>Toolbar - for annotation tools</a:t>
            </a:r>
          </a:p>
          <a:p>
            <a:pPr marL="514350" indent="-514350">
              <a:buAutoNum type="arabicPeriod"/>
            </a:pPr>
            <a:r>
              <a:rPr lang="en-SG" dirty="0"/>
              <a:t>Participants widget – manage editing permissions</a:t>
            </a:r>
          </a:p>
          <a:p>
            <a:pPr marL="514350" indent="-514350">
              <a:buAutoNum type="arabicPeriod"/>
            </a:pPr>
            <a:r>
              <a:rPr lang="en-SG" dirty="0"/>
              <a:t>Version control widget – to view the available saved states</a:t>
            </a:r>
          </a:p>
          <a:p>
            <a:pPr marL="514350" indent="-51435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9960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7CAB6E57-7143-4B87-B6B8-168CE882C60D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1017816" y="1280505"/>
              <a:ext cx="1263346" cy="1627882"/>
              <a:chOff x="923081" y="1291883"/>
              <a:chExt cx="1263346" cy="16278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1007664" y="1291883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923081" y="2673544"/>
                <a:ext cx="12633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Student A’s answer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0F77E57-F812-4C09-B6AD-EA360E06D7AC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D085578-551E-44F2-A45F-3D86D1B6C944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145" name="Graphic 144" descr="Download">
                <a:extLst>
                  <a:ext uri="{FF2B5EF4-FFF2-40B4-BE49-F238E27FC236}">
                    <a16:creationId xmlns:a16="http://schemas.microsoft.com/office/drawing/2014/main" id="{5950432D-298E-4305-B474-B0F6C1566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2D95C8B-D81C-4E05-8628-E089FD4FE36C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147" name="Graphic 146" descr="Back">
                  <a:extLst>
                    <a:ext uri="{FF2B5EF4-FFF2-40B4-BE49-F238E27FC236}">
                      <a16:creationId xmlns:a16="http://schemas.microsoft.com/office/drawing/2014/main" id="{B7F4861B-F0E8-48E3-ADF9-EFFDDE0E8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Back">
                  <a:extLst>
                    <a:ext uri="{FF2B5EF4-FFF2-40B4-BE49-F238E27FC236}">
                      <a16:creationId xmlns:a16="http://schemas.microsoft.com/office/drawing/2014/main" id="{A142CA0F-6050-433F-97B0-222CD7832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Flag1">
                  <a:extLst>
                    <a:ext uri="{FF2B5EF4-FFF2-40B4-BE49-F238E27FC236}">
                      <a16:creationId xmlns:a16="http://schemas.microsoft.com/office/drawing/2014/main" id="{0AD5161B-16C2-4639-BC52-0D26EC69A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150" name="Graphic 149" descr="Eraser">
                  <a:extLst>
                    <a:ext uri="{FF2B5EF4-FFF2-40B4-BE49-F238E27FC236}">
                      <a16:creationId xmlns:a16="http://schemas.microsoft.com/office/drawing/2014/main" id="{FE567BEB-156A-4C8D-B86F-4870D803D9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C4846A8-0476-41EE-9EA5-20D39D34A50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152" name="Graphic 151" descr="Paint brush">
                  <a:extLst>
                    <a:ext uri="{FF2B5EF4-FFF2-40B4-BE49-F238E27FC236}">
                      <a16:creationId xmlns:a16="http://schemas.microsoft.com/office/drawing/2014/main" id="{F6F17A06-F2E7-44C5-BD3A-8EE798E2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4" name="Graphic 143" descr="Cursor">
              <a:extLst>
                <a:ext uri="{FF2B5EF4-FFF2-40B4-BE49-F238E27FC236}">
                  <a16:creationId xmlns:a16="http://schemas.microsoft.com/office/drawing/2014/main" id="{CA4A2FE3-FAA0-417F-983C-025BEC11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193738B-C055-4954-B395-50FDAB6DF339}"/>
              </a:ext>
            </a:extLst>
          </p:cNvPr>
          <p:cNvPicPr>
            <a:picLocks noChangeAspect="1"/>
          </p:cNvPicPr>
          <p:nvPr/>
        </p:nvPicPr>
        <p:blipFill rotWithShape="1">
          <a:blip r:embed="rId54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A33BC-FDD9-4517-A22B-810F96906F72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F5C2CE-699B-4ED3-BE62-E2BE609654D6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Graphic 89" descr="Refresh">
              <a:extLst>
                <a:ext uri="{FF2B5EF4-FFF2-40B4-BE49-F238E27FC236}">
                  <a16:creationId xmlns:a16="http://schemas.microsoft.com/office/drawing/2014/main" id="{890346D1-DE6A-4350-A50C-8C3CC85A8EBB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A47FB902-8B05-4EF4-A49C-AD5F9E008C9D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87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7CAB6E57-7143-4B87-B6B8-168CE882C60D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1017816" y="1280505"/>
              <a:ext cx="1263346" cy="1627882"/>
              <a:chOff x="923081" y="1291883"/>
              <a:chExt cx="1263346" cy="16278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1007664" y="1291883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923081" y="2673544"/>
                <a:ext cx="12633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A’s answer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0F77E57-F812-4C09-B6AD-EA360E06D7AC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D085578-551E-44F2-A45F-3D86D1B6C944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145" name="Graphic 144" descr="Download">
                <a:extLst>
                  <a:ext uri="{FF2B5EF4-FFF2-40B4-BE49-F238E27FC236}">
                    <a16:creationId xmlns:a16="http://schemas.microsoft.com/office/drawing/2014/main" id="{5950432D-298E-4305-B474-B0F6C1566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2D95C8B-D81C-4E05-8628-E089FD4FE36C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147" name="Graphic 146" descr="Back">
                  <a:extLst>
                    <a:ext uri="{FF2B5EF4-FFF2-40B4-BE49-F238E27FC236}">
                      <a16:creationId xmlns:a16="http://schemas.microsoft.com/office/drawing/2014/main" id="{B7F4861B-F0E8-48E3-ADF9-EFFDDE0E8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Back">
                  <a:extLst>
                    <a:ext uri="{FF2B5EF4-FFF2-40B4-BE49-F238E27FC236}">
                      <a16:creationId xmlns:a16="http://schemas.microsoft.com/office/drawing/2014/main" id="{A142CA0F-6050-433F-97B0-222CD7832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Flag1">
                  <a:extLst>
                    <a:ext uri="{FF2B5EF4-FFF2-40B4-BE49-F238E27FC236}">
                      <a16:creationId xmlns:a16="http://schemas.microsoft.com/office/drawing/2014/main" id="{0AD5161B-16C2-4639-BC52-0D26EC69A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150" name="Graphic 149" descr="Eraser">
                  <a:extLst>
                    <a:ext uri="{FF2B5EF4-FFF2-40B4-BE49-F238E27FC236}">
                      <a16:creationId xmlns:a16="http://schemas.microsoft.com/office/drawing/2014/main" id="{FE567BEB-156A-4C8D-B86F-4870D803D9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C4846A8-0476-41EE-9EA5-20D39D34A509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152" name="Graphic 151" descr="Paint brush">
                  <a:extLst>
                    <a:ext uri="{FF2B5EF4-FFF2-40B4-BE49-F238E27FC236}">
                      <a16:creationId xmlns:a16="http://schemas.microsoft.com/office/drawing/2014/main" id="{F6F17A06-F2E7-44C5-BD3A-8EE798E2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4" name="Graphic 143" descr="Cursor">
              <a:extLst>
                <a:ext uri="{FF2B5EF4-FFF2-40B4-BE49-F238E27FC236}">
                  <a16:creationId xmlns:a16="http://schemas.microsoft.com/office/drawing/2014/main" id="{CA4A2FE3-FAA0-417F-983C-025BEC11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193738B-C055-4954-B395-50FDAB6DF339}"/>
              </a:ext>
            </a:extLst>
          </p:cNvPr>
          <p:cNvPicPr>
            <a:picLocks noChangeAspect="1"/>
          </p:cNvPicPr>
          <p:nvPr/>
        </p:nvPicPr>
        <p:blipFill rotWithShape="1">
          <a:blip r:embed="rId54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A33BC-FDD9-4517-A22B-810F96906F72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F5C2CE-699B-4ED3-BE62-E2BE609654D6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Graphic 89" descr="Refresh">
              <a:extLst>
                <a:ext uri="{FF2B5EF4-FFF2-40B4-BE49-F238E27FC236}">
                  <a16:creationId xmlns:a16="http://schemas.microsoft.com/office/drawing/2014/main" id="{890346D1-DE6A-4350-A50C-8C3CC85A8EBB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A47FB902-8B05-4EF4-A49C-AD5F9E008C9D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6385FA30-BD70-40E6-9D42-256B17E4C573}"/>
              </a:ext>
            </a:extLst>
          </p:cNvPr>
          <p:cNvSpPr/>
          <p:nvPr/>
        </p:nvSpPr>
        <p:spPr>
          <a:xfrm rot="20317109">
            <a:off x="3238365" y="2158093"/>
            <a:ext cx="380669" cy="589538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30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D8F923-56E2-4D30-9DB3-1D6F7A7CE7F9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F173F8-3CF8-433F-BC02-D467C3E3A521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0" name="Graphic 29" descr="Download">
                <a:extLst>
                  <a:ext uri="{FF2B5EF4-FFF2-40B4-BE49-F238E27FC236}">
                    <a16:creationId xmlns:a16="http://schemas.microsoft.com/office/drawing/2014/main" id="{0C656B6F-CC7C-4FE5-89F8-7F187925E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B42668D-6242-47BF-98EB-B4A3C76EA214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864BF1A2-A59A-47C8-9879-A7692CBACD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6" name="Graphic 35" descr="Back">
                  <a:extLst>
                    <a:ext uri="{FF2B5EF4-FFF2-40B4-BE49-F238E27FC236}">
                      <a16:creationId xmlns:a16="http://schemas.microsoft.com/office/drawing/2014/main" id="{B1290F6A-8D35-4855-BE9C-C8270EBB8B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46" name="Graphic 45" descr="Flag1">
                  <a:extLst>
                    <a:ext uri="{FF2B5EF4-FFF2-40B4-BE49-F238E27FC236}">
                      <a16:creationId xmlns:a16="http://schemas.microsoft.com/office/drawing/2014/main" id="{6B17257D-93B6-4C56-BF66-C0662D22FC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Eraser">
                  <a:extLst>
                    <a:ext uri="{FF2B5EF4-FFF2-40B4-BE49-F238E27FC236}">
                      <a16:creationId xmlns:a16="http://schemas.microsoft.com/office/drawing/2014/main" id="{3E28CC86-2FBD-4ED4-9572-1E0785E43C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742F6B1-08BE-45F5-991D-14E887DF254E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3" name="Graphic 52" descr="Paint brush">
                  <a:extLst>
                    <a:ext uri="{FF2B5EF4-FFF2-40B4-BE49-F238E27FC236}">
                      <a16:creationId xmlns:a16="http://schemas.microsoft.com/office/drawing/2014/main" id="{6CE0BE41-71AE-495E-938B-C7A8C93132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Graphic 28" descr="Cursor">
              <a:extLst>
                <a:ext uri="{FF2B5EF4-FFF2-40B4-BE49-F238E27FC236}">
                  <a16:creationId xmlns:a16="http://schemas.microsoft.com/office/drawing/2014/main" id="{55156368-3A01-4EE1-BDB9-4AF15BA6F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29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4638D129-D87D-41E5-8576-A305D27392D6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269826" y="6344965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DC15AC51-4DB6-49CA-90F2-986232EEA2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030281" y="3144222"/>
            <a:ext cx="914400" cy="914400"/>
          </a:xfrm>
          <a:prstGeom prst="rect">
            <a:avLst/>
          </a:prstGeom>
        </p:spPr>
      </p:pic>
      <p:pic>
        <p:nvPicPr>
          <p:cNvPr id="21" name="Graphic 20" descr="Lecturer">
            <a:extLst>
              <a:ext uri="{FF2B5EF4-FFF2-40B4-BE49-F238E27FC236}">
                <a16:creationId xmlns:a16="http://schemas.microsoft.com/office/drawing/2014/main" id="{EE4F7DB6-CA32-4BAB-8532-2FADF6C937B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842953" y="1962312"/>
            <a:ext cx="914400" cy="914400"/>
          </a:xfrm>
          <a:prstGeom prst="rect">
            <a:avLst/>
          </a:prstGeom>
        </p:spPr>
      </p:pic>
      <p:pic>
        <p:nvPicPr>
          <p:cNvPr id="26" name="Graphic 25" descr="Male profile">
            <a:extLst>
              <a:ext uri="{FF2B5EF4-FFF2-40B4-BE49-F238E27FC236}">
                <a16:creationId xmlns:a16="http://schemas.microsoft.com/office/drawing/2014/main" id="{E2A6062B-2D92-4879-B3EC-017653C8F51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015611" y="4096724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C46A0B20-C4E7-4922-80DB-EB6BEF01C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727026" y="934386"/>
            <a:ext cx="914400" cy="9144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F4DDA9FE-0AC7-404B-8255-A66E76D4AD2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825306" y="94097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089D404-EA49-4DF7-9007-9C578EE698DF}"/>
              </a:ext>
            </a:extLst>
          </p:cNvPr>
          <p:cNvGrpSpPr/>
          <p:nvPr/>
        </p:nvGrpSpPr>
        <p:grpSpPr>
          <a:xfrm>
            <a:off x="1168007" y="1081626"/>
            <a:ext cx="2403297" cy="4836018"/>
            <a:chOff x="571009" y="1010991"/>
            <a:chExt cx="2403297" cy="483601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9670EA-D7AC-41DA-AADA-5E0F0B815D98}"/>
                </a:ext>
              </a:extLst>
            </p:cNvPr>
            <p:cNvGrpSpPr/>
            <p:nvPr/>
          </p:nvGrpSpPr>
          <p:grpSpPr>
            <a:xfrm>
              <a:off x="571009" y="1010991"/>
              <a:ext cx="2403297" cy="4836018"/>
              <a:chOff x="580531" y="812308"/>
              <a:chExt cx="2380761" cy="48360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7935EC-774C-421D-AF50-1C6C2C6C9EAE}"/>
                  </a:ext>
                </a:extLst>
              </p:cNvPr>
              <p:cNvSpPr/>
              <p:nvPr/>
            </p:nvSpPr>
            <p:spPr>
              <a:xfrm>
                <a:off x="580531" y="812308"/>
                <a:ext cx="2380761" cy="4836018"/>
              </a:xfrm>
              <a:prstGeom prst="roundRect">
                <a:avLst>
                  <a:gd name="adj" fmla="val 1234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987CA-3843-4562-B842-5B50CF72C579}"/>
                  </a:ext>
                </a:extLst>
              </p:cNvPr>
              <p:cNvSpPr txBox="1"/>
              <p:nvPr/>
            </p:nvSpPr>
            <p:spPr>
              <a:xfrm>
                <a:off x="732619" y="895438"/>
                <a:ext cx="18564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Participants</a:t>
                </a:r>
                <a:endParaRPr lang="en-SG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1FA4E83-BA21-447F-BB15-85E52FE07D0C}"/>
                  </a:ext>
                </a:extLst>
              </p:cNvPr>
              <p:cNvSpPr/>
              <p:nvPr/>
            </p:nvSpPr>
            <p:spPr>
              <a:xfrm flipH="1">
                <a:off x="2806454" y="1330036"/>
                <a:ext cx="66955" cy="3896358"/>
              </a:xfrm>
              <a:prstGeom prst="roundRect">
                <a:avLst>
                  <a:gd name="adj" fmla="val 2049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CA2F95-F95E-4914-B7E7-D7EDCF5E4DA0}"/>
                  </a:ext>
                </a:extLst>
              </p:cNvPr>
              <p:cNvSpPr/>
              <p:nvPr/>
            </p:nvSpPr>
            <p:spPr>
              <a:xfrm>
                <a:off x="2818135" y="1529596"/>
                <a:ext cx="45719" cy="166876"/>
              </a:xfrm>
              <a:prstGeom prst="roundRect">
                <a:avLst>
                  <a:gd name="adj" fmla="val 2049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CC1320-AC76-4729-A117-14EFA2D092F6}"/>
                  </a:ext>
                </a:extLst>
              </p:cNvPr>
              <p:cNvGrpSpPr/>
              <p:nvPr/>
            </p:nvGrpSpPr>
            <p:grpSpPr>
              <a:xfrm>
                <a:off x="1039333" y="1280505"/>
                <a:ext cx="1218684" cy="3039820"/>
                <a:chOff x="944598" y="1291883"/>
                <a:chExt cx="1218684" cy="303982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944598" y="1291883"/>
                  <a:ext cx="12186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#Host:Tutor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7769F43-2541-4A2D-A95F-34CD0B6B7333}"/>
                    </a:ext>
                  </a:extLst>
                </p:cNvPr>
                <p:cNvSpPr txBox="1"/>
                <p:nvPr/>
              </p:nvSpPr>
              <p:spPr>
                <a:xfrm>
                  <a:off x="995645" y="2655381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StudentA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985343" y="408548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StudentB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DF1108-C26D-4AC1-A6C7-5700227F6860}"/>
                </a:ext>
              </a:extLst>
            </p:cNvPr>
            <p:cNvGrpSpPr/>
            <p:nvPr/>
          </p:nvGrpSpPr>
          <p:grpSpPr>
            <a:xfrm>
              <a:off x="1070556" y="1743637"/>
              <a:ext cx="1137467" cy="1006023"/>
              <a:chOff x="1070556" y="1743637"/>
              <a:chExt cx="1137467" cy="100602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233ADCD-1420-43D9-A137-2089A19D3C1E}"/>
                  </a:ext>
                </a:extLst>
              </p:cNvPr>
              <p:cNvSpPr/>
              <p:nvPr/>
            </p:nvSpPr>
            <p:spPr>
              <a:xfrm>
                <a:off x="1070556" y="1743637"/>
                <a:ext cx="1137467" cy="100602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7" name="Graphic 16" descr="Lecturer">
                <a:extLst>
                  <a:ext uri="{FF2B5EF4-FFF2-40B4-BE49-F238E27FC236}">
                    <a16:creationId xmlns:a16="http://schemas.microsoft.com/office/drawing/2014/main" id="{3D531412-E6BB-43AD-8156-029166AE6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94135" y="179984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A9721A2-E46E-4B77-88D3-C90D0A572EE6}"/>
                </a:ext>
              </a:extLst>
            </p:cNvPr>
            <p:cNvSpPr/>
            <p:nvPr/>
          </p:nvSpPr>
          <p:spPr>
            <a:xfrm>
              <a:off x="1070556" y="3121800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23" name="Graphic 22" descr="Male profile">
              <a:extLst>
                <a:ext uri="{FF2B5EF4-FFF2-40B4-BE49-F238E27FC236}">
                  <a16:creationId xmlns:a16="http://schemas.microsoft.com/office/drawing/2014/main" id="{34EFC06B-50AC-48BF-A305-1DC4C87F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178125" y="3203878"/>
              <a:ext cx="914400" cy="914400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3418A1B-1F66-43D3-8297-1C8747CE4E16}"/>
                </a:ext>
              </a:extLst>
            </p:cNvPr>
            <p:cNvSpPr/>
            <p:nvPr/>
          </p:nvSpPr>
          <p:spPr>
            <a:xfrm>
              <a:off x="1074170" y="4531955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6F75BDDE-4827-47F6-B8BA-EBF0981A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185703" y="4648289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1E1E66-C3C7-4DD2-8186-791735761D14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65D1DC-567D-4EE1-883F-FB13FE400583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4A60D7-6D01-4443-B69A-912DE19D6AE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Graphic 92" descr="User">
              <a:extLst>
                <a:ext uri="{FF2B5EF4-FFF2-40B4-BE49-F238E27FC236}">
                  <a16:creationId xmlns:a16="http://schemas.microsoft.com/office/drawing/2014/main" id="{EF2D6B58-9427-4E56-9C27-20BB48B6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94" name="Graphic 93" descr="Flag1">
              <a:extLst>
                <a:ext uri="{FF2B5EF4-FFF2-40B4-BE49-F238E27FC236}">
                  <a16:creationId xmlns:a16="http://schemas.microsoft.com/office/drawing/2014/main" id="{101AD720-0E54-40AD-8B75-E9486E9A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5C5EE7-3C4B-4AFE-B000-C56FEA3A4F30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9AC6D84-A05C-4848-AD3A-836E5B7CA2C3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55" name="Graphic 54" descr="Download">
                <a:extLst>
                  <a:ext uri="{FF2B5EF4-FFF2-40B4-BE49-F238E27FC236}">
                    <a16:creationId xmlns:a16="http://schemas.microsoft.com/office/drawing/2014/main" id="{EA55ACF9-309C-42DA-BF8B-570ECF8F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1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2BF841-A6CF-411F-B1B2-3BE60C216F7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2" name="Graphic 31" descr="Back">
                  <a:extLst>
                    <a:ext uri="{FF2B5EF4-FFF2-40B4-BE49-F238E27FC236}">
                      <a16:creationId xmlns:a16="http://schemas.microsoft.com/office/drawing/2014/main" id="{B023DF87-1D31-4476-ADB9-A341E64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43A0EFAC-1FE7-4D1E-A346-796AE0AED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1">
                  <a:extLst>
                    <a:ext uri="{FF2B5EF4-FFF2-40B4-BE49-F238E27FC236}">
                      <a16:creationId xmlns:a16="http://schemas.microsoft.com/office/drawing/2014/main" id="{2DB2209B-6F3A-4C2C-9096-CF5CB8B77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6" name="Graphic 45" descr="Eraser">
                  <a:extLst>
                    <a:ext uri="{FF2B5EF4-FFF2-40B4-BE49-F238E27FC236}">
                      <a16:creationId xmlns:a16="http://schemas.microsoft.com/office/drawing/2014/main" id="{237E1D46-6099-4444-899A-19B38A929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7411F36-A533-45DC-8016-7A7E370D001C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4" name="Graphic 53" descr="Paint brush">
                  <a:extLst>
                    <a:ext uri="{FF2B5EF4-FFF2-40B4-BE49-F238E27FC236}">
                      <a16:creationId xmlns:a16="http://schemas.microsoft.com/office/drawing/2014/main" id="{711262BD-A5BC-4982-AB96-901EFF2CD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3" name="Graphic 42" descr="Cursor">
              <a:extLst>
                <a:ext uri="{FF2B5EF4-FFF2-40B4-BE49-F238E27FC236}">
                  <a16:creationId xmlns:a16="http://schemas.microsoft.com/office/drawing/2014/main" id="{A227F92B-D0CF-49CE-A5DA-E70C0274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49" name="Graphic 48" descr="Blackboard">
            <a:extLst>
              <a:ext uri="{FF2B5EF4-FFF2-40B4-BE49-F238E27FC236}">
                <a16:creationId xmlns:a16="http://schemas.microsoft.com/office/drawing/2014/main" id="{4EBA8A45-D2F7-466D-86BE-E6C649B20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1248" y="2055559"/>
            <a:ext cx="533556" cy="533556"/>
          </a:xfrm>
          <a:prstGeom prst="rect">
            <a:avLst/>
          </a:prstGeom>
        </p:spPr>
      </p:pic>
      <p:pic>
        <p:nvPicPr>
          <p:cNvPr id="53" name="Graphic 52" descr="Blackboard">
            <a:extLst>
              <a:ext uri="{FF2B5EF4-FFF2-40B4-BE49-F238E27FC236}">
                <a16:creationId xmlns:a16="http://schemas.microsoft.com/office/drawing/2014/main" id="{2F77D0E5-148A-49A6-9BD2-6A358F206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3991" y="3440518"/>
            <a:ext cx="745921" cy="745921"/>
          </a:xfrm>
          <a:prstGeom prst="rect">
            <a:avLst/>
          </a:prstGeom>
        </p:spPr>
      </p:pic>
      <p:pic>
        <p:nvPicPr>
          <p:cNvPr id="58" name="Graphic 57" descr="Blackboard">
            <a:extLst>
              <a:ext uri="{FF2B5EF4-FFF2-40B4-BE49-F238E27FC236}">
                <a16:creationId xmlns:a16="http://schemas.microsoft.com/office/drawing/2014/main" id="{B3C50EB3-89B6-404C-880D-D0F1775B9ED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852936" y="3455699"/>
            <a:ext cx="533556" cy="533556"/>
          </a:xfrm>
          <a:prstGeom prst="rect">
            <a:avLst/>
          </a:prstGeom>
        </p:spPr>
      </p:pic>
      <p:pic>
        <p:nvPicPr>
          <p:cNvPr id="60" name="Graphic 59" descr="Blackboard">
            <a:extLst>
              <a:ext uri="{FF2B5EF4-FFF2-40B4-BE49-F238E27FC236}">
                <a16:creationId xmlns:a16="http://schemas.microsoft.com/office/drawing/2014/main" id="{1B40E1BE-49D6-4256-AE29-911D41AB4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329" y="4860412"/>
            <a:ext cx="533556" cy="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3" name="Hexagon 2">
            <a:extLst>
              <a:ext uri="{FF2B5EF4-FFF2-40B4-BE49-F238E27FC236}">
                <a16:creationId xmlns:a16="http://schemas.microsoft.com/office/drawing/2014/main" id="{673F092E-DDA4-47C9-A082-0194C56E1153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CB527F28-DB85-4290-ACDC-C93A2B46032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26322" y="1402081"/>
            <a:ext cx="445959" cy="454539"/>
          </a:xfrm>
          <a:prstGeom prst="rect">
            <a:avLst/>
          </a:prstGeom>
          <a:effectLst>
            <a:glow rad="139700">
              <a:srgbClr val="0070C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730202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3" name="Hexagon 2">
            <a:extLst>
              <a:ext uri="{FF2B5EF4-FFF2-40B4-BE49-F238E27FC236}">
                <a16:creationId xmlns:a16="http://schemas.microsoft.com/office/drawing/2014/main" id="{673F092E-DDA4-47C9-A082-0194C56E1153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9792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893888" y="1280505"/>
              <a:ext cx="1448886" cy="1609719"/>
              <a:chOff x="799153" y="1291883"/>
              <a:chExt cx="1448886" cy="160971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1007664" y="1291883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799153" y="2655381"/>
                <a:ext cx="14488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A’s answer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4486E-46C6-4F43-86EC-FD4033528259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0E482B7F-37F8-459E-B5E0-7B943F2D1C0D}"/>
              </a:ext>
            </a:extLst>
          </p:cNvPr>
          <p:cNvGrpSpPr/>
          <p:nvPr/>
        </p:nvGrpSpPr>
        <p:grpSpPr>
          <a:xfrm>
            <a:off x="3606113" y="5794521"/>
            <a:ext cx="4979775" cy="896769"/>
            <a:chOff x="3606113" y="5794521"/>
            <a:chExt cx="4979775" cy="89676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C422D68-28C9-413E-89C9-7BAB2A2BF530}"/>
                </a:ext>
              </a:extLst>
            </p:cNvPr>
            <p:cNvGrpSpPr/>
            <p:nvPr/>
          </p:nvGrpSpPr>
          <p:grpSpPr>
            <a:xfrm>
              <a:off x="3606113" y="5794521"/>
              <a:ext cx="4979775" cy="612712"/>
              <a:chOff x="3953494" y="5794521"/>
              <a:chExt cx="4979775" cy="61271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C87D34-5A58-4C82-9BD9-C275AC8078F7}"/>
                  </a:ext>
                </a:extLst>
              </p:cNvPr>
              <p:cNvGrpSpPr/>
              <p:nvPr/>
            </p:nvGrpSpPr>
            <p:grpSpPr>
              <a:xfrm>
                <a:off x="3953494" y="5847010"/>
                <a:ext cx="4979775" cy="519132"/>
                <a:chOff x="4009790" y="5847010"/>
                <a:chExt cx="4979775" cy="519132"/>
              </a:xfrm>
            </p:grpSpPr>
            <p:pic>
              <p:nvPicPr>
                <p:cNvPr id="83" name="Graphic 82" descr="Download">
                  <a:extLst>
                    <a:ext uri="{FF2B5EF4-FFF2-40B4-BE49-F238E27FC236}">
                      <a16:creationId xmlns:a16="http://schemas.microsoft.com/office/drawing/2014/main" id="{435D4046-A5BA-4158-9A6A-5EC6FC52A4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0433" y="5847010"/>
                  <a:ext cx="519132" cy="519132"/>
                </a:xfrm>
                <a:prstGeom prst="rect">
                  <a:avLst/>
                </a:prstGeom>
              </p:spPr>
            </p:pic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809E251C-BEA1-479A-B318-B343245EF2E2}"/>
                    </a:ext>
                  </a:extLst>
                </p:cNvPr>
                <p:cNvGrpSpPr/>
                <p:nvPr/>
              </p:nvGrpSpPr>
              <p:grpSpPr>
                <a:xfrm>
                  <a:off x="4009790" y="5848580"/>
                  <a:ext cx="4340527" cy="475072"/>
                  <a:chOff x="2946672" y="5848580"/>
                  <a:chExt cx="4340527" cy="475072"/>
                </a:xfrm>
              </p:grpSpPr>
              <p:pic>
                <p:nvPicPr>
                  <p:cNvPr id="85" name="Graphic 84" descr="Back">
                    <a:extLst>
                      <a:ext uri="{FF2B5EF4-FFF2-40B4-BE49-F238E27FC236}">
                        <a16:creationId xmlns:a16="http://schemas.microsoft.com/office/drawing/2014/main" id="{DF80DB7D-7B56-407D-AEB2-476D2EF652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6672" y="5848580"/>
                    <a:ext cx="461398" cy="468324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ack">
                    <a:extLst>
                      <a:ext uri="{FF2B5EF4-FFF2-40B4-BE49-F238E27FC236}">
                        <a16:creationId xmlns:a16="http://schemas.microsoft.com/office/drawing/2014/main" id="{247C668C-5BF4-48AD-A6B2-B870BE2C8E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2815" y="5875112"/>
                    <a:ext cx="441907" cy="44854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Flag1">
                    <a:extLst>
                      <a:ext uri="{FF2B5EF4-FFF2-40B4-BE49-F238E27FC236}">
                        <a16:creationId xmlns:a16="http://schemas.microsoft.com/office/drawing/2014/main" id="{31FFE31B-6AE7-4124-8269-8D711439A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0618" y="5894473"/>
                    <a:ext cx="406581" cy="412684"/>
                  </a:xfrm>
                  <a:prstGeom prst="rect">
                    <a:avLst/>
                  </a:prstGeom>
                  <a:effectLst>
                    <a:glow rad="101600">
                      <a:schemeClr val="bg1">
                        <a:lumMod val="65000"/>
                        <a:alpha val="60000"/>
                      </a:schemeClr>
                    </a:glow>
                  </a:effectLst>
                </p:spPr>
              </p:pic>
              <p:pic>
                <p:nvPicPr>
                  <p:cNvPr id="89" name="Graphic 88" descr="Eraser">
                    <a:extLst>
                      <a:ext uri="{FF2B5EF4-FFF2-40B4-BE49-F238E27FC236}">
                        <a16:creationId xmlns:a16="http://schemas.microsoft.com/office/drawing/2014/main" id="{C3623B22-2CB7-4A44-9702-D65F22B295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969" y="5848580"/>
                    <a:ext cx="441906" cy="448538"/>
                  </a:xfrm>
                  <a:prstGeom prst="rect">
                    <a:avLst/>
                  </a:prstGeom>
                </p:spPr>
              </p:pic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23B6254-3AF4-4D1C-A776-D73CB0EB3EF2}"/>
                      </a:ext>
                    </a:extLst>
                  </p:cNvPr>
                  <p:cNvSpPr/>
                  <p:nvPr/>
                </p:nvSpPr>
                <p:spPr>
                  <a:xfrm>
                    <a:off x="4892070" y="5906649"/>
                    <a:ext cx="339960" cy="332399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pic>
                <p:nvPicPr>
                  <p:cNvPr id="91" name="Graphic 90" descr="Paint brush">
                    <a:extLst>
                      <a:ext uri="{FF2B5EF4-FFF2-40B4-BE49-F238E27FC236}">
                        <a16:creationId xmlns:a16="http://schemas.microsoft.com/office/drawing/2014/main" id="{96AEC062-3B4D-4D4F-98FD-AA889A6E2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3149" y="5898864"/>
                    <a:ext cx="382236" cy="387973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2" name="Graphic 81" descr="Cursor">
                <a:extLst>
                  <a:ext uri="{FF2B5EF4-FFF2-40B4-BE49-F238E27FC236}">
                    <a16:creationId xmlns:a16="http://schemas.microsoft.com/office/drawing/2014/main" id="{E8EA442B-5F46-46EE-ACB3-2D45BC60F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tretch>
                <a:fillRect/>
              </a:stretch>
            </p:blipFill>
            <p:spPr>
              <a:xfrm>
                <a:off x="7065751" y="5794521"/>
                <a:ext cx="612712" cy="612712"/>
              </a:xfrm>
              <a:prstGeom prst="rect">
                <a:avLst/>
              </a:prstGeom>
            </p:spPr>
          </p:pic>
        </p:grpSp>
        <p:sp>
          <p:nvSpPr>
            <p:cNvPr id="80" name="Arrow: Up 79">
              <a:extLst>
                <a:ext uri="{FF2B5EF4-FFF2-40B4-BE49-F238E27FC236}">
                  <a16:creationId xmlns:a16="http://schemas.microsoft.com/office/drawing/2014/main" id="{39015870-65D8-4EF1-9886-0EBD0E732144}"/>
                </a:ext>
              </a:extLst>
            </p:cNvPr>
            <p:cNvSpPr/>
            <p:nvPr/>
          </p:nvSpPr>
          <p:spPr>
            <a:xfrm rot="20317109">
              <a:off x="7696108" y="6101752"/>
              <a:ext cx="380669" cy="58953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176B985F-DC01-41CA-A795-3BF613136D46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47B2099-F5F8-4197-AD24-02F0E20F3C9C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246AA8-E84E-446D-BE7E-EB777298DB6A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Graphic 89" descr="Refresh">
              <a:extLst>
                <a:ext uri="{FF2B5EF4-FFF2-40B4-BE49-F238E27FC236}">
                  <a16:creationId xmlns:a16="http://schemas.microsoft.com/office/drawing/2014/main" id="{4A815BF4-15CD-4A6A-B84F-D043DD25062A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EEE2E43-591D-479B-9998-91955C9B2E15}"/>
              </a:ext>
            </a:extLst>
          </p:cNvPr>
          <p:cNvGrpSpPr/>
          <p:nvPr/>
        </p:nvGrpSpPr>
        <p:grpSpPr>
          <a:xfrm>
            <a:off x="3053826" y="3382196"/>
            <a:ext cx="340956" cy="338554"/>
            <a:chOff x="3067680" y="4827681"/>
            <a:chExt cx="340956" cy="3385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7D627A5-5DA1-403F-A5D2-A6523B1F93A6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9" name="Graphic 89" descr="Refresh">
              <a:extLst>
                <a:ext uri="{FF2B5EF4-FFF2-40B4-BE49-F238E27FC236}">
                  <a16:creationId xmlns:a16="http://schemas.microsoft.com/office/drawing/2014/main" id="{D44C3979-938A-45F2-9A67-EF23E6C86B4C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Hexagon 1">
            <a:extLst>
              <a:ext uri="{FF2B5EF4-FFF2-40B4-BE49-F238E27FC236}">
                <a16:creationId xmlns:a16="http://schemas.microsoft.com/office/drawing/2014/main" id="{6739DF53-F862-48B0-AA83-1AEDA4C3DB8B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95D24-29CD-4EDA-BAD8-122A86AE05DD}"/>
              </a:ext>
            </a:extLst>
          </p:cNvPr>
          <p:cNvSpPr txBox="1"/>
          <p:nvPr/>
        </p:nvSpPr>
        <p:spPr>
          <a:xfrm>
            <a:off x="1530349" y="4281452"/>
            <a:ext cx="144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Checkpoint #2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7DE56-6D88-4CC7-8F36-DB38F38D50D2}"/>
              </a:ext>
            </a:extLst>
          </p:cNvPr>
          <p:cNvPicPr>
            <a:picLocks noChangeAspect="1"/>
          </p:cNvPicPr>
          <p:nvPr/>
        </p:nvPicPr>
        <p:blipFill rotWithShape="1">
          <a:blip r:embed="rId56"/>
          <a:srcRect l="5436" r="9091"/>
          <a:stretch/>
        </p:blipFill>
        <p:spPr>
          <a:xfrm>
            <a:off x="1530348" y="4526729"/>
            <a:ext cx="1446375" cy="899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316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893888" y="1280505"/>
              <a:ext cx="1448886" cy="1609719"/>
              <a:chOff x="799153" y="1291883"/>
              <a:chExt cx="1448886" cy="160971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1007664" y="1291883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799153" y="2655381"/>
                <a:ext cx="14488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A’s answer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4486E-46C6-4F43-86EC-FD4033528259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76B985F-DC01-41CA-A795-3BF613136D46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47B2099-F5F8-4197-AD24-02F0E20F3C9C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246AA8-E84E-446D-BE7E-EB777298DB6A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Graphic 89" descr="Refresh">
              <a:extLst>
                <a:ext uri="{FF2B5EF4-FFF2-40B4-BE49-F238E27FC236}">
                  <a16:creationId xmlns:a16="http://schemas.microsoft.com/office/drawing/2014/main" id="{4A815BF4-15CD-4A6A-B84F-D043DD25062A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EEE2E43-591D-479B-9998-91955C9B2E15}"/>
              </a:ext>
            </a:extLst>
          </p:cNvPr>
          <p:cNvGrpSpPr/>
          <p:nvPr/>
        </p:nvGrpSpPr>
        <p:grpSpPr>
          <a:xfrm>
            <a:off x="3053826" y="3382196"/>
            <a:ext cx="340956" cy="338554"/>
            <a:chOff x="3067680" y="4827681"/>
            <a:chExt cx="340956" cy="3385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7D627A5-5DA1-403F-A5D2-A6523B1F93A6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9" name="Graphic 89" descr="Refresh">
              <a:extLst>
                <a:ext uri="{FF2B5EF4-FFF2-40B4-BE49-F238E27FC236}">
                  <a16:creationId xmlns:a16="http://schemas.microsoft.com/office/drawing/2014/main" id="{D44C3979-938A-45F2-9A67-EF23E6C86B4C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Hexagon 1">
            <a:extLst>
              <a:ext uri="{FF2B5EF4-FFF2-40B4-BE49-F238E27FC236}">
                <a16:creationId xmlns:a16="http://schemas.microsoft.com/office/drawing/2014/main" id="{6739DF53-F862-48B0-AA83-1AEDA4C3DB8B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95D24-29CD-4EDA-BAD8-122A86AE05DD}"/>
              </a:ext>
            </a:extLst>
          </p:cNvPr>
          <p:cNvSpPr txBox="1"/>
          <p:nvPr/>
        </p:nvSpPr>
        <p:spPr>
          <a:xfrm>
            <a:off x="1530349" y="4281452"/>
            <a:ext cx="144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Student B’s answer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7DE56-6D88-4CC7-8F36-DB38F38D50D2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5436" r="9091"/>
          <a:stretch/>
        </p:blipFill>
        <p:spPr>
          <a:xfrm>
            <a:off x="1530348" y="4526729"/>
            <a:ext cx="1446375" cy="899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EEA7A42-813E-4B60-8E8C-CD7C3A69955B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CEA363-BB78-4C4A-8667-E4CFFFB4B790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65" name="Graphic 64" descr="Download">
                <a:extLst>
                  <a:ext uri="{FF2B5EF4-FFF2-40B4-BE49-F238E27FC236}">
                    <a16:creationId xmlns:a16="http://schemas.microsoft.com/office/drawing/2014/main" id="{DE80F325-220A-4250-B479-2A88C7408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12DD802-1E42-474C-B336-25222942D9F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67" name="Graphic 66" descr="Back">
                  <a:extLst>
                    <a:ext uri="{FF2B5EF4-FFF2-40B4-BE49-F238E27FC236}">
                      <a16:creationId xmlns:a16="http://schemas.microsoft.com/office/drawing/2014/main" id="{AC2AE1CB-6E33-4DA1-9312-B55731850F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68" name="Graphic 67" descr="Back">
                  <a:extLst>
                    <a:ext uri="{FF2B5EF4-FFF2-40B4-BE49-F238E27FC236}">
                      <a16:creationId xmlns:a16="http://schemas.microsoft.com/office/drawing/2014/main" id="{AF3B64DE-9C89-40DE-9C87-5BEA51EF2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69" name="Graphic 68" descr="Flag1">
                  <a:extLst>
                    <a:ext uri="{FF2B5EF4-FFF2-40B4-BE49-F238E27FC236}">
                      <a16:creationId xmlns:a16="http://schemas.microsoft.com/office/drawing/2014/main" id="{3D7FC2C9-F5D9-451F-935D-2040C320B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71" name="Graphic 70" descr="Eraser">
                  <a:extLst>
                    <a:ext uri="{FF2B5EF4-FFF2-40B4-BE49-F238E27FC236}">
                      <a16:creationId xmlns:a16="http://schemas.microsoft.com/office/drawing/2014/main" id="{144C3EF4-FE4B-43EE-864F-30E592C53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2243AEC-E7B3-4D1F-8F7A-44BFE338D8CA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73" name="Graphic 72" descr="Paint brush">
                  <a:extLst>
                    <a:ext uri="{FF2B5EF4-FFF2-40B4-BE49-F238E27FC236}">
                      <a16:creationId xmlns:a16="http://schemas.microsoft.com/office/drawing/2014/main" id="{588524B6-B145-4810-BE10-FF77F5A09F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64" name="Graphic 63" descr="Cursor">
              <a:extLst>
                <a:ext uri="{FF2B5EF4-FFF2-40B4-BE49-F238E27FC236}">
                  <a16:creationId xmlns:a16="http://schemas.microsoft.com/office/drawing/2014/main" id="{9BA0A1DF-FE6B-4974-988B-A3B621D3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84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4638D129-D87D-41E5-8576-A305D27392D6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269826" y="6344965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DC15AC51-4DB6-49CA-90F2-986232EEA2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030281" y="3144222"/>
            <a:ext cx="914400" cy="914400"/>
          </a:xfrm>
          <a:prstGeom prst="rect">
            <a:avLst/>
          </a:prstGeom>
        </p:spPr>
      </p:pic>
      <p:pic>
        <p:nvPicPr>
          <p:cNvPr id="21" name="Graphic 20" descr="Lecturer">
            <a:extLst>
              <a:ext uri="{FF2B5EF4-FFF2-40B4-BE49-F238E27FC236}">
                <a16:creationId xmlns:a16="http://schemas.microsoft.com/office/drawing/2014/main" id="{EE4F7DB6-CA32-4BAB-8532-2FADF6C937B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842953" y="1962312"/>
            <a:ext cx="914400" cy="914400"/>
          </a:xfrm>
          <a:prstGeom prst="rect">
            <a:avLst/>
          </a:prstGeom>
        </p:spPr>
      </p:pic>
      <p:pic>
        <p:nvPicPr>
          <p:cNvPr id="26" name="Graphic 25" descr="Male profile">
            <a:extLst>
              <a:ext uri="{FF2B5EF4-FFF2-40B4-BE49-F238E27FC236}">
                <a16:creationId xmlns:a16="http://schemas.microsoft.com/office/drawing/2014/main" id="{E2A6062B-2D92-4879-B3EC-017653C8F51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015611" y="4096724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C46A0B20-C4E7-4922-80DB-EB6BEF01C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727026" y="934386"/>
            <a:ext cx="914400" cy="9144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F4DDA9FE-0AC7-404B-8255-A66E76D4AD2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825306" y="94097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089D404-EA49-4DF7-9007-9C578EE698DF}"/>
              </a:ext>
            </a:extLst>
          </p:cNvPr>
          <p:cNvGrpSpPr/>
          <p:nvPr/>
        </p:nvGrpSpPr>
        <p:grpSpPr>
          <a:xfrm>
            <a:off x="1168007" y="1081626"/>
            <a:ext cx="2403297" cy="4836018"/>
            <a:chOff x="571009" y="1010991"/>
            <a:chExt cx="2403297" cy="483601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9670EA-D7AC-41DA-AADA-5E0F0B815D98}"/>
                </a:ext>
              </a:extLst>
            </p:cNvPr>
            <p:cNvGrpSpPr/>
            <p:nvPr/>
          </p:nvGrpSpPr>
          <p:grpSpPr>
            <a:xfrm>
              <a:off x="571009" y="1010991"/>
              <a:ext cx="2403297" cy="4836018"/>
              <a:chOff x="580531" y="812308"/>
              <a:chExt cx="2380761" cy="48360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7935EC-774C-421D-AF50-1C6C2C6C9EAE}"/>
                  </a:ext>
                </a:extLst>
              </p:cNvPr>
              <p:cNvSpPr/>
              <p:nvPr/>
            </p:nvSpPr>
            <p:spPr>
              <a:xfrm>
                <a:off x="580531" y="812308"/>
                <a:ext cx="2380761" cy="4836018"/>
              </a:xfrm>
              <a:prstGeom prst="roundRect">
                <a:avLst>
                  <a:gd name="adj" fmla="val 1234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987CA-3843-4562-B842-5B50CF72C579}"/>
                  </a:ext>
                </a:extLst>
              </p:cNvPr>
              <p:cNvSpPr txBox="1"/>
              <p:nvPr/>
            </p:nvSpPr>
            <p:spPr>
              <a:xfrm>
                <a:off x="732619" y="895438"/>
                <a:ext cx="18564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Participants</a:t>
                </a:r>
                <a:endParaRPr lang="en-SG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1FA4E83-BA21-447F-BB15-85E52FE07D0C}"/>
                  </a:ext>
                </a:extLst>
              </p:cNvPr>
              <p:cNvSpPr/>
              <p:nvPr/>
            </p:nvSpPr>
            <p:spPr>
              <a:xfrm flipH="1">
                <a:off x="2806454" y="1330036"/>
                <a:ext cx="66955" cy="3896358"/>
              </a:xfrm>
              <a:prstGeom prst="roundRect">
                <a:avLst>
                  <a:gd name="adj" fmla="val 2049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CA2F95-F95E-4914-B7E7-D7EDCF5E4DA0}"/>
                  </a:ext>
                </a:extLst>
              </p:cNvPr>
              <p:cNvSpPr/>
              <p:nvPr/>
            </p:nvSpPr>
            <p:spPr>
              <a:xfrm>
                <a:off x="2818135" y="1529596"/>
                <a:ext cx="45719" cy="166876"/>
              </a:xfrm>
              <a:prstGeom prst="roundRect">
                <a:avLst>
                  <a:gd name="adj" fmla="val 2049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CC1320-AC76-4729-A117-14EFA2D092F6}"/>
                  </a:ext>
                </a:extLst>
              </p:cNvPr>
              <p:cNvGrpSpPr/>
              <p:nvPr/>
            </p:nvGrpSpPr>
            <p:grpSpPr>
              <a:xfrm>
                <a:off x="1039333" y="1280505"/>
                <a:ext cx="1218684" cy="3039820"/>
                <a:chOff x="944598" y="1291883"/>
                <a:chExt cx="1218684" cy="303982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7C0473-ABC0-4AFC-82E3-7A5473512F28}"/>
                    </a:ext>
                  </a:extLst>
                </p:cNvPr>
                <p:cNvSpPr txBox="1"/>
                <p:nvPr/>
              </p:nvSpPr>
              <p:spPr>
                <a:xfrm>
                  <a:off x="944598" y="1291883"/>
                  <a:ext cx="12186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#Host:Tutor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7769F43-2541-4A2D-A95F-34CD0B6B7333}"/>
                    </a:ext>
                  </a:extLst>
                </p:cNvPr>
                <p:cNvSpPr txBox="1"/>
                <p:nvPr/>
              </p:nvSpPr>
              <p:spPr>
                <a:xfrm>
                  <a:off x="995645" y="2655381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StudentA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BE1B328-5CD9-4A19-862D-64210BD81124}"/>
                    </a:ext>
                  </a:extLst>
                </p:cNvPr>
                <p:cNvSpPr txBox="1"/>
                <p:nvPr/>
              </p:nvSpPr>
              <p:spPr>
                <a:xfrm>
                  <a:off x="985343" y="4085482"/>
                  <a:ext cx="10910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StudentB</a:t>
                  </a:r>
                  <a:endParaRPr lang="en-SG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DF1108-C26D-4AC1-A6C7-5700227F6860}"/>
                </a:ext>
              </a:extLst>
            </p:cNvPr>
            <p:cNvGrpSpPr/>
            <p:nvPr/>
          </p:nvGrpSpPr>
          <p:grpSpPr>
            <a:xfrm>
              <a:off x="1070556" y="1743637"/>
              <a:ext cx="1137467" cy="1006023"/>
              <a:chOff x="1070556" y="1743637"/>
              <a:chExt cx="1137467" cy="100602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233ADCD-1420-43D9-A137-2089A19D3C1E}"/>
                  </a:ext>
                </a:extLst>
              </p:cNvPr>
              <p:cNvSpPr/>
              <p:nvPr/>
            </p:nvSpPr>
            <p:spPr>
              <a:xfrm>
                <a:off x="1070556" y="1743637"/>
                <a:ext cx="1137467" cy="100602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7" name="Graphic 16" descr="Lecturer">
                <a:extLst>
                  <a:ext uri="{FF2B5EF4-FFF2-40B4-BE49-F238E27FC236}">
                    <a16:creationId xmlns:a16="http://schemas.microsoft.com/office/drawing/2014/main" id="{3D531412-E6BB-43AD-8156-029166AE6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194135" y="179984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A9721A2-E46E-4B77-88D3-C90D0A572EE6}"/>
                </a:ext>
              </a:extLst>
            </p:cNvPr>
            <p:cNvSpPr/>
            <p:nvPr/>
          </p:nvSpPr>
          <p:spPr>
            <a:xfrm>
              <a:off x="1070556" y="3121800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23" name="Graphic 22" descr="Male profile">
              <a:extLst>
                <a:ext uri="{FF2B5EF4-FFF2-40B4-BE49-F238E27FC236}">
                  <a16:creationId xmlns:a16="http://schemas.microsoft.com/office/drawing/2014/main" id="{34EFC06B-50AC-48BF-A305-1DC4C87F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178125" y="3203878"/>
              <a:ext cx="914400" cy="914400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3418A1B-1F66-43D3-8297-1C8747CE4E16}"/>
                </a:ext>
              </a:extLst>
            </p:cNvPr>
            <p:cNvSpPr/>
            <p:nvPr/>
          </p:nvSpPr>
          <p:spPr>
            <a:xfrm>
              <a:off x="1074170" y="4531955"/>
              <a:ext cx="1137467" cy="10060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6F75BDDE-4827-47F6-B8BA-EBF0981A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185703" y="4648289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1E1E66-C3C7-4DD2-8186-791735761D14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65D1DC-567D-4EE1-883F-FB13FE400583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4A60D7-6D01-4443-B69A-912DE19D6AE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93" name="Graphic 92" descr="User">
              <a:extLst>
                <a:ext uri="{FF2B5EF4-FFF2-40B4-BE49-F238E27FC236}">
                  <a16:creationId xmlns:a16="http://schemas.microsoft.com/office/drawing/2014/main" id="{EF2D6B58-9427-4E56-9C27-20BB48B6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94" name="Graphic 93" descr="Flag1">
              <a:extLst>
                <a:ext uri="{FF2B5EF4-FFF2-40B4-BE49-F238E27FC236}">
                  <a16:creationId xmlns:a16="http://schemas.microsoft.com/office/drawing/2014/main" id="{101AD720-0E54-40AD-8B75-E9486E9A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5C5EE7-3C4B-4AFE-B000-C56FEA3A4F30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9AC6D84-A05C-4848-AD3A-836E5B7CA2C3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55" name="Graphic 54" descr="Download">
                <a:extLst>
                  <a:ext uri="{FF2B5EF4-FFF2-40B4-BE49-F238E27FC236}">
                    <a16:creationId xmlns:a16="http://schemas.microsoft.com/office/drawing/2014/main" id="{EA55ACF9-309C-42DA-BF8B-570ECF8F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1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2BF841-A6CF-411F-B1B2-3BE60C216F79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32" name="Graphic 31" descr="Back">
                  <a:extLst>
                    <a:ext uri="{FF2B5EF4-FFF2-40B4-BE49-F238E27FC236}">
                      <a16:creationId xmlns:a16="http://schemas.microsoft.com/office/drawing/2014/main" id="{B023DF87-1D31-4476-ADB9-A341E64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34" name="Graphic 33" descr="Back">
                  <a:extLst>
                    <a:ext uri="{FF2B5EF4-FFF2-40B4-BE49-F238E27FC236}">
                      <a16:creationId xmlns:a16="http://schemas.microsoft.com/office/drawing/2014/main" id="{43A0EFAC-1FE7-4D1E-A346-796AE0AED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1">
                  <a:extLst>
                    <a:ext uri="{FF2B5EF4-FFF2-40B4-BE49-F238E27FC236}">
                      <a16:creationId xmlns:a16="http://schemas.microsoft.com/office/drawing/2014/main" id="{2DB2209B-6F3A-4C2C-9096-CF5CB8B77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46" name="Graphic 45" descr="Eraser">
                  <a:extLst>
                    <a:ext uri="{FF2B5EF4-FFF2-40B4-BE49-F238E27FC236}">
                      <a16:creationId xmlns:a16="http://schemas.microsoft.com/office/drawing/2014/main" id="{237E1D46-6099-4444-899A-19B38A929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7411F36-A533-45DC-8016-7A7E370D001C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4" name="Graphic 53" descr="Paint brush">
                  <a:extLst>
                    <a:ext uri="{FF2B5EF4-FFF2-40B4-BE49-F238E27FC236}">
                      <a16:creationId xmlns:a16="http://schemas.microsoft.com/office/drawing/2014/main" id="{711262BD-A5BC-4982-AB96-901EFF2CD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3" name="Graphic 42" descr="Cursor">
              <a:extLst>
                <a:ext uri="{FF2B5EF4-FFF2-40B4-BE49-F238E27FC236}">
                  <a16:creationId xmlns:a16="http://schemas.microsoft.com/office/drawing/2014/main" id="{A227F92B-D0CF-49CE-A5DA-E70C0274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pic>
        <p:nvPicPr>
          <p:cNvPr id="49" name="Graphic 48" descr="Blackboard">
            <a:extLst>
              <a:ext uri="{FF2B5EF4-FFF2-40B4-BE49-F238E27FC236}">
                <a16:creationId xmlns:a16="http://schemas.microsoft.com/office/drawing/2014/main" id="{4EBA8A45-D2F7-466D-86BE-E6C649B20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1248" y="2055559"/>
            <a:ext cx="533556" cy="533556"/>
          </a:xfrm>
          <a:prstGeom prst="rect">
            <a:avLst/>
          </a:prstGeom>
        </p:spPr>
      </p:pic>
      <p:pic>
        <p:nvPicPr>
          <p:cNvPr id="53" name="Graphic 52" descr="Blackboard">
            <a:extLst>
              <a:ext uri="{FF2B5EF4-FFF2-40B4-BE49-F238E27FC236}">
                <a16:creationId xmlns:a16="http://schemas.microsoft.com/office/drawing/2014/main" id="{2F77D0E5-148A-49A6-9BD2-6A358F206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3991" y="3440518"/>
            <a:ext cx="745921" cy="745921"/>
          </a:xfrm>
          <a:prstGeom prst="rect">
            <a:avLst/>
          </a:prstGeom>
        </p:spPr>
      </p:pic>
      <p:pic>
        <p:nvPicPr>
          <p:cNvPr id="58" name="Graphic 57" descr="Blackboard">
            <a:extLst>
              <a:ext uri="{FF2B5EF4-FFF2-40B4-BE49-F238E27FC236}">
                <a16:creationId xmlns:a16="http://schemas.microsoft.com/office/drawing/2014/main" id="{B3C50EB3-89B6-404C-880D-D0F1775B9ED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852936" y="3455699"/>
            <a:ext cx="533556" cy="533556"/>
          </a:xfrm>
          <a:prstGeom prst="rect">
            <a:avLst/>
          </a:prstGeom>
        </p:spPr>
      </p:pic>
      <p:pic>
        <p:nvPicPr>
          <p:cNvPr id="60" name="Graphic 59" descr="Blackboard">
            <a:extLst>
              <a:ext uri="{FF2B5EF4-FFF2-40B4-BE49-F238E27FC236}">
                <a16:creationId xmlns:a16="http://schemas.microsoft.com/office/drawing/2014/main" id="{1B40E1BE-49D6-4256-AE29-911D41AB496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2843329" y="4860412"/>
            <a:ext cx="533556" cy="533556"/>
          </a:xfrm>
          <a:prstGeom prst="rect">
            <a:avLst/>
          </a:pr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F1ADF5F1-744C-46A1-8003-91419C711B83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92608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893888" y="1280505"/>
              <a:ext cx="1448886" cy="1609719"/>
              <a:chOff x="799153" y="1291883"/>
              <a:chExt cx="1448886" cy="160971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1007664" y="1291883"/>
                <a:ext cx="10910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799153" y="2655381"/>
                <a:ext cx="14488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A’s answer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4486E-46C6-4F43-86EC-FD4033528259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76B985F-DC01-41CA-A795-3BF613136D46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47B2099-F5F8-4197-AD24-02F0E20F3C9C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246AA8-E84E-446D-BE7E-EB777298DB6A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Graphic 89" descr="Refresh">
              <a:extLst>
                <a:ext uri="{FF2B5EF4-FFF2-40B4-BE49-F238E27FC236}">
                  <a16:creationId xmlns:a16="http://schemas.microsoft.com/office/drawing/2014/main" id="{4A815BF4-15CD-4A6A-B84F-D043DD25062A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EEE2E43-591D-479B-9998-91955C9B2E15}"/>
              </a:ext>
            </a:extLst>
          </p:cNvPr>
          <p:cNvGrpSpPr/>
          <p:nvPr/>
        </p:nvGrpSpPr>
        <p:grpSpPr>
          <a:xfrm>
            <a:off x="3053826" y="3382196"/>
            <a:ext cx="340956" cy="338554"/>
            <a:chOff x="3067680" y="4827681"/>
            <a:chExt cx="340956" cy="3385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7D627A5-5DA1-403F-A5D2-A6523B1F93A6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9" name="Graphic 89" descr="Refresh">
              <a:extLst>
                <a:ext uri="{FF2B5EF4-FFF2-40B4-BE49-F238E27FC236}">
                  <a16:creationId xmlns:a16="http://schemas.microsoft.com/office/drawing/2014/main" id="{D44C3979-938A-45F2-9A67-EF23E6C86B4C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Hexagon 1">
            <a:extLst>
              <a:ext uri="{FF2B5EF4-FFF2-40B4-BE49-F238E27FC236}">
                <a16:creationId xmlns:a16="http://schemas.microsoft.com/office/drawing/2014/main" id="{6739DF53-F862-48B0-AA83-1AEDA4C3DB8B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95D24-29CD-4EDA-BAD8-122A86AE05DD}"/>
              </a:ext>
            </a:extLst>
          </p:cNvPr>
          <p:cNvSpPr txBox="1"/>
          <p:nvPr/>
        </p:nvSpPr>
        <p:spPr>
          <a:xfrm>
            <a:off x="1530349" y="4281452"/>
            <a:ext cx="144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Student B’s answer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F41B63-C6AE-43D9-A994-82C2823BE3A8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F3F28D-9520-40E2-8248-36B8BDE50257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71" name="Graphic 70" descr="Download">
                <a:extLst>
                  <a:ext uri="{FF2B5EF4-FFF2-40B4-BE49-F238E27FC236}">
                    <a16:creationId xmlns:a16="http://schemas.microsoft.com/office/drawing/2014/main" id="{D57A505C-4E1F-410D-9A6A-1EB6D3A00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50F9FAD-8050-4ED7-AB91-F742620E09A7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73" name="Graphic 72" descr="Back">
                  <a:extLst>
                    <a:ext uri="{FF2B5EF4-FFF2-40B4-BE49-F238E27FC236}">
                      <a16:creationId xmlns:a16="http://schemas.microsoft.com/office/drawing/2014/main" id="{6DB5577E-0811-4814-A258-14DBD74E6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74" name="Graphic 73" descr="Back">
                  <a:extLst>
                    <a:ext uri="{FF2B5EF4-FFF2-40B4-BE49-F238E27FC236}">
                      <a16:creationId xmlns:a16="http://schemas.microsoft.com/office/drawing/2014/main" id="{1B8B127B-A42A-4AC3-9762-3D5B9D105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75" name="Graphic 74" descr="Flag1">
                  <a:extLst>
                    <a:ext uri="{FF2B5EF4-FFF2-40B4-BE49-F238E27FC236}">
                      <a16:creationId xmlns:a16="http://schemas.microsoft.com/office/drawing/2014/main" id="{0ADAAAE3-9E0C-4C5E-85EF-3BCFAE247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76" name="Graphic 75" descr="Eraser">
                  <a:extLst>
                    <a:ext uri="{FF2B5EF4-FFF2-40B4-BE49-F238E27FC236}">
                      <a16:creationId xmlns:a16="http://schemas.microsoft.com/office/drawing/2014/main" id="{E37E31CE-5D91-4F74-8618-F0DE20A93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DC3FE2-3D6F-43E7-A6D8-D639CDC0FFA3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100" name="Graphic 99" descr="Paint brush">
                  <a:extLst>
                    <a:ext uri="{FF2B5EF4-FFF2-40B4-BE49-F238E27FC236}">
                      <a16:creationId xmlns:a16="http://schemas.microsoft.com/office/drawing/2014/main" id="{7DBF78FD-FD9B-4081-AE94-3D017AE576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69" name="Graphic 68" descr="Cursor">
              <a:extLst>
                <a:ext uri="{FF2B5EF4-FFF2-40B4-BE49-F238E27FC236}">
                  <a16:creationId xmlns:a16="http://schemas.microsoft.com/office/drawing/2014/main" id="{FD3B2116-FB6F-4AA0-91D8-10E5BE502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6" name="Arrow: Up 5">
            <a:extLst>
              <a:ext uri="{FF2B5EF4-FFF2-40B4-BE49-F238E27FC236}">
                <a16:creationId xmlns:a16="http://schemas.microsoft.com/office/drawing/2014/main" id="{2952E27B-55A1-4C19-BD5F-5C385782AAC2}"/>
              </a:ext>
            </a:extLst>
          </p:cNvPr>
          <p:cNvSpPr/>
          <p:nvPr/>
        </p:nvSpPr>
        <p:spPr>
          <a:xfrm rot="20317109">
            <a:off x="3196531" y="3526001"/>
            <a:ext cx="380669" cy="589538"/>
          </a:xfrm>
          <a:prstGeom prst="up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CD21AC-4858-4D3A-AE9F-9705238E4461}"/>
              </a:ext>
            </a:extLst>
          </p:cNvPr>
          <p:cNvPicPr>
            <a:picLocks noChangeAspect="1"/>
          </p:cNvPicPr>
          <p:nvPr/>
        </p:nvPicPr>
        <p:blipFill rotWithShape="1">
          <a:blip r:embed="rId56"/>
          <a:srcRect l="5436" r="9091"/>
          <a:stretch/>
        </p:blipFill>
        <p:spPr>
          <a:xfrm>
            <a:off x="1530348" y="4526729"/>
            <a:ext cx="1446375" cy="899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77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A8202-28DC-4CC1-BC83-A23E00E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422529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7" name="Heptagon 6">
            <a:extLst>
              <a:ext uri="{FF2B5EF4-FFF2-40B4-BE49-F238E27FC236}">
                <a16:creationId xmlns:a16="http://schemas.microsoft.com/office/drawing/2014/main" id="{F8E6182B-AB7D-4F58-9805-66877362A464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067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7" name="Heptagon 6">
            <a:extLst>
              <a:ext uri="{FF2B5EF4-FFF2-40B4-BE49-F238E27FC236}">
                <a16:creationId xmlns:a16="http://schemas.microsoft.com/office/drawing/2014/main" id="{F8E6182B-AB7D-4F58-9805-66877362A464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43E57CA-B8B7-4262-BF0F-742AD18AAFC5}"/>
              </a:ext>
            </a:extLst>
          </p:cNvPr>
          <p:cNvSpPr/>
          <p:nvPr/>
        </p:nvSpPr>
        <p:spPr>
          <a:xfrm>
            <a:off x="5963920" y="3577784"/>
            <a:ext cx="1005840" cy="882456"/>
          </a:xfrm>
          <a:prstGeom prst="pen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10F881E9-DF63-46FB-B5FA-25B01BF5240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2078" y="3361571"/>
            <a:ext cx="445959" cy="45453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00685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7" name="Heptagon 6">
            <a:extLst>
              <a:ext uri="{FF2B5EF4-FFF2-40B4-BE49-F238E27FC236}">
                <a16:creationId xmlns:a16="http://schemas.microsoft.com/office/drawing/2014/main" id="{F8E6182B-AB7D-4F58-9805-66877362A464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43E57CA-B8B7-4262-BF0F-742AD18AAFC5}"/>
              </a:ext>
            </a:extLst>
          </p:cNvPr>
          <p:cNvSpPr/>
          <p:nvPr/>
        </p:nvSpPr>
        <p:spPr>
          <a:xfrm>
            <a:off x="5963920" y="3577784"/>
            <a:ext cx="1005840" cy="882456"/>
          </a:xfrm>
          <a:prstGeom prst="pen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5727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893888" y="1280505"/>
              <a:ext cx="1477709" cy="1609719"/>
              <a:chOff x="799153" y="1291883"/>
              <a:chExt cx="1477709" cy="160971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835778" y="1291883"/>
                <a:ext cx="1441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A’s answer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799153" y="2655381"/>
                <a:ext cx="14488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B’s answer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4486E-46C6-4F43-86EC-FD4033528259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0E482B7F-37F8-459E-B5E0-7B943F2D1C0D}"/>
              </a:ext>
            </a:extLst>
          </p:cNvPr>
          <p:cNvGrpSpPr/>
          <p:nvPr/>
        </p:nvGrpSpPr>
        <p:grpSpPr>
          <a:xfrm>
            <a:off x="3606113" y="5794521"/>
            <a:ext cx="4979775" cy="896769"/>
            <a:chOff x="3606113" y="5794521"/>
            <a:chExt cx="4979775" cy="89676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C422D68-28C9-413E-89C9-7BAB2A2BF530}"/>
                </a:ext>
              </a:extLst>
            </p:cNvPr>
            <p:cNvGrpSpPr/>
            <p:nvPr/>
          </p:nvGrpSpPr>
          <p:grpSpPr>
            <a:xfrm>
              <a:off x="3606113" y="5794521"/>
              <a:ext cx="4979775" cy="612712"/>
              <a:chOff x="3953494" y="5794521"/>
              <a:chExt cx="4979775" cy="61271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C87D34-5A58-4C82-9BD9-C275AC8078F7}"/>
                  </a:ext>
                </a:extLst>
              </p:cNvPr>
              <p:cNvGrpSpPr/>
              <p:nvPr/>
            </p:nvGrpSpPr>
            <p:grpSpPr>
              <a:xfrm>
                <a:off x="3953494" y="5847010"/>
                <a:ext cx="4979775" cy="519132"/>
                <a:chOff x="4009790" y="5847010"/>
                <a:chExt cx="4979775" cy="519132"/>
              </a:xfrm>
            </p:grpSpPr>
            <p:pic>
              <p:nvPicPr>
                <p:cNvPr id="83" name="Graphic 82" descr="Download">
                  <a:extLst>
                    <a:ext uri="{FF2B5EF4-FFF2-40B4-BE49-F238E27FC236}">
                      <a16:creationId xmlns:a16="http://schemas.microsoft.com/office/drawing/2014/main" id="{435D4046-A5BA-4158-9A6A-5EC6FC52A4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0433" y="5847010"/>
                  <a:ext cx="519132" cy="519132"/>
                </a:xfrm>
                <a:prstGeom prst="rect">
                  <a:avLst/>
                </a:prstGeom>
              </p:spPr>
            </p:pic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809E251C-BEA1-479A-B318-B343245EF2E2}"/>
                    </a:ext>
                  </a:extLst>
                </p:cNvPr>
                <p:cNvGrpSpPr/>
                <p:nvPr/>
              </p:nvGrpSpPr>
              <p:grpSpPr>
                <a:xfrm>
                  <a:off x="4009790" y="5848580"/>
                  <a:ext cx="4340527" cy="475072"/>
                  <a:chOff x="2946672" y="5848580"/>
                  <a:chExt cx="4340527" cy="475072"/>
                </a:xfrm>
              </p:grpSpPr>
              <p:pic>
                <p:nvPicPr>
                  <p:cNvPr id="85" name="Graphic 84" descr="Back">
                    <a:extLst>
                      <a:ext uri="{FF2B5EF4-FFF2-40B4-BE49-F238E27FC236}">
                        <a16:creationId xmlns:a16="http://schemas.microsoft.com/office/drawing/2014/main" id="{DF80DB7D-7B56-407D-AEB2-476D2EF652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6672" y="5848580"/>
                    <a:ext cx="461398" cy="468324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ack">
                    <a:extLst>
                      <a:ext uri="{FF2B5EF4-FFF2-40B4-BE49-F238E27FC236}">
                        <a16:creationId xmlns:a16="http://schemas.microsoft.com/office/drawing/2014/main" id="{247C668C-5BF4-48AD-A6B2-B870BE2C8E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2815" y="5875112"/>
                    <a:ext cx="441907" cy="44854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Flag1">
                    <a:extLst>
                      <a:ext uri="{FF2B5EF4-FFF2-40B4-BE49-F238E27FC236}">
                        <a16:creationId xmlns:a16="http://schemas.microsoft.com/office/drawing/2014/main" id="{31FFE31B-6AE7-4124-8269-8D711439A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0618" y="5894473"/>
                    <a:ext cx="406581" cy="412684"/>
                  </a:xfrm>
                  <a:prstGeom prst="rect">
                    <a:avLst/>
                  </a:prstGeom>
                  <a:effectLst>
                    <a:glow rad="101600">
                      <a:schemeClr val="bg1">
                        <a:lumMod val="65000"/>
                        <a:alpha val="60000"/>
                      </a:schemeClr>
                    </a:glow>
                  </a:effectLst>
                </p:spPr>
              </p:pic>
              <p:pic>
                <p:nvPicPr>
                  <p:cNvPr id="89" name="Graphic 88" descr="Eraser">
                    <a:extLst>
                      <a:ext uri="{FF2B5EF4-FFF2-40B4-BE49-F238E27FC236}">
                        <a16:creationId xmlns:a16="http://schemas.microsoft.com/office/drawing/2014/main" id="{C3623B22-2CB7-4A44-9702-D65F22B295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969" y="5848580"/>
                    <a:ext cx="441906" cy="448538"/>
                  </a:xfrm>
                  <a:prstGeom prst="rect">
                    <a:avLst/>
                  </a:prstGeom>
                </p:spPr>
              </p:pic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23B6254-3AF4-4D1C-A776-D73CB0EB3EF2}"/>
                      </a:ext>
                    </a:extLst>
                  </p:cNvPr>
                  <p:cNvSpPr/>
                  <p:nvPr/>
                </p:nvSpPr>
                <p:spPr>
                  <a:xfrm>
                    <a:off x="4892070" y="5906649"/>
                    <a:ext cx="339960" cy="332399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pic>
                <p:nvPicPr>
                  <p:cNvPr id="91" name="Graphic 90" descr="Paint brush">
                    <a:extLst>
                      <a:ext uri="{FF2B5EF4-FFF2-40B4-BE49-F238E27FC236}">
                        <a16:creationId xmlns:a16="http://schemas.microsoft.com/office/drawing/2014/main" id="{96AEC062-3B4D-4D4F-98FD-AA889A6E2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3149" y="5898864"/>
                    <a:ext cx="382236" cy="387973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2" name="Graphic 81" descr="Cursor">
                <a:extLst>
                  <a:ext uri="{FF2B5EF4-FFF2-40B4-BE49-F238E27FC236}">
                    <a16:creationId xmlns:a16="http://schemas.microsoft.com/office/drawing/2014/main" id="{E8EA442B-5F46-46EE-ACB3-2D45BC60F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tretch>
                <a:fillRect/>
              </a:stretch>
            </p:blipFill>
            <p:spPr>
              <a:xfrm>
                <a:off x="7065751" y="5794521"/>
                <a:ext cx="612712" cy="612712"/>
              </a:xfrm>
              <a:prstGeom prst="rect">
                <a:avLst/>
              </a:prstGeom>
            </p:spPr>
          </p:pic>
        </p:grpSp>
        <p:sp>
          <p:nvSpPr>
            <p:cNvPr id="80" name="Arrow: Up 79">
              <a:extLst>
                <a:ext uri="{FF2B5EF4-FFF2-40B4-BE49-F238E27FC236}">
                  <a16:creationId xmlns:a16="http://schemas.microsoft.com/office/drawing/2014/main" id="{39015870-65D8-4EF1-9886-0EBD0E732144}"/>
                </a:ext>
              </a:extLst>
            </p:cNvPr>
            <p:cNvSpPr/>
            <p:nvPr/>
          </p:nvSpPr>
          <p:spPr>
            <a:xfrm rot="20317109">
              <a:off x="7696108" y="6101752"/>
              <a:ext cx="380669" cy="58953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176B985F-DC01-41CA-A795-3BF613136D46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47B2099-F5F8-4197-AD24-02F0E20F3C9C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246AA8-E84E-446D-BE7E-EB777298DB6A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Graphic 89" descr="Refresh">
              <a:extLst>
                <a:ext uri="{FF2B5EF4-FFF2-40B4-BE49-F238E27FC236}">
                  <a16:creationId xmlns:a16="http://schemas.microsoft.com/office/drawing/2014/main" id="{4A815BF4-15CD-4A6A-B84F-D043DD25062A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EEE2E43-591D-479B-9998-91955C9B2E15}"/>
              </a:ext>
            </a:extLst>
          </p:cNvPr>
          <p:cNvGrpSpPr/>
          <p:nvPr/>
        </p:nvGrpSpPr>
        <p:grpSpPr>
          <a:xfrm>
            <a:off x="3053826" y="3382196"/>
            <a:ext cx="340956" cy="338554"/>
            <a:chOff x="3067680" y="4827681"/>
            <a:chExt cx="340956" cy="3385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7D627A5-5DA1-403F-A5D2-A6523B1F93A6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9" name="Graphic 89" descr="Refresh">
              <a:extLst>
                <a:ext uri="{FF2B5EF4-FFF2-40B4-BE49-F238E27FC236}">
                  <a16:creationId xmlns:a16="http://schemas.microsoft.com/office/drawing/2014/main" id="{D44C3979-938A-45F2-9A67-EF23E6C86B4C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B95D24-29CD-4EDA-BAD8-122A86AE05DD}"/>
              </a:ext>
            </a:extLst>
          </p:cNvPr>
          <p:cNvSpPr txBox="1"/>
          <p:nvPr/>
        </p:nvSpPr>
        <p:spPr>
          <a:xfrm>
            <a:off x="1530349" y="4281452"/>
            <a:ext cx="144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Student A’s revised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EBCA-B729-41A9-9A1D-E5D1BDC403F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2" y="1716303"/>
            <a:ext cx="1491495" cy="91559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2153383-11F1-4734-916B-8DC0345FC828}"/>
              </a:ext>
            </a:extLst>
          </p:cNvPr>
          <p:cNvGrpSpPr/>
          <p:nvPr/>
        </p:nvGrpSpPr>
        <p:grpSpPr>
          <a:xfrm>
            <a:off x="1524359" y="3085296"/>
            <a:ext cx="1878288" cy="899718"/>
            <a:chOff x="1530348" y="4526729"/>
            <a:chExt cx="1878288" cy="89971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462B92B-781D-4992-BA24-D98E87475FE3}"/>
                </a:ext>
              </a:extLst>
            </p:cNvPr>
            <p:cNvGrpSpPr/>
            <p:nvPr/>
          </p:nvGrpSpPr>
          <p:grpSpPr>
            <a:xfrm>
              <a:off x="3067680" y="4827681"/>
              <a:ext cx="340956" cy="338554"/>
              <a:chOff x="3067680" y="4827681"/>
              <a:chExt cx="340956" cy="338554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94863A6-6AE8-4A1F-97B8-3F972D90F445}"/>
                  </a:ext>
                </a:extLst>
              </p:cNvPr>
              <p:cNvSpPr/>
              <p:nvPr/>
            </p:nvSpPr>
            <p:spPr>
              <a:xfrm>
                <a:off x="3067680" y="4827681"/>
                <a:ext cx="340956" cy="3385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3" name="Graphic 89" descr="Refresh">
                <a:extLst>
                  <a:ext uri="{FF2B5EF4-FFF2-40B4-BE49-F238E27FC236}">
                    <a16:creationId xmlns:a16="http://schemas.microsoft.com/office/drawing/2014/main" id="{DDC3890C-D2AA-4005-9CCF-03F3817AFF95}"/>
                  </a:ext>
                </a:extLst>
              </p:cNvPr>
              <p:cNvSpPr/>
              <p:nvPr/>
            </p:nvSpPr>
            <p:spPr>
              <a:xfrm>
                <a:off x="3141463" y="4891323"/>
                <a:ext cx="198344" cy="212964"/>
              </a:xfrm>
              <a:custGeom>
                <a:avLst/>
                <a:gdLst>
                  <a:gd name="connsiteX0" fmla="*/ 76952 w 265543"/>
                  <a:gd name="connsiteY0" fmla="*/ 84647 h 277071"/>
                  <a:gd name="connsiteX1" fmla="*/ 0 w 265543"/>
                  <a:gd name="connsiteY1" fmla="*/ 84647 h 277071"/>
                  <a:gd name="connsiteX2" fmla="*/ 0 w 265543"/>
                  <a:gd name="connsiteY2" fmla="*/ 7695 h 277071"/>
                  <a:gd name="connsiteX3" fmla="*/ 7695 w 265543"/>
                  <a:gd name="connsiteY3" fmla="*/ 7695 h 277071"/>
                  <a:gd name="connsiteX4" fmla="*/ 7695 w 265543"/>
                  <a:gd name="connsiteY4" fmla="*/ 68056 h 277071"/>
                  <a:gd name="connsiteX5" fmla="*/ 7730 w 265543"/>
                  <a:gd name="connsiteY5" fmla="*/ 68091 h 277071"/>
                  <a:gd name="connsiteX6" fmla="*/ 7764 w 265543"/>
                  <a:gd name="connsiteY6" fmla="*/ 68056 h 277071"/>
                  <a:gd name="connsiteX7" fmla="*/ 197487 w 265543"/>
                  <a:gd name="connsiteY7" fmla="*/ 19293 h 277071"/>
                  <a:gd name="connsiteX8" fmla="*/ 246250 w 265543"/>
                  <a:gd name="connsiteY8" fmla="*/ 209015 h 277071"/>
                  <a:gd name="connsiteX9" fmla="*/ 56528 w 265543"/>
                  <a:gd name="connsiteY9" fmla="*/ 257778 h 277071"/>
                  <a:gd name="connsiteX10" fmla="*/ 31989 w 265543"/>
                  <a:gd name="connsiteY10" fmla="*/ 239321 h 277071"/>
                  <a:gd name="connsiteX11" fmla="*/ 37268 w 265543"/>
                  <a:gd name="connsiteY11" fmla="*/ 233723 h 277071"/>
                  <a:gd name="connsiteX12" fmla="*/ 222238 w 265543"/>
                  <a:gd name="connsiteY12" fmla="*/ 228317 h 277071"/>
                  <a:gd name="connsiteX13" fmla="*/ 216833 w 265543"/>
                  <a:gd name="connsiteY13" fmla="*/ 43347 h 277071"/>
                  <a:gd name="connsiteX14" fmla="*/ 31862 w 265543"/>
                  <a:gd name="connsiteY14" fmla="*/ 48753 h 277071"/>
                  <a:gd name="connsiteX15" fmla="*/ 11635 w 265543"/>
                  <a:gd name="connsiteY15" fmla="*/ 76883 h 277071"/>
                  <a:gd name="connsiteX16" fmla="*/ 11649 w 265543"/>
                  <a:gd name="connsiteY16" fmla="*/ 76936 h 277071"/>
                  <a:gd name="connsiteX17" fmla="*/ 11670 w 265543"/>
                  <a:gd name="connsiteY17" fmla="*/ 76941 h 277071"/>
                  <a:gd name="connsiteX18" fmla="*/ 76952 w 265543"/>
                  <a:gd name="connsiteY18" fmla="*/ 76941 h 27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5543" h="277071">
                    <a:moveTo>
                      <a:pt x="76952" y="84647"/>
                    </a:moveTo>
                    <a:lnTo>
                      <a:pt x="0" y="84647"/>
                    </a:lnTo>
                    <a:lnTo>
                      <a:pt x="0" y="7695"/>
                    </a:lnTo>
                    <a:lnTo>
                      <a:pt x="7695" y="7695"/>
                    </a:lnTo>
                    <a:lnTo>
                      <a:pt x="7695" y="68056"/>
                    </a:lnTo>
                    <a:cubicBezTo>
                      <a:pt x="7695" y="68076"/>
                      <a:pt x="7711" y="68091"/>
                      <a:pt x="7730" y="68091"/>
                    </a:cubicBezTo>
                    <a:cubicBezTo>
                      <a:pt x="7749" y="68091"/>
                      <a:pt x="7764" y="68076"/>
                      <a:pt x="7764" y="68056"/>
                    </a:cubicBezTo>
                    <a:cubicBezTo>
                      <a:pt x="46689" y="2201"/>
                      <a:pt x="131631" y="-19631"/>
                      <a:pt x="197487" y="19293"/>
                    </a:cubicBezTo>
                    <a:cubicBezTo>
                      <a:pt x="263343" y="58218"/>
                      <a:pt x="285174" y="143160"/>
                      <a:pt x="246250" y="209015"/>
                    </a:cubicBezTo>
                    <a:cubicBezTo>
                      <a:pt x="207325" y="274871"/>
                      <a:pt x="122383" y="296703"/>
                      <a:pt x="56528" y="257778"/>
                    </a:cubicBezTo>
                    <a:cubicBezTo>
                      <a:pt x="47689" y="252555"/>
                      <a:pt x="39459" y="246364"/>
                      <a:pt x="31989" y="239321"/>
                    </a:cubicBezTo>
                    <a:lnTo>
                      <a:pt x="37268" y="233723"/>
                    </a:lnTo>
                    <a:cubicBezTo>
                      <a:pt x="89839" y="283309"/>
                      <a:pt x="172653" y="280888"/>
                      <a:pt x="222238" y="228317"/>
                    </a:cubicBezTo>
                    <a:cubicBezTo>
                      <a:pt x="271824" y="175747"/>
                      <a:pt x="269403" y="92932"/>
                      <a:pt x="216833" y="43347"/>
                    </a:cubicBezTo>
                    <a:cubicBezTo>
                      <a:pt x="164262" y="-6238"/>
                      <a:pt x="81447" y="-3818"/>
                      <a:pt x="31862" y="48753"/>
                    </a:cubicBezTo>
                    <a:cubicBezTo>
                      <a:pt x="23903" y="57192"/>
                      <a:pt x="17101" y="66651"/>
                      <a:pt x="11635" y="76883"/>
                    </a:cubicBezTo>
                    <a:cubicBezTo>
                      <a:pt x="11624" y="76901"/>
                      <a:pt x="11631" y="76925"/>
                      <a:pt x="11649" y="76936"/>
                    </a:cubicBezTo>
                    <a:cubicBezTo>
                      <a:pt x="11656" y="76939"/>
                      <a:pt x="11663" y="76941"/>
                      <a:pt x="11670" y="76941"/>
                    </a:cubicBezTo>
                    <a:lnTo>
                      <a:pt x="76952" y="7694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CCB91B6-D766-48BF-85E7-2E390948C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6"/>
            <a:srcRect l="5436" r="9091"/>
            <a:stretch/>
          </p:blipFill>
          <p:spPr>
            <a:xfrm>
              <a:off x="1530348" y="4526729"/>
              <a:ext cx="1446375" cy="899718"/>
            </a:xfrm>
            <a:prstGeom prst="rect">
              <a:avLst/>
            </a:prstGeom>
          </p:spPr>
        </p:pic>
      </p:grpSp>
      <p:sp>
        <p:nvSpPr>
          <p:cNvPr id="15" name="Heptagon 14">
            <a:extLst>
              <a:ext uri="{FF2B5EF4-FFF2-40B4-BE49-F238E27FC236}">
                <a16:creationId xmlns:a16="http://schemas.microsoft.com/office/drawing/2014/main" id="{DBDC01F0-1042-4763-AB1D-501102DD3CE2}"/>
              </a:ext>
            </a:extLst>
          </p:cNvPr>
          <p:cNvSpPr/>
          <p:nvPr/>
        </p:nvSpPr>
        <p:spPr>
          <a:xfrm>
            <a:off x="4944862" y="2646571"/>
            <a:ext cx="1151138" cy="1108683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BAE9AC01-30AF-4406-B314-81200EFAB97F}"/>
              </a:ext>
            </a:extLst>
          </p:cNvPr>
          <p:cNvSpPr/>
          <p:nvPr/>
        </p:nvSpPr>
        <p:spPr>
          <a:xfrm>
            <a:off x="5963920" y="3577784"/>
            <a:ext cx="1005840" cy="882456"/>
          </a:xfrm>
          <a:prstGeom prst="pen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C02305-B50A-4775-AB37-2A832F8A7AA3}"/>
              </a:ext>
            </a:extLst>
          </p:cNvPr>
          <p:cNvPicPr>
            <a:picLocks noChangeAspect="1"/>
          </p:cNvPicPr>
          <p:nvPr/>
        </p:nvPicPr>
        <p:blipFill rotWithShape="1">
          <a:blip r:embed="rId57"/>
          <a:srcRect r="17079"/>
          <a:stretch/>
        </p:blipFill>
        <p:spPr>
          <a:xfrm>
            <a:off x="1537387" y="4517227"/>
            <a:ext cx="1446374" cy="91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028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3" name="Hexagon 2">
            <a:extLst>
              <a:ext uri="{FF2B5EF4-FFF2-40B4-BE49-F238E27FC236}">
                <a16:creationId xmlns:a16="http://schemas.microsoft.com/office/drawing/2014/main" id="{673F092E-DDA4-47C9-A082-0194C56E1153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389BBC4-F0E4-4D4B-B3E6-992B3E8AE392}"/>
              </a:ext>
            </a:extLst>
          </p:cNvPr>
          <p:cNvSpPr/>
          <p:nvPr/>
        </p:nvSpPr>
        <p:spPr>
          <a:xfrm>
            <a:off x="8365246" y="2317237"/>
            <a:ext cx="852752" cy="91542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AF9DB9A4-E5F3-4A1A-B74A-3088DAC334E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172390" y="2211835"/>
            <a:ext cx="445959" cy="45453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50461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13EFDA2-6F48-4754-8027-8F31C3DF1C6B}"/>
              </a:ext>
            </a:extLst>
          </p:cNvPr>
          <p:cNvGrpSpPr/>
          <p:nvPr/>
        </p:nvGrpSpPr>
        <p:grpSpPr>
          <a:xfrm>
            <a:off x="516795" y="2809022"/>
            <a:ext cx="577277" cy="1239957"/>
            <a:chOff x="516795" y="2845525"/>
            <a:chExt cx="577277" cy="12399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85006-C51E-43AA-B784-5E7DB9A13304}"/>
                </a:ext>
              </a:extLst>
            </p:cNvPr>
            <p:cNvSpPr/>
            <p:nvPr/>
          </p:nvSpPr>
          <p:spPr>
            <a:xfrm>
              <a:off x="516795" y="2845525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3AC0D-02F1-451B-8C04-7D041A59D810}"/>
                </a:ext>
              </a:extLst>
            </p:cNvPr>
            <p:cNvSpPr/>
            <p:nvPr/>
          </p:nvSpPr>
          <p:spPr>
            <a:xfrm>
              <a:off x="531114" y="3532933"/>
              <a:ext cx="562958" cy="5525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E031AFC4-9214-4C99-8B32-8C883711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050" y="2867283"/>
              <a:ext cx="463896" cy="463896"/>
            </a:xfrm>
            <a:prstGeom prst="rect">
              <a:avLst/>
            </a:prstGeom>
          </p:spPr>
        </p:pic>
        <p:pic>
          <p:nvPicPr>
            <p:cNvPr id="24" name="Graphic 23" descr="Flag1">
              <a:extLst>
                <a:ext uri="{FF2B5EF4-FFF2-40B4-BE49-F238E27FC236}">
                  <a16:creationId xmlns:a16="http://schemas.microsoft.com/office/drawing/2014/main" id="{DABE8CC2-F51C-4EE0-B3AB-52B0C116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121" y="3614287"/>
              <a:ext cx="406581" cy="412684"/>
            </a:xfrm>
            <a:prstGeom prst="rect">
              <a:avLst/>
            </a:prstGeom>
          </p:spPr>
        </p:pic>
      </p:grpSp>
      <p:sp>
        <p:nvSpPr>
          <p:cNvPr id="2" name="Octagon 1">
            <a:extLst>
              <a:ext uri="{FF2B5EF4-FFF2-40B4-BE49-F238E27FC236}">
                <a16:creationId xmlns:a16="http://schemas.microsoft.com/office/drawing/2014/main" id="{83406F8E-75D2-4B4E-AD6C-8202F73ADA32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A7153D-090F-4CD7-B7B7-11D33F3BE103}"/>
              </a:ext>
            </a:extLst>
          </p:cNvPr>
          <p:cNvGrpSpPr/>
          <p:nvPr/>
        </p:nvGrpSpPr>
        <p:grpSpPr>
          <a:xfrm>
            <a:off x="3606113" y="5794521"/>
            <a:ext cx="4979775" cy="612712"/>
            <a:chOff x="3953494" y="5794521"/>
            <a:chExt cx="4979775" cy="6127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781A8-DC9B-4D36-BB9C-8BD4AE95C1E9}"/>
                </a:ext>
              </a:extLst>
            </p:cNvPr>
            <p:cNvGrpSpPr/>
            <p:nvPr/>
          </p:nvGrpSpPr>
          <p:grpSpPr>
            <a:xfrm>
              <a:off x="3953494" y="5847010"/>
              <a:ext cx="4979775" cy="519132"/>
              <a:chOff x="4009790" y="5847010"/>
              <a:chExt cx="4979775" cy="519132"/>
            </a:xfrm>
          </p:grpSpPr>
          <p:pic>
            <p:nvPicPr>
              <p:cNvPr id="34" name="Graphic 33" descr="Download">
                <a:extLst>
                  <a:ext uri="{FF2B5EF4-FFF2-40B4-BE49-F238E27FC236}">
                    <a16:creationId xmlns:a16="http://schemas.microsoft.com/office/drawing/2014/main" id="{EEE2DCC6-9800-49E7-B081-08E9C627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70433" y="5847010"/>
                <a:ext cx="519132" cy="51913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9D9FD5-7C56-425E-859D-AD173F73809D}"/>
                  </a:ext>
                </a:extLst>
              </p:cNvPr>
              <p:cNvGrpSpPr/>
              <p:nvPr/>
            </p:nvGrpSpPr>
            <p:grpSpPr>
              <a:xfrm>
                <a:off x="4009790" y="5848580"/>
                <a:ext cx="4340527" cy="475072"/>
                <a:chOff x="2946672" y="5848580"/>
                <a:chExt cx="4340527" cy="475072"/>
              </a:xfrm>
            </p:grpSpPr>
            <p:pic>
              <p:nvPicPr>
                <p:cNvPr id="46" name="Graphic 45" descr="Back">
                  <a:extLst>
                    <a:ext uri="{FF2B5EF4-FFF2-40B4-BE49-F238E27FC236}">
                      <a16:creationId xmlns:a16="http://schemas.microsoft.com/office/drawing/2014/main" id="{029B1774-20AA-40E6-A0B9-1160BAA56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6672" y="5848580"/>
                  <a:ext cx="461398" cy="468324"/>
                </a:xfrm>
                <a:prstGeom prst="rect">
                  <a:avLst/>
                </a:prstGeom>
              </p:spPr>
            </p:pic>
            <p:pic>
              <p:nvPicPr>
                <p:cNvPr id="49" name="Graphic 48" descr="Back">
                  <a:extLst>
                    <a:ext uri="{FF2B5EF4-FFF2-40B4-BE49-F238E27FC236}">
                      <a16:creationId xmlns:a16="http://schemas.microsoft.com/office/drawing/2014/main" id="{DBABEB3A-0198-448A-ABFC-F1E4FE3E5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2815" y="5875112"/>
                  <a:ext cx="441907" cy="44854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Flag1">
                  <a:extLst>
                    <a:ext uri="{FF2B5EF4-FFF2-40B4-BE49-F238E27FC236}">
                      <a16:creationId xmlns:a16="http://schemas.microsoft.com/office/drawing/2014/main" id="{1349DACB-A160-4506-ADE4-6229531B6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0618" y="5894473"/>
                  <a:ext cx="406581" cy="412684"/>
                </a:xfrm>
                <a:prstGeom prst="rect">
                  <a:avLst/>
                </a:prstGeom>
              </p:spPr>
            </p:pic>
            <p:pic>
              <p:nvPicPr>
                <p:cNvPr id="53" name="Graphic 52" descr="Eraser">
                  <a:extLst>
                    <a:ext uri="{FF2B5EF4-FFF2-40B4-BE49-F238E27FC236}">
                      <a16:creationId xmlns:a16="http://schemas.microsoft.com/office/drawing/2014/main" id="{CF48594B-86A9-4284-A471-70CDBD9A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969" y="5848580"/>
                  <a:ext cx="441906" cy="448538"/>
                </a:xfrm>
                <a:prstGeom prst="rect">
                  <a:avLst/>
                </a:prstGeom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C486A1-E605-4108-AD4F-42E8C259FBCD}"/>
                    </a:ext>
                  </a:extLst>
                </p:cNvPr>
                <p:cNvSpPr/>
                <p:nvPr/>
              </p:nvSpPr>
              <p:spPr>
                <a:xfrm>
                  <a:off x="4892070" y="5906649"/>
                  <a:ext cx="339960" cy="33239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pic>
              <p:nvPicPr>
                <p:cNvPr id="55" name="Graphic 54" descr="Paint brush">
                  <a:extLst>
                    <a:ext uri="{FF2B5EF4-FFF2-40B4-BE49-F238E27FC236}">
                      <a16:creationId xmlns:a16="http://schemas.microsoft.com/office/drawing/2014/main" id="{A4C09F2F-C9AF-4B19-9A64-133B9FC0C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3149" y="5898864"/>
                  <a:ext cx="382236" cy="3879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Graphic 31" descr="Cursor">
              <a:extLst>
                <a:ext uri="{FF2B5EF4-FFF2-40B4-BE49-F238E27FC236}">
                  <a16:creationId xmlns:a16="http://schemas.microsoft.com/office/drawing/2014/main" id="{ECCB90F1-F23E-4A3E-9A0F-195A7029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65751" y="5794521"/>
              <a:ext cx="612712" cy="612712"/>
            </a:xfrm>
            <a:prstGeom prst="rect">
              <a:avLst/>
            </a:prstGeom>
          </p:spPr>
        </p:pic>
      </p:grpSp>
      <p:sp>
        <p:nvSpPr>
          <p:cNvPr id="3" name="Hexagon 2">
            <a:extLst>
              <a:ext uri="{FF2B5EF4-FFF2-40B4-BE49-F238E27FC236}">
                <a16:creationId xmlns:a16="http://schemas.microsoft.com/office/drawing/2014/main" id="{673F092E-DDA4-47C9-A082-0194C56E1153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389BBC4-F0E4-4D4B-B3E6-992B3E8AE392}"/>
              </a:ext>
            </a:extLst>
          </p:cNvPr>
          <p:cNvSpPr/>
          <p:nvPr/>
        </p:nvSpPr>
        <p:spPr>
          <a:xfrm>
            <a:off x="8365246" y="2317237"/>
            <a:ext cx="852752" cy="91542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742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ctagon 11">
            <a:extLst>
              <a:ext uri="{FF2B5EF4-FFF2-40B4-BE49-F238E27FC236}">
                <a16:creationId xmlns:a16="http://schemas.microsoft.com/office/drawing/2014/main" id="{B43A216E-28DE-4384-8F5E-B826BF42EC48}"/>
              </a:ext>
            </a:extLst>
          </p:cNvPr>
          <p:cNvSpPr/>
          <p:nvPr/>
        </p:nvSpPr>
        <p:spPr>
          <a:xfrm>
            <a:off x="2614086" y="1629351"/>
            <a:ext cx="1132195" cy="1017220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5C7976E3-BDD8-4DE9-9978-C74F5B0AE9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3275" y="5756625"/>
            <a:ext cx="779949" cy="779949"/>
          </a:xfrm>
          <a:prstGeom prst="rect">
            <a:avLst/>
          </a:prstGeom>
        </p:spPr>
      </p:pic>
      <p:pic>
        <p:nvPicPr>
          <p:cNvPr id="20" name="Graphic 19" descr="Circle with left arrow">
            <a:extLst>
              <a:ext uri="{FF2B5EF4-FFF2-40B4-BE49-F238E27FC236}">
                <a16:creationId xmlns:a16="http://schemas.microsoft.com/office/drawing/2014/main" id="{0DE2B4DB-A43B-475E-81B2-562601D39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4782" y="5579134"/>
            <a:ext cx="775356" cy="775356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790A6222-1894-44F8-9DD1-519B1CC1BF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53753" y="3331179"/>
            <a:ext cx="489450" cy="489450"/>
          </a:xfrm>
          <a:prstGeom prst="rect">
            <a:avLst/>
          </a:prstGeom>
        </p:spPr>
      </p:pic>
      <p:pic>
        <p:nvPicPr>
          <p:cNvPr id="27" name="Graphic 26" descr="Line arrow: Horizontal U-turn">
            <a:extLst>
              <a:ext uri="{FF2B5EF4-FFF2-40B4-BE49-F238E27FC236}">
                <a16:creationId xmlns:a16="http://schemas.microsoft.com/office/drawing/2014/main" id="{F7F43C79-12BE-41E9-BBE6-E30A7A0D6F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87776" y="2666374"/>
            <a:ext cx="455426" cy="455426"/>
          </a:xfrm>
          <a:prstGeom prst="rect">
            <a:avLst/>
          </a:prstGeom>
        </p:spPr>
      </p:pic>
      <p:pic>
        <p:nvPicPr>
          <p:cNvPr id="30" name="Graphic 29" descr="Disk">
            <a:extLst>
              <a:ext uri="{FF2B5EF4-FFF2-40B4-BE49-F238E27FC236}">
                <a16:creationId xmlns:a16="http://schemas.microsoft.com/office/drawing/2014/main" id="{A999A717-FDA6-4716-9701-B19B2C9305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35623" y="1830117"/>
            <a:ext cx="626878" cy="626878"/>
          </a:xfrm>
          <a:prstGeom prst="rect">
            <a:avLst/>
          </a:prstGeom>
        </p:spPr>
      </p:pic>
      <p:pic>
        <p:nvPicPr>
          <p:cNvPr id="44" name="Graphic 43" descr="Bookmark">
            <a:extLst>
              <a:ext uri="{FF2B5EF4-FFF2-40B4-BE49-F238E27FC236}">
                <a16:creationId xmlns:a16="http://schemas.microsoft.com/office/drawing/2014/main" id="{7A06479A-81C6-4867-A7B5-EBDA6F06CC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36465" y="130544"/>
            <a:ext cx="746585" cy="746585"/>
          </a:xfrm>
          <a:prstGeom prst="rect">
            <a:avLst/>
          </a:prstGeom>
        </p:spPr>
      </p:pic>
      <p:pic>
        <p:nvPicPr>
          <p:cNvPr id="47" name="Graphic 46" descr="Bookmark">
            <a:extLst>
              <a:ext uri="{FF2B5EF4-FFF2-40B4-BE49-F238E27FC236}">
                <a16:creationId xmlns:a16="http://schemas.microsoft.com/office/drawing/2014/main" id="{216C7C35-9E37-4D58-B603-00E67DB388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199730" y="968281"/>
            <a:ext cx="775356" cy="775356"/>
          </a:xfrm>
          <a:prstGeom prst="rect">
            <a:avLst/>
          </a:prstGeom>
        </p:spPr>
      </p:pic>
      <p:pic>
        <p:nvPicPr>
          <p:cNvPr id="51" name="Graphic 50" descr="Dance steps">
            <a:extLst>
              <a:ext uri="{FF2B5EF4-FFF2-40B4-BE49-F238E27FC236}">
                <a16:creationId xmlns:a16="http://schemas.microsoft.com/office/drawing/2014/main" id="{189DC229-3102-46D3-BA7D-DAB653414D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989488" y="302161"/>
            <a:ext cx="914400" cy="914400"/>
          </a:xfrm>
          <a:prstGeom prst="rect">
            <a:avLst/>
          </a:prstGeom>
        </p:spPr>
      </p:pic>
      <p:pic>
        <p:nvPicPr>
          <p:cNvPr id="59" name="Graphic 58" descr="Download">
            <a:extLst>
              <a:ext uri="{FF2B5EF4-FFF2-40B4-BE49-F238E27FC236}">
                <a16:creationId xmlns:a16="http://schemas.microsoft.com/office/drawing/2014/main" id="{CB6A6A83-0D37-4444-83A2-0ED2291EFF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727199" y="5332037"/>
            <a:ext cx="494630" cy="494630"/>
          </a:xfrm>
          <a:prstGeom prst="rect">
            <a:avLst/>
          </a:prstGeom>
        </p:spPr>
      </p:pic>
      <p:pic>
        <p:nvPicPr>
          <p:cNvPr id="61" name="Graphic 60" descr="Future">
            <a:extLst>
              <a:ext uri="{FF2B5EF4-FFF2-40B4-BE49-F238E27FC236}">
                <a16:creationId xmlns:a16="http://schemas.microsoft.com/office/drawing/2014/main" id="{5CC654E2-06C6-4330-AF71-6222FDD35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67086" y="4757409"/>
            <a:ext cx="775357" cy="775357"/>
          </a:xfrm>
          <a:prstGeom prst="rect">
            <a:avLst/>
          </a:prstGeom>
        </p:spPr>
      </p:pic>
      <p:pic>
        <p:nvPicPr>
          <p:cNvPr id="63" name="Graphic 62" descr="Future">
            <a:extLst>
              <a:ext uri="{FF2B5EF4-FFF2-40B4-BE49-F238E27FC236}">
                <a16:creationId xmlns:a16="http://schemas.microsoft.com/office/drawing/2014/main" id="{29449189-987A-4D9A-A5D2-FA85B8FFD08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524417" y="4111736"/>
            <a:ext cx="414993" cy="414993"/>
          </a:xfrm>
          <a:prstGeom prst="rect">
            <a:avLst/>
          </a:prstGeom>
        </p:spPr>
      </p:pic>
      <p:pic>
        <p:nvPicPr>
          <p:cNvPr id="70" name="Graphic 69" descr="History">
            <a:extLst>
              <a:ext uri="{FF2B5EF4-FFF2-40B4-BE49-F238E27FC236}">
                <a16:creationId xmlns:a16="http://schemas.microsoft.com/office/drawing/2014/main" id="{9F61660F-B264-4885-8681-312AC47C4C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62" y="2806957"/>
            <a:ext cx="914400" cy="914400"/>
          </a:xfrm>
          <a:prstGeom prst="rect">
            <a:avLst/>
          </a:prstGeom>
        </p:spPr>
      </p:pic>
      <p:pic>
        <p:nvPicPr>
          <p:cNvPr id="88" name="Graphic 87" descr="Refresh">
            <a:extLst>
              <a:ext uri="{FF2B5EF4-FFF2-40B4-BE49-F238E27FC236}">
                <a16:creationId xmlns:a16="http://schemas.microsoft.com/office/drawing/2014/main" id="{050CF8E5-CA75-47CA-A366-2AF8836C415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1101707" y="6344965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9670EA-D7AC-41DA-AADA-5E0F0B815D98}"/>
              </a:ext>
            </a:extLst>
          </p:cNvPr>
          <p:cNvGrpSpPr/>
          <p:nvPr/>
        </p:nvGrpSpPr>
        <p:grpSpPr>
          <a:xfrm>
            <a:off x="1162134" y="1010991"/>
            <a:ext cx="2464043" cy="4836018"/>
            <a:chOff x="580531" y="812308"/>
            <a:chExt cx="2380761" cy="4836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7935EC-774C-421D-AF50-1C6C2C6C9EAE}"/>
                </a:ext>
              </a:extLst>
            </p:cNvPr>
            <p:cNvSpPr/>
            <p:nvPr/>
          </p:nvSpPr>
          <p:spPr>
            <a:xfrm>
              <a:off x="580531" y="812308"/>
              <a:ext cx="2380761" cy="4836018"/>
            </a:xfrm>
            <a:prstGeom prst="roundRect">
              <a:avLst>
                <a:gd name="adj" fmla="val 123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C987CA-3843-4562-B842-5B50CF72C579}"/>
                </a:ext>
              </a:extLst>
            </p:cNvPr>
            <p:cNvSpPr txBox="1"/>
            <p:nvPr/>
          </p:nvSpPr>
          <p:spPr>
            <a:xfrm>
              <a:off x="868970" y="877129"/>
              <a:ext cx="1856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Checkpoints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FA4E83-BA21-447F-BB15-85E52FE07D0C}"/>
                </a:ext>
              </a:extLst>
            </p:cNvPr>
            <p:cNvSpPr/>
            <p:nvPr/>
          </p:nvSpPr>
          <p:spPr>
            <a:xfrm flipH="1">
              <a:off x="2806454" y="1330036"/>
              <a:ext cx="66955" cy="3896358"/>
            </a:xfrm>
            <a:prstGeom prst="roundRect">
              <a:avLst>
                <a:gd name="adj" fmla="val 2049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CA2F95-F95E-4914-B7E7-D7EDCF5E4DA0}"/>
                </a:ext>
              </a:extLst>
            </p:cNvPr>
            <p:cNvSpPr/>
            <p:nvPr/>
          </p:nvSpPr>
          <p:spPr>
            <a:xfrm>
              <a:off x="2818135" y="1529596"/>
              <a:ext cx="45719" cy="166876"/>
            </a:xfrm>
            <a:prstGeom prst="roundRect">
              <a:avLst>
                <a:gd name="adj" fmla="val 2049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CC1320-AC76-4729-A117-14EFA2D092F6}"/>
                </a:ext>
              </a:extLst>
            </p:cNvPr>
            <p:cNvGrpSpPr/>
            <p:nvPr/>
          </p:nvGrpSpPr>
          <p:grpSpPr>
            <a:xfrm>
              <a:off x="893888" y="1280505"/>
              <a:ext cx="1477709" cy="1609719"/>
              <a:chOff x="799153" y="1291883"/>
              <a:chExt cx="1477709" cy="160971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C0473-ABC0-4AFC-82E3-7A5473512F28}"/>
                  </a:ext>
                </a:extLst>
              </p:cNvPr>
              <p:cNvSpPr txBox="1"/>
              <p:nvPr/>
            </p:nvSpPr>
            <p:spPr>
              <a:xfrm>
                <a:off x="835778" y="1291883"/>
                <a:ext cx="1441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B’s answer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7769F43-2541-4A2D-A95F-34CD0B6B7333}"/>
                  </a:ext>
                </a:extLst>
              </p:cNvPr>
              <p:cNvSpPr txBox="1"/>
              <p:nvPr/>
            </p:nvSpPr>
            <p:spPr>
              <a:xfrm>
                <a:off x="799153" y="2655381"/>
                <a:ext cx="14488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 A’s revised</a:t>
                </a:r>
              </a:p>
            </p:txBody>
          </p:sp>
        </p:grp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C7DE54B-DFBE-4F71-B460-460F8935399E}"/>
              </a:ext>
            </a:extLst>
          </p:cNvPr>
          <p:cNvSpPr/>
          <p:nvPr/>
        </p:nvSpPr>
        <p:spPr>
          <a:xfrm>
            <a:off x="516795" y="2809022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C58743F-723E-4C73-822D-FF556D07677F}"/>
              </a:ext>
            </a:extLst>
          </p:cNvPr>
          <p:cNvSpPr/>
          <p:nvPr/>
        </p:nvSpPr>
        <p:spPr>
          <a:xfrm>
            <a:off x="531114" y="3496430"/>
            <a:ext cx="562958" cy="5525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Graphic 1026" descr="Flag1">
            <a:extLst>
              <a:ext uri="{FF2B5EF4-FFF2-40B4-BE49-F238E27FC236}">
                <a16:creationId xmlns:a16="http://schemas.microsoft.com/office/drawing/2014/main" id="{04482B09-8074-48F1-9F8B-447F6338C61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121" y="3577784"/>
            <a:ext cx="406581" cy="412684"/>
          </a:xfrm>
          <a:prstGeom prst="rect">
            <a:avLst/>
          </a:prstGeom>
        </p:spPr>
      </p:pic>
      <p:pic>
        <p:nvPicPr>
          <p:cNvPr id="1031" name="Graphic 1030" descr="User">
            <a:extLst>
              <a:ext uri="{FF2B5EF4-FFF2-40B4-BE49-F238E27FC236}">
                <a16:creationId xmlns:a16="http://schemas.microsoft.com/office/drawing/2014/main" id="{A3269592-A6F3-49D9-B8D0-FE0C7999B6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71050" y="2830780"/>
            <a:ext cx="463896" cy="46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4486E-46C6-4F43-86EC-FD4033528259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3" y="3112639"/>
            <a:ext cx="1491495" cy="915593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0E482B7F-37F8-459E-B5E0-7B943F2D1C0D}"/>
              </a:ext>
            </a:extLst>
          </p:cNvPr>
          <p:cNvGrpSpPr/>
          <p:nvPr/>
        </p:nvGrpSpPr>
        <p:grpSpPr>
          <a:xfrm>
            <a:off x="3606113" y="5794521"/>
            <a:ext cx="4979775" cy="896769"/>
            <a:chOff x="3606113" y="5794521"/>
            <a:chExt cx="4979775" cy="89676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C422D68-28C9-413E-89C9-7BAB2A2BF530}"/>
                </a:ext>
              </a:extLst>
            </p:cNvPr>
            <p:cNvGrpSpPr/>
            <p:nvPr/>
          </p:nvGrpSpPr>
          <p:grpSpPr>
            <a:xfrm>
              <a:off x="3606113" y="5794521"/>
              <a:ext cx="4979775" cy="612712"/>
              <a:chOff x="3953494" y="5794521"/>
              <a:chExt cx="4979775" cy="61271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C87D34-5A58-4C82-9BD9-C275AC8078F7}"/>
                  </a:ext>
                </a:extLst>
              </p:cNvPr>
              <p:cNvGrpSpPr/>
              <p:nvPr/>
            </p:nvGrpSpPr>
            <p:grpSpPr>
              <a:xfrm>
                <a:off x="3953494" y="5847010"/>
                <a:ext cx="4979775" cy="519132"/>
                <a:chOff x="4009790" y="5847010"/>
                <a:chExt cx="4979775" cy="519132"/>
              </a:xfrm>
            </p:grpSpPr>
            <p:pic>
              <p:nvPicPr>
                <p:cNvPr id="83" name="Graphic 82" descr="Download">
                  <a:extLst>
                    <a:ext uri="{FF2B5EF4-FFF2-40B4-BE49-F238E27FC236}">
                      <a16:creationId xmlns:a16="http://schemas.microsoft.com/office/drawing/2014/main" id="{435D4046-A5BA-4158-9A6A-5EC6FC52A4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0433" y="5847010"/>
                  <a:ext cx="519132" cy="519132"/>
                </a:xfrm>
                <a:prstGeom prst="rect">
                  <a:avLst/>
                </a:prstGeom>
              </p:spPr>
            </p:pic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809E251C-BEA1-479A-B318-B343245EF2E2}"/>
                    </a:ext>
                  </a:extLst>
                </p:cNvPr>
                <p:cNvGrpSpPr/>
                <p:nvPr/>
              </p:nvGrpSpPr>
              <p:grpSpPr>
                <a:xfrm>
                  <a:off x="4009790" y="5848580"/>
                  <a:ext cx="4340527" cy="475072"/>
                  <a:chOff x="2946672" y="5848580"/>
                  <a:chExt cx="4340527" cy="475072"/>
                </a:xfrm>
              </p:grpSpPr>
              <p:pic>
                <p:nvPicPr>
                  <p:cNvPr id="85" name="Graphic 84" descr="Back">
                    <a:extLst>
                      <a:ext uri="{FF2B5EF4-FFF2-40B4-BE49-F238E27FC236}">
                        <a16:creationId xmlns:a16="http://schemas.microsoft.com/office/drawing/2014/main" id="{DF80DB7D-7B56-407D-AEB2-476D2EF652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6672" y="5848580"/>
                    <a:ext cx="461398" cy="468324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ack">
                    <a:extLst>
                      <a:ext uri="{FF2B5EF4-FFF2-40B4-BE49-F238E27FC236}">
                        <a16:creationId xmlns:a16="http://schemas.microsoft.com/office/drawing/2014/main" id="{247C668C-5BF4-48AD-A6B2-B870BE2C8E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2815" y="5875112"/>
                    <a:ext cx="441907" cy="44854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Flag1">
                    <a:extLst>
                      <a:ext uri="{FF2B5EF4-FFF2-40B4-BE49-F238E27FC236}">
                        <a16:creationId xmlns:a16="http://schemas.microsoft.com/office/drawing/2014/main" id="{31FFE31B-6AE7-4124-8269-8D711439A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0618" y="5894473"/>
                    <a:ext cx="406581" cy="412684"/>
                  </a:xfrm>
                  <a:prstGeom prst="rect">
                    <a:avLst/>
                  </a:prstGeom>
                  <a:effectLst>
                    <a:glow rad="101600">
                      <a:schemeClr val="bg1">
                        <a:lumMod val="65000"/>
                        <a:alpha val="60000"/>
                      </a:schemeClr>
                    </a:glow>
                  </a:effectLst>
                </p:spPr>
              </p:pic>
              <p:pic>
                <p:nvPicPr>
                  <p:cNvPr id="89" name="Graphic 88" descr="Eraser">
                    <a:extLst>
                      <a:ext uri="{FF2B5EF4-FFF2-40B4-BE49-F238E27FC236}">
                        <a16:creationId xmlns:a16="http://schemas.microsoft.com/office/drawing/2014/main" id="{C3623B22-2CB7-4A44-9702-D65F22B295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969" y="5848580"/>
                    <a:ext cx="441906" cy="448538"/>
                  </a:xfrm>
                  <a:prstGeom prst="rect">
                    <a:avLst/>
                  </a:prstGeom>
                </p:spPr>
              </p:pic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23B6254-3AF4-4D1C-A776-D73CB0EB3EF2}"/>
                      </a:ext>
                    </a:extLst>
                  </p:cNvPr>
                  <p:cNvSpPr/>
                  <p:nvPr/>
                </p:nvSpPr>
                <p:spPr>
                  <a:xfrm>
                    <a:off x="4892070" y="5906649"/>
                    <a:ext cx="339960" cy="332399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pic>
                <p:nvPicPr>
                  <p:cNvPr id="91" name="Graphic 90" descr="Paint brush">
                    <a:extLst>
                      <a:ext uri="{FF2B5EF4-FFF2-40B4-BE49-F238E27FC236}">
                        <a16:creationId xmlns:a16="http://schemas.microsoft.com/office/drawing/2014/main" id="{96AEC062-3B4D-4D4F-98FD-AA889A6E2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3149" y="5898864"/>
                    <a:ext cx="382236" cy="387973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2" name="Graphic 81" descr="Cursor">
                <a:extLst>
                  <a:ext uri="{FF2B5EF4-FFF2-40B4-BE49-F238E27FC236}">
                    <a16:creationId xmlns:a16="http://schemas.microsoft.com/office/drawing/2014/main" id="{E8EA442B-5F46-46EE-ACB3-2D45BC60F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tretch>
                <a:fillRect/>
              </a:stretch>
            </p:blipFill>
            <p:spPr>
              <a:xfrm>
                <a:off x="7065751" y="5794521"/>
                <a:ext cx="612712" cy="612712"/>
              </a:xfrm>
              <a:prstGeom prst="rect">
                <a:avLst/>
              </a:prstGeom>
            </p:spPr>
          </p:pic>
        </p:grpSp>
        <p:sp>
          <p:nvSpPr>
            <p:cNvPr id="80" name="Arrow: Up 79">
              <a:extLst>
                <a:ext uri="{FF2B5EF4-FFF2-40B4-BE49-F238E27FC236}">
                  <a16:creationId xmlns:a16="http://schemas.microsoft.com/office/drawing/2014/main" id="{39015870-65D8-4EF1-9886-0EBD0E732144}"/>
                </a:ext>
              </a:extLst>
            </p:cNvPr>
            <p:cNvSpPr/>
            <p:nvPr/>
          </p:nvSpPr>
          <p:spPr>
            <a:xfrm rot="20317109">
              <a:off x="7696108" y="6101752"/>
              <a:ext cx="380669" cy="58953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176B985F-DC01-41CA-A795-3BF613136D46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r="9387"/>
          <a:stretch/>
        </p:blipFill>
        <p:spPr>
          <a:xfrm>
            <a:off x="1510983" y="1725409"/>
            <a:ext cx="1503434" cy="915593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47B2099-F5F8-4197-AD24-02F0E20F3C9C}"/>
              </a:ext>
            </a:extLst>
          </p:cNvPr>
          <p:cNvGrpSpPr/>
          <p:nvPr/>
        </p:nvGrpSpPr>
        <p:grpSpPr>
          <a:xfrm>
            <a:off x="3067680" y="1973645"/>
            <a:ext cx="340956" cy="338554"/>
            <a:chOff x="3067680" y="4827681"/>
            <a:chExt cx="340956" cy="3385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246AA8-E84E-446D-BE7E-EB777298DB6A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Graphic 89" descr="Refresh">
              <a:extLst>
                <a:ext uri="{FF2B5EF4-FFF2-40B4-BE49-F238E27FC236}">
                  <a16:creationId xmlns:a16="http://schemas.microsoft.com/office/drawing/2014/main" id="{4A815BF4-15CD-4A6A-B84F-D043DD25062A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EEE2E43-591D-479B-9998-91955C9B2E15}"/>
              </a:ext>
            </a:extLst>
          </p:cNvPr>
          <p:cNvGrpSpPr/>
          <p:nvPr/>
        </p:nvGrpSpPr>
        <p:grpSpPr>
          <a:xfrm>
            <a:off x="3053826" y="3382196"/>
            <a:ext cx="340956" cy="338554"/>
            <a:chOff x="3067680" y="4827681"/>
            <a:chExt cx="340956" cy="3385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7D627A5-5DA1-403F-A5D2-A6523B1F93A6}"/>
                </a:ext>
              </a:extLst>
            </p:cNvPr>
            <p:cNvSpPr/>
            <p:nvPr/>
          </p:nvSpPr>
          <p:spPr>
            <a:xfrm>
              <a:off x="3067680" y="4827681"/>
              <a:ext cx="340956" cy="338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9" name="Graphic 89" descr="Refresh">
              <a:extLst>
                <a:ext uri="{FF2B5EF4-FFF2-40B4-BE49-F238E27FC236}">
                  <a16:creationId xmlns:a16="http://schemas.microsoft.com/office/drawing/2014/main" id="{D44C3979-938A-45F2-9A67-EF23E6C86B4C}"/>
                </a:ext>
              </a:extLst>
            </p:cNvPr>
            <p:cNvSpPr/>
            <p:nvPr/>
          </p:nvSpPr>
          <p:spPr>
            <a:xfrm>
              <a:off x="3141463" y="4891323"/>
              <a:ext cx="198344" cy="212964"/>
            </a:xfrm>
            <a:custGeom>
              <a:avLst/>
              <a:gdLst>
                <a:gd name="connsiteX0" fmla="*/ 76952 w 265543"/>
                <a:gd name="connsiteY0" fmla="*/ 84647 h 277071"/>
                <a:gd name="connsiteX1" fmla="*/ 0 w 265543"/>
                <a:gd name="connsiteY1" fmla="*/ 84647 h 277071"/>
                <a:gd name="connsiteX2" fmla="*/ 0 w 265543"/>
                <a:gd name="connsiteY2" fmla="*/ 7695 h 277071"/>
                <a:gd name="connsiteX3" fmla="*/ 7695 w 265543"/>
                <a:gd name="connsiteY3" fmla="*/ 7695 h 277071"/>
                <a:gd name="connsiteX4" fmla="*/ 7695 w 265543"/>
                <a:gd name="connsiteY4" fmla="*/ 68056 h 277071"/>
                <a:gd name="connsiteX5" fmla="*/ 7730 w 265543"/>
                <a:gd name="connsiteY5" fmla="*/ 68091 h 277071"/>
                <a:gd name="connsiteX6" fmla="*/ 7764 w 265543"/>
                <a:gd name="connsiteY6" fmla="*/ 68056 h 277071"/>
                <a:gd name="connsiteX7" fmla="*/ 197487 w 265543"/>
                <a:gd name="connsiteY7" fmla="*/ 19293 h 277071"/>
                <a:gd name="connsiteX8" fmla="*/ 246250 w 265543"/>
                <a:gd name="connsiteY8" fmla="*/ 209015 h 277071"/>
                <a:gd name="connsiteX9" fmla="*/ 56528 w 265543"/>
                <a:gd name="connsiteY9" fmla="*/ 257778 h 277071"/>
                <a:gd name="connsiteX10" fmla="*/ 31989 w 265543"/>
                <a:gd name="connsiteY10" fmla="*/ 239321 h 277071"/>
                <a:gd name="connsiteX11" fmla="*/ 37268 w 265543"/>
                <a:gd name="connsiteY11" fmla="*/ 233723 h 277071"/>
                <a:gd name="connsiteX12" fmla="*/ 222238 w 265543"/>
                <a:gd name="connsiteY12" fmla="*/ 228317 h 277071"/>
                <a:gd name="connsiteX13" fmla="*/ 216833 w 265543"/>
                <a:gd name="connsiteY13" fmla="*/ 43347 h 277071"/>
                <a:gd name="connsiteX14" fmla="*/ 31862 w 265543"/>
                <a:gd name="connsiteY14" fmla="*/ 48753 h 277071"/>
                <a:gd name="connsiteX15" fmla="*/ 11635 w 265543"/>
                <a:gd name="connsiteY15" fmla="*/ 76883 h 277071"/>
                <a:gd name="connsiteX16" fmla="*/ 11649 w 265543"/>
                <a:gd name="connsiteY16" fmla="*/ 76936 h 277071"/>
                <a:gd name="connsiteX17" fmla="*/ 11670 w 265543"/>
                <a:gd name="connsiteY17" fmla="*/ 76941 h 277071"/>
                <a:gd name="connsiteX18" fmla="*/ 76952 w 265543"/>
                <a:gd name="connsiteY18" fmla="*/ 76941 h 27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5543" h="277071">
                  <a:moveTo>
                    <a:pt x="76952" y="84647"/>
                  </a:moveTo>
                  <a:lnTo>
                    <a:pt x="0" y="84647"/>
                  </a:lnTo>
                  <a:lnTo>
                    <a:pt x="0" y="7695"/>
                  </a:lnTo>
                  <a:lnTo>
                    <a:pt x="7695" y="7695"/>
                  </a:lnTo>
                  <a:lnTo>
                    <a:pt x="7695" y="68056"/>
                  </a:lnTo>
                  <a:cubicBezTo>
                    <a:pt x="7695" y="68076"/>
                    <a:pt x="7711" y="68091"/>
                    <a:pt x="7730" y="68091"/>
                  </a:cubicBezTo>
                  <a:cubicBezTo>
                    <a:pt x="7749" y="68091"/>
                    <a:pt x="7764" y="68076"/>
                    <a:pt x="7764" y="68056"/>
                  </a:cubicBezTo>
                  <a:cubicBezTo>
                    <a:pt x="46689" y="2201"/>
                    <a:pt x="131631" y="-19631"/>
                    <a:pt x="197487" y="19293"/>
                  </a:cubicBezTo>
                  <a:cubicBezTo>
                    <a:pt x="263343" y="58218"/>
                    <a:pt x="285174" y="143160"/>
                    <a:pt x="246250" y="209015"/>
                  </a:cubicBezTo>
                  <a:cubicBezTo>
                    <a:pt x="207325" y="274871"/>
                    <a:pt x="122383" y="296703"/>
                    <a:pt x="56528" y="257778"/>
                  </a:cubicBezTo>
                  <a:cubicBezTo>
                    <a:pt x="47689" y="252555"/>
                    <a:pt x="39459" y="246364"/>
                    <a:pt x="31989" y="239321"/>
                  </a:cubicBezTo>
                  <a:lnTo>
                    <a:pt x="37268" y="233723"/>
                  </a:lnTo>
                  <a:cubicBezTo>
                    <a:pt x="89839" y="283309"/>
                    <a:pt x="172653" y="280888"/>
                    <a:pt x="222238" y="228317"/>
                  </a:cubicBezTo>
                  <a:cubicBezTo>
                    <a:pt x="271824" y="175747"/>
                    <a:pt x="269403" y="92932"/>
                    <a:pt x="216833" y="43347"/>
                  </a:cubicBezTo>
                  <a:cubicBezTo>
                    <a:pt x="164262" y="-6238"/>
                    <a:pt x="81447" y="-3818"/>
                    <a:pt x="31862" y="48753"/>
                  </a:cubicBezTo>
                  <a:cubicBezTo>
                    <a:pt x="23903" y="57192"/>
                    <a:pt x="17101" y="66651"/>
                    <a:pt x="11635" y="76883"/>
                  </a:cubicBezTo>
                  <a:cubicBezTo>
                    <a:pt x="11624" y="76901"/>
                    <a:pt x="11631" y="76925"/>
                    <a:pt x="11649" y="76936"/>
                  </a:cubicBezTo>
                  <a:cubicBezTo>
                    <a:pt x="11656" y="76939"/>
                    <a:pt x="11663" y="76941"/>
                    <a:pt x="11670" y="76941"/>
                  </a:cubicBezTo>
                  <a:lnTo>
                    <a:pt x="76952" y="769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Hexagon 1">
            <a:extLst>
              <a:ext uri="{FF2B5EF4-FFF2-40B4-BE49-F238E27FC236}">
                <a16:creationId xmlns:a16="http://schemas.microsoft.com/office/drawing/2014/main" id="{6739DF53-F862-48B0-AA83-1AEDA4C3DB8B}"/>
              </a:ext>
            </a:extLst>
          </p:cNvPr>
          <p:cNvSpPr/>
          <p:nvPr/>
        </p:nvSpPr>
        <p:spPr>
          <a:xfrm>
            <a:off x="7348638" y="1750949"/>
            <a:ext cx="1114639" cy="915425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95D24-29CD-4EDA-BAD8-122A86AE05DD}"/>
              </a:ext>
            </a:extLst>
          </p:cNvPr>
          <p:cNvSpPr txBox="1"/>
          <p:nvPr/>
        </p:nvSpPr>
        <p:spPr>
          <a:xfrm>
            <a:off x="1530349" y="4281452"/>
            <a:ext cx="144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Student B’s revised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EBCA-B729-41A9-9A1D-E5D1BDC403F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r="14125"/>
          <a:stretch/>
        </p:blipFill>
        <p:spPr>
          <a:xfrm>
            <a:off x="1505862" y="1716303"/>
            <a:ext cx="1491495" cy="91559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2153383-11F1-4734-916B-8DC0345FC828}"/>
              </a:ext>
            </a:extLst>
          </p:cNvPr>
          <p:cNvGrpSpPr/>
          <p:nvPr/>
        </p:nvGrpSpPr>
        <p:grpSpPr>
          <a:xfrm>
            <a:off x="1537387" y="1721979"/>
            <a:ext cx="1865260" cy="2002823"/>
            <a:chOff x="1543376" y="3163412"/>
            <a:chExt cx="1865260" cy="200282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462B92B-781D-4992-BA24-D98E87475FE3}"/>
                </a:ext>
              </a:extLst>
            </p:cNvPr>
            <p:cNvGrpSpPr/>
            <p:nvPr/>
          </p:nvGrpSpPr>
          <p:grpSpPr>
            <a:xfrm>
              <a:off x="3067680" y="4827681"/>
              <a:ext cx="340956" cy="338554"/>
              <a:chOff x="3067680" y="4827681"/>
              <a:chExt cx="340956" cy="338554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94863A6-6AE8-4A1F-97B8-3F972D90F445}"/>
                  </a:ext>
                </a:extLst>
              </p:cNvPr>
              <p:cNvSpPr/>
              <p:nvPr/>
            </p:nvSpPr>
            <p:spPr>
              <a:xfrm>
                <a:off x="3067680" y="4827681"/>
                <a:ext cx="340956" cy="3385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3" name="Graphic 89" descr="Refresh">
                <a:extLst>
                  <a:ext uri="{FF2B5EF4-FFF2-40B4-BE49-F238E27FC236}">
                    <a16:creationId xmlns:a16="http://schemas.microsoft.com/office/drawing/2014/main" id="{DDC3890C-D2AA-4005-9CCF-03F3817AFF95}"/>
                  </a:ext>
                </a:extLst>
              </p:cNvPr>
              <p:cNvSpPr/>
              <p:nvPr/>
            </p:nvSpPr>
            <p:spPr>
              <a:xfrm>
                <a:off x="3141463" y="4891323"/>
                <a:ext cx="198344" cy="212964"/>
              </a:xfrm>
              <a:custGeom>
                <a:avLst/>
                <a:gdLst>
                  <a:gd name="connsiteX0" fmla="*/ 76952 w 265543"/>
                  <a:gd name="connsiteY0" fmla="*/ 84647 h 277071"/>
                  <a:gd name="connsiteX1" fmla="*/ 0 w 265543"/>
                  <a:gd name="connsiteY1" fmla="*/ 84647 h 277071"/>
                  <a:gd name="connsiteX2" fmla="*/ 0 w 265543"/>
                  <a:gd name="connsiteY2" fmla="*/ 7695 h 277071"/>
                  <a:gd name="connsiteX3" fmla="*/ 7695 w 265543"/>
                  <a:gd name="connsiteY3" fmla="*/ 7695 h 277071"/>
                  <a:gd name="connsiteX4" fmla="*/ 7695 w 265543"/>
                  <a:gd name="connsiteY4" fmla="*/ 68056 h 277071"/>
                  <a:gd name="connsiteX5" fmla="*/ 7730 w 265543"/>
                  <a:gd name="connsiteY5" fmla="*/ 68091 h 277071"/>
                  <a:gd name="connsiteX6" fmla="*/ 7764 w 265543"/>
                  <a:gd name="connsiteY6" fmla="*/ 68056 h 277071"/>
                  <a:gd name="connsiteX7" fmla="*/ 197487 w 265543"/>
                  <a:gd name="connsiteY7" fmla="*/ 19293 h 277071"/>
                  <a:gd name="connsiteX8" fmla="*/ 246250 w 265543"/>
                  <a:gd name="connsiteY8" fmla="*/ 209015 h 277071"/>
                  <a:gd name="connsiteX9" fmla="*/ 56528 w 265543"/>
                  <a:gd name="connsiteY9" fmla="*/ 257778 h 277071"/>
                  <a:gd name="connsiteX10" fmla="*/ 31989 w 265543"/>
                  <a:gd name="connsiteY10" fmla="*/ 239321 h 277071"/>
                  <a:gd name="connsiteX11" fmla="*/ 37268 w 265543"/>
                  <a:gd name="connsiteY11" fmla="*/ 233723 h 277071"/>
                  <a:gd name="connsiteX12" fmla="*/ 222238 w 265543"/>
                  <a:gd name="connsiteY12" fmla="*/ 228317 h 277071"/>
                  <a:gd name="connsiteX13" fmla="*/ 216833 w 265543"/>
                  <a:gd name="connsiteY13" fmla="*/ 43347 h 277071"/>
                  <a:gd name="connsiteX14" fmla="*/ 31862 w 265543"/>
                  <a:gd name="connsiteY14" fmla="*/ 48753 h 277071"/>
                  <a:gd name="connsiteX15" fmla="*/ 11635 w 265543"/>
                  <a:gd name="connsiteY15" fmla="*/ 76883 h 277071"/>
                  <a:gd name="connsiteX16" fmla="*/ 11649 w 265543"/>
                  <a:gd name="connsiteY16" fmla="*/ 76936 h 277071"/>
                  <a:gd name="connsiteX17" fmla="*/ 11670 w 265543"/>
                  <a:gd name="connsiteY17" fmla="*/ 76941 h 277071"/>
                  <a:gd name="connsiteX18" fmla="*/ 76952 w 265543"/>
                  <a:gd name="connsiteY18" fmla="*/ 76941 h 27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5543" h="277071">
                    <a:moveTo>
                      <a:pt x="76952" y="84647"/>
                    </a:moveTo>
                    <a:lnTo>
                      <a:pt x="0" y="84647"/>
                    </a:lnTo>
                    <a:lnTo>
                      <a:pt x="0" y="7695"/>
                    </a:lnTo>
                    <a:lnTo>
                      <a:pt x="7695" y="7695"/>
                    </a:lnTo>
                    <a:lnTo>
                      <a:pt x="7695" y="68056"/>
                    </a:lnTo>
                    <a:cubicBezTo>
                      <a:pt x="7695" y="68076"/>
                      <a:pt x="7711" y="68091"/>
                      <a:pt x="7730" y="68091"/>
                    </a:cubicBezTo>
                    <a:cubicBezTo>
                      <a:pt x="7749" y="68091"/>
                      <a:pt x="7764" y="68076"/>
                      <a:pt x="7764" y="68056"/>
                    </a:cubicBezTo>
                    <a:cubicBezTo>
                      <a:pt x="46689" y="2201"/>
                      <a:pt x="131631" y="-19631"/>
                      <a:pt x="197487" y="19293"/>
                    </a:cubicBezTo>
                    <a:cubicBezTo>
                      <a:pt x="263343" y="58218"/>
                      <a:pt x="285174" y="143160"/>
                      <a:pt x="246250" y="209015"/>
                    </a:cubicBezTo>
                    <a:cubicBezTo>
                      <a:pt x="207325" y="274871"/>
                      <a:pt x="122383" y="296703"/>
                      <a:pt x="56528" y="257778"/>
                    </a:cubicBezTo>
                    <a:cubicBezTo>
                      <a:pt x="47689" y="252555"/>
                      <a:pt x="39459" y="246364"/>
                      <a:pt x="31989" y="239321"/>
                    </a:cubicBezTo>
                    <a:lnTo>
                      <a:pt x="37268" y="233723"/>
                    </a:lnTo>
                    <a:cubicBezTo>
                      <a:pt x="89839" y="283309"/>
                      <a:pt x="172653" y="280888"/>
                      <a:pt x="222238" y="228317"/>
                    </a:cubicBezTo>
                    <a:cubicBezTo>
                      <a:pt x="271824" y="175747"/>
                      <a:pt x="269403" y="92932"/>
                      <a:pt x="216833" y="43347"/>
                    </a:cubicBezTo>
                    <a:cubicBezTo>
                      <a:pt x="164262" y="-6238"/>
                      <a:pt x="81447" y="-3818"/>
                      <a:pt x="31862" y="48753"/>
                    </a:cubicBezTo>
                    <a:cubicBezTo>
                      <a:pt x="23903" y="57192"/>
                      <a:pt x="17101" y="66651"/>
                      <a:pt x="11635" y="76883"/>
                    </a:cubicBezTo>
                    <a:cubicBezTo>
                      <a:pt x="11624" y="76901"/>
                      <a:pt x="11631" y="76925"/>
                      <a:pt x="11649" y="76936"/>
                    </a:cubicBezTo>
                    <a:cubicBezTo>
                      <a:pt x="11656" y="76939"/>
                      <a:pt x="11663" y="76941"/>
                      <a:pt x="11670" y="76941"/>
                    </a:cubicBezTo>
                    <a:lnTo>
                      <a:pt x="76952" y="7694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CCB91B6-D766-48BF-85E7-2E390948C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6"/>
            <a:srcRect l="5436" r="9091"/>
            <a:stretch/>
          </p:blipFill>
          <p:spPr>
            <a:xfrm>
              <a:off x="1543376" y="3163412"/>
              <a:ext cx="1446375" cy="89971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C28EF-88A0-4369-A9D0-BC5AD514BF9F}"/>
              </a:ext>
            </a:extLst>
          </p:cNvPr>
          <p:cNvPicPr>
            <a:picLocks noChangeAspect="1"/>
          </p:cNvPicPr>
          <p:nvPr/>
        </p:nvPicPr>
        <p:blipFill rotWithShape="1">
          <a:blip r:embed="rId57"/>
          <a:srcRect r="17079"/>
          <a:stretch/>
        </p:blipFill>
        <p:spPr>
          <a:xfrm>
            <a:off x="1506951" y="3146210"/>
            <a:ext cx="1446374" cy="915593"/>
          </a:xfrm>
          <a:prstGeom prst="rect">
            <a:avLst/>
          </a:prstGeo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2C500121-3979-4B6E-AE27-CCC83A2C8D2B}"/>
              </a:ext>
            </a:extLst>
          </p:cNvPr>
          <p:cNvSpPr/>
          <p:nvPr/>
        </p:nvSpPr>
        <p:spPr>
          <a:xfrm>
            <a:off x="8365246" y="2317237"/>
            <a:ext cx="852752" cy="91542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9CBB6E-FD83-4F29-A55B-BC6FB5BD6DA4}"/>
              </a:ext>
            </a:extLst>
          </p:cNvPr>
          <p:cNvPicPr>
            <a:picLocks noChangeAspect="1"/>
          </p:cNvPicPr>
          <p:nvPr/>
        </p:nvPicPr>
        <p:blipFill rotWithShape="1">
          <a:blip r:embed="rId58"/>
          <a:srcRect l="5298" r="8358"/>
          <a:stretch/>
        </p:blipFill>
        <p:spPr>
          <a:xfrm>
            <a:off x="1545123" y="4523809"/>
            <a:ext cx="1431600" cy="886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5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A8202-28DC-4CC1-BC83-A23E00E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Layout Idea 1</a:t>
            </a:r>
          </a:p>
        </p:txBody>
      </p:sp>
    </p:spTree>
    <p:extLst>
      <p:ext uri="{BB962C8B-B14F-4D97-AF65-F5344CB8AC3E}">
        <p14:creationId xmlns:p14="http://schemas.microsoft.com/office/powerpoint/2010/main" val="208297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3" y="505476"/>
            <a:ext cx="11382374" cy="6033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1C4A55-82A9-49B1-BDB8-F28959AD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08" y="1504026"/>
            <a:ext cx="7690551" cy="38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32" name="Graphic 31" descr="Back">
            <a:extLst>
              <a:ext uri="{FF2B5EF4-FFF2-40B4-BE49-F238E27FC236}">
                <a16:creationId xmlns:a16="http://schemas.microsoft.com/office/drawing/2014/main" id="{B023DF87-1D31-4476-ADB9-A341E6411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836" y="1678544"/>
            <a:ext cx="441479" cy="448106"/>
          </a:xfrm>
          <a:prstGeom prst="rect">
            <a:avLst/>
          </a:prstGeom>
        </p:spPr>
      </p:pic>
      <p:pic>
        <p:nvPicPr>
          <p:cNvPr id="34" name="Graphic 33" descr="Back">
            <a:extLst>
              <a:ext uri="{FF2B5EF4-FFF2-40B4-BE49-F238E27FC236}">
                <a16:creationId xmlns:a16="http://schemas.microsoft.com/office/drawing/2014/main" id="{43A0EFAC-1FE7-4D1E-A346-796AE0AED5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1345" y="2181693"/>
            <a:ext cx="441907" cy="448540"/>
          </a:xfrm>
          <a:prstGeom prst="rect">
            <a:avLst/>
          </a:prstGeom>
        </p:spPr>
      </p:pic>
      <p:pic>
        <p:nvPicPr>
          <p:cNvPr id="36" name="Graphic 35" descr="Flag1">
            <a:extLst>
              <a:ext uri="{FF2B5EF4-FFF2-40B4-BE49-F238E27FC236}">
                <a16:creationId xmlns:a16="http://schemas.microsoft.com/office/drawing/2014/main" id="{2DB2209B-6F3A-4C2C-9096-CF5CB8B77D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3727" y="4393132"/>
            <a:ext cx="441906" cy="448539"/>
          </a:xfrm>
          <a:prstGeom prst="rect">
            <a:avLst/>
          </a:prstGeom>
        </p:spPr>
      </p:pic>
      <p:pic>
        <p:nvPicPr>
          <p:cNvPr id="46" name="Graphic 45" descr="Eraser">
            <a:extLst>
              <a:ext uri="{FF2B5EF4-FFF2-40B4-BE49-F238E27FC236}">
                <a16:creationId xmlns:a16="http://schemas.microsoft.com/office/drawing/2014/main" id="{237E1D46-6099-4444-899A-19B38A9292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3919" y="2734739"/>
            <a:ext cx="402498" cy="408539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77411F36-A533-45DC-8016-7A7E370D001C}"/>
              </a:ext>
            </a:extLst>
          </p:cNvPr>
          <p:cNvSpPr/>
          <p:nvPr/>
        </p:nvSpPr>
        <p:spPr>
          <a:xfrm>
            <a:off x="711018" y="3358048"/>
            <a:ext cx="339960" cy="3323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4" name="Graphic 53" descr="Paint brush">
            <a:extLst>
              <a:ext uri="{FF2B5EF4-FFF2-40B4-BE49-F238E27FC236}">
                <a16:creationId xmlns:a16="http://schemas.microsoft.com/office/drawing/2014/main" id="{711262BD-A5BC-4982-AB96-901EFF2CD5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9101" y="3815619"/>
            <a:ext cx="402498" cy="408539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7F9B13E-353C-4D2F-B50F-35940A667B00}"/>
              </a:ext>
            </a:extLst>
          </p:cNvPr>
          <p:cNvGrpSpPr/>
          <p:nvPr/>
        </p:nvGrpSpPr>
        <p:grpSpPr>
          <a:xfrm>
            <a:off x="3397611" y="582307"/>
            <a:ext cx="5396779" cy="704624"/>
            <a:chOff x="3397610" y="579443"/>
            <a:chExt cx="5396779" cy="704624"/>
          </a:xfrm>
        </p:grpSpPr>
        <p:pic>
          <p:nvPicPr>
            <p:cNvPr id="38" name="Graphic 37" descr="Smiling face with solid fill">
              <a:extLst>
                <a:ext uri="{FF2B5EF4-FFF2-40B4-BE49-F238E27FC236}">
                  <a16:creationId xmlns:a16="http://schemas.microsoft.com/office/drawing/2014/main" id="{58B1DF5E-9092-4C71-ABE1-26ADCE612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97610" y="653326"/>
              <a:ext cx="630741" cy="63074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BF66E1-8C60-4FE3-B00C-2E7A78D9EED9}"/>
                </a:ext>
              </a:extLst>
            </p:cNvPr>
            <p:cNvCxnSpPr/>
            <p:nvPr/>
          </p:nvCxnSpPr>
          <p:spPr>
            <a:xfrm>
              <a:off x="4316663" y="653325"/>
              <a:ext cx="0" cy="630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3" name="Graphic 62" descr="Smiling face with solid fill">
              <a:extLst>
                <a:ext uri="{FF2B5EF4-FFF2-40B4-BE49-F238E27FC236}">
                  <a16:creationId xmlns:a16="http://schemas.microsoft.com/office/drawing/2014/main" id="{E6C8D149-FB2F-43A6-A6A2-1F9C021A1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432820" y="653326"/>
              <a:ext cx="630741" cy="630741"/>
            </a:xfrm>
            <a:prstGeom prst="rect">
              <a:avLst/>
            </a:prstGeom>
          </p:spPr>
        </p:pic>
        <p:pic>
          <p:nvPicPr>
            <p:cNvPr id="44" name="Graphic 43" descr="Blackboard">
              <a:extLst>
                <a:ext uri="{FF2B5EF4-FFF2-40B4-BE49-F238E27FC236}">
                  <a16:creationId xmlns:a16="http://schemas.microsoft.com/office/drawing/2014/main" id="{E9B130D8-57DF-48DB-8CCC-E358536C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781596" y="579444"/>
              <a:ext cx="389253" cy="389253"/>
            </a:xfrm>
            <a:prstGeom prst="rect">
              <a:avLst/>
            </a:prstGeom>
          </p:spPr>
        </p:pic>
        <p:pic>
          <p:nvPicPr>
            <p:cNvPr id="65" name="Graphic 64" descr="Smiling face with solid fill">
              <a:extLst>
                <a:ext uri="{FF2B5EF4-FFF2-40B4-BE49-F238E27FC236}">
                  <a16:creationId xmlns:a16="http://schemas.microsoft.com/office/drawing/2014/main" id="{E50950AF-EA65-4706-9F5A-C9B5B314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346286" y="653326"/>
              <a:ext cx="630741" cy="630741"/>
            </a:xfrm>
            <a:prstGeom prst="rect">
              <a:avLst/>
            </a:prstGeom>
          </p:spPr>
        </p:pic>
        <p:pic>
          <p:nvPicPr>
            <p:cNvPr id="67" name="Graphic 66" descr="Smiling face with solid fill">
              <a:extLst>
                <a:ext uri="{FF2B5EF4-FFF2-40B4-BE49-F238E27FC236}">
                  <a16:creationId xmlns:a16="http://schemas.microsoft.com/office/drawing/2014/main" id="{273AE772-42B2-40EA-8736-2E7C2AC08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292743" y="653326"/>
              <a:ext cx="630741" cy="630741"/>
            </a:xfrm>
            <a:prstGeom prst="rect">
              <a:avLst/>
            </a:prstGeom>
          </p:spPr>
        </p:pic>
        <p:pic>
          <p:nvPicPr>
            <p:cNvPr id="69" name="Graphic 68" descr="Smiling face with solid fill">
              <a:extLst>
                <a:ext uri="{FF2B5EF4-FFF2-40B4-BE49-F238E27FC236}">
                  <a16:creationId xmlns:a16="http://schemas.microsoft.com/office/drawing/2014/main" id="{40B8DC0D-BAF8-4217-9BFE-9CE379A82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7243001" y="653326"/>
              <a:ext cx="630741" cy="630741"/>
            </a:xfrm>
            <a:prstGeom prst="rect">
              <a:avLst/>
            </a:prstGeom>
          </p:spPr>
        </p:pic>
        <p:pic>
          <p:nvPicPr>
            <p:cNvPr id="71" name="Graphic 70" descr="Smiling face with solid fill">
              <a:extLst>
                <a:ext uri="{FF2B5EF4-FFF2-40B4-BE49-F238E27FC236}">
                  <a16:creationId xmlns:a16="http://schemas.microsoft.com/office/drawing/2014/main" id="{6F7F0DB3-C01E-4909-94BA-C44D635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8163648" y="653326"/>
              <a:ext cx="630741" cy="630741"/>
            </a:xfrm>
            <a:prstGeom prst="rect">
              <a:avLst/>
            </a:prstGeom>
          </p:spPr>
        </p:pic>
        <p:pic>
          <p:nvPicPr>
            <p:cNvPr id="74" name="Graphic 73" descr="Blackboard">
              <a:extLst>
                <a:ext uri="{FF2B5EF4-FFF2-40B4-BE49-F238E27FC236}">
                  <a16:creationId xmlns:a16="http://schemas.microsoft.com/office/drawing/2014/main" id="{3E3ECBD2-D256-4915-B4ED-6DC84153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773565" y="579443"/>
              <a:ext cx="389253" cy="389253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ED84D3-A10B-487B-9120-685A475D695D}"/>
              </a:ext>
            </a:extLst>
          </p:cNvPr>
          <p:cNvGrpSpPr/>
          <p:nvPr/>
        </p:nvGrpSpPr>
        <p:grpSpPr>
          <a:xfrm>
            <a:off x="649087" y="5573851"/>
            <a:ext cx="10893825" cy="623404"/>
            <a:chOff x="649087" y="5662631"/>
            <a:chExt cx="10893825" cy="623404"/>
          </a:xfrm>
        </p:grpSpPr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7F8F14B4-1564-4907-8433-98F083E78DFA}"/>
                </a:ext>
              </a:extLst>
            </p:cNvPr>
            <p:cNvSpPr/>
            <p:nvPr/>
          </p:nvSpPr>
          <p:spPr>
            <a:xfrm>
              <a:off x="649087" y="5751935"/>
              <a:ext cx="545431" cy="43313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85255A29-9732-49AE-B6AE-65F5E311D25D}"/>
                </a:ext>
              </a:extLst>
            </p:cNvPr>
            <p:cNvSpPr/>
            <p:nvPr/>
          </p:nvSpPr>
          <p:spPr>
            <a:xfrm rot="10800000">
              <a:off x="10997481" y="5735090"/>
              <a:ext cx="545431" cy="43313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43CBBC-5E86-4275-A20F-F5EFEF3EEF6F}"/>
                </a:ext>
              </a:extLst>
            </p:cNvPr>
            <p:cNvSpPr/>
            <p:nvPr/>
          </p:nvSpPr>
          <p:spPr>
            <a:xfrm>
              <a:off x="1333191" y="5663952"/>
              <a:ext cx="923277" cy="611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6AC3BC-B533-4545-AE3B-8DB62A7C7A5D}"/>
                </a:ext>
              </a:extLst>
            </p:cNvPr>
            <p:cNvSpPr/>
            <p:nvPr/>
          </p:nvSpPr>
          <p:spPr>
            <a:xfrm>
              <a:off x="2550912" y="5663952"/>
              <a:ext cx="923277" cy="611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C0EC02-A45F-4E83-A54A-7A4974DEA23C}"/>
                </a:ext>
              </a:extLst>
            </p:cNvPr>
            <p:cNvSpPr/>
            <p:nvPr/>
          </p:nvSpPr>
          <p:spPr>
            <a:xfrm>
              <a:off x="3766685" y="5663952"/>
              <a:ext cx="923277" cy="611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059F953-79F5-4D6D-8C98-01F4073C4759}"/>
                </a:ext>
              </a:extLst>
            </p:cNvPr>
            <p:cNvSpPr/>
            <p:nvPr/>
          </p:nvSpPr>
          <p:spPr>
            <a:xfrm>
              <a:off x="5008792" y="5674294"/>
              <a:ext cx="923277" cy="6117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D9C3C0-5567-43D0-99F1-C87160021DA8}"/>
                </a:ext>
              </a:extLst>
            </p:cNvPr>
            <p:cNvSpPr/>
            <p:nvPr/>
          </p:nvSpPr>
          <p:spPr>
            <a:xfrm>
              <a:off x="6261551" y="5662632"/>
              <a:ext cx="923277" cy="611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BB707-2A8D-4893-B8CB-B857038A5FC2}"/>
                </a:ext>
              </a:extLst>
            </p:cNvPr>
            <p:cNvSpPr/>
            <p:nvPr/>
          </p:nvSpPr>
          <p:spPr>
            <a:xfrm>
              <a:off x="7460704" y="5662632"/>
              <a:ext cx="923277" cy="611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63A084-BC23-42E4-8B32-94A6133E79C9}"/>
                </a:ext>
              </a:extLst>
            </p:cNvPr>
            <p:cNvSpPr/>
            <p:nvPr/>
          </p:nvSpPr>
          <p:spPr>
            <a:xfrm>
              <a:off x="8685437" y="5662631"/>
              <a:ext cx="923277" cy="611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C2F909-7233-402C-931A-1B5EAA995B57}"/>
                </a:ext>
              </a:extLst>
            </p:cNvPr>
            <p:cNvSpPr/>
            <p:nvPr/>
          </p:nvSpPr>
          <p:spPr>
            <a:xfrm>
              <a:off x="9841459" y="5665416"/>
              <a:ext cx="923277" cy="611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064F1BC4-18C4-4805-A554-3C1987195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888" y="5719294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B45901DE-E06B-4E6A-84E3-678708ACE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87" y="5720954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B7AB4698-BC68-4497-BCF2-8B76A29B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78" y="5722079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37686082-7DF3-4411-A89E-21B66F886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318" y="5737050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4">
              <a:extLst>
                <a:ext uri="{FF2B5EF4-FFF2-40B4-BE49-F238E27FC236}">
                  <a16:creationId xmlns:a16="http://schemas.microsoft.com/office/drawing/2014/main" id="{CFE7DCC7-9262-4262-8C60-9DC1CBF5E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2591" y="5719294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>
              <a:extLst>
                <a:ext uri="{FF2B5EF4-FFF2-40B4-BE49-F238E27FC236}">
                  <a16:creationId xmlns:a16="http://schemas.microsoft.com/office/drawing/2014/main" id="{ADC4C849-6211-4481-882F-FD7A72D46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310" y="5730957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id="{22523CB3-24D8-4B41-BC80-FC41A778B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0800" y="5719294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E72AF262-4C06-433B-A711-1C7FDF1AB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210" y="5719415"/>
              <a:ext cx="798239" cy="4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Graphic 90" descr="Pencil">
            <a:extLst>
              <a:ext uri="{FF2B5EF4-FFF2-40B4-BE49-F238E27FC236}">
                <a16:creationId xmlns:a16="http://schemas.microsoft.com/office/drawing/2014/main" id="{E71A934C-6AC7-47D1-8D26-DC2F9192C49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346287" y="4507800"/>
            <a:ext cx="396333" cy="39633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E6A3DD0-301C-49AD-9E9A-EA2B0522B984}"/>
              </a:ext>
            </a:extLst>
          </p:cNvPr>
          <p:cNvSpPr txBox="1"/>
          <p:nvPr/>
        </p:nvSpPr>
        <p:spPr>
          <a:xfrm>
            <a:off x="4974798" y="6180143"/>
            <a:ext cx="955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Checkpoint #10</a:t>
            </a:r>
          </a:p>
        </p:txBody>
      </p:sp>
      <p:pic>
        <p:nvPicPr>
          <p:cNvPr id="101" name="Graphic 100" descr="Cursor">
            <a:extLst>
              <a:ext uri="{FF2B5EF4-FFF2-40B4-BE49-F238E27FC236}">
                <a16:creationId xmlns:a16="http://schemas.microsoft.com/office/drawing/2014/main" id="{A040EF82-B6A6-4DCE-9656-11BB4E88974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88697" y="3119508"/>
            <a:ext cx="370092" cy="40473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001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6D67-C018-4583-A376-C01FA79BEE57}"/>
              </a:ext>
            </a:extLst>
          </p:cNvPr>
          <p:cNvSpPr/>
          <p:nvPr/>
        </p:nvSpPr>
        <p:spPr>
          <a:xfrm>
            <a:off x="404812" y="461781"/>
            <a:ext cx="11382374" cy="6033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Graphic 39" descr="Basic Shapes">
            <a:extLst>
              <a:ext uri="{FF2B5EF4-FFF2-40B4-BE49-F238E27FC236}">
                <a16:creationId xmlns:a16="http://schemas.microsoft.com/office/drawing/2014/main" id="{E7EA005E-9048-4BE5-A6A2-AE3BBD86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3672" y="4757409"/>
            <a:ext cx="620484" cy="620484"/>
          </a:xfrm>
          <a:prstGeom prst="rect">
            <a:avLst/>
          </a:prstGeom>
        </p:spPr>
      </p:pic>
      <p:pic>
        <p:nvPicPr>
          <p:cNvPr id="42" name="Graphic 41" descr="Blackboard">
            <a:extLst>
              <a:ext uri="{FF2B5EF4-FFF2-40B4-BE49-F238E27FC236}">
                <a16:creationId xmlns:a16="http://schemas.microsoft.com/office/drawing/2014/main" id="{7D766CF8-A17F-47E5-A093-B14AD42A1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6391" y="3288118"/>
            <a:ext cx="745921" cy="745921"/>
          </a:xfrm>
          <a:prstGeom prst="rect">
            <a:avLst/>
          </a:prstGeom>
        </p:spPr>
      </p:pic>
      <p:pic>
        <p:nvPicPr>
          <p:cNvPr id="48" name="Graphic 47" descr="Pencil">
            <a:extLst>
              <a:ext uri="{FF2B5EF4-FFF2-40B4-BE49-F238E27FC236}">
                <a16:creationId xmlns:a16="http://schemas.microsoft.com/office/drawing/2014/main" id="{4F19FAF1-1343-4BAD-859A-3B71A65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8322" y="2749660"/>
            <a:ext cx="483002" cy="483002"/>
          </a:xfrm>
          <a:prstGeom prst="rect">
            <a:avLst/>
          </a:prstGeom>
        </p:spPr>
      </p:pic>
      <p:pic>
        <p:nvPicPr>
          <p:cNvPr id="50" name="Graphic 49" descr="Paint">
            <a:extLst>
              <a:ext uri="{FF2B5EF4-FFF2-40B4-BE49-F238E27FC236}">
                <a16:creationId xmlns:a16="http://schemas.microsoft.com/office/drawing/2014/main" id="{B114C070-5F67-4B1D-BA96-C12E78F5D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54749" y="4085482"/>
            <a:ext cx="620484" cy="620484"/>
          </a:xfrm>
          <a:prstGeom prst="rect">
            <a:avLst/>
          </a:prstGeom>
        </p:spPr>
      </p:pic>
      <p:pic>
        <p:nvPicPr>
          <p:cNvPr id="32" name="Graphic 31" descr="Back">
            <a:extLst>
              <a:ext uri="{FF2B5EF4-FFF2-40B4-BE49-F238E27FC236}">
                <a16:creationId xmlns:a16="http://schemas.microsoft.com/office/drawing/2014/main" id="{B023DF87-1D31-4476-ADB9-A341E6411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836" y="1678544"/>
            <a:ext cx="441479" cy="448106"/>
          </a:xfrm>
          <a:prstGeom prst="rect">
            <a:avLst/>
          </a:prstGeom>
        </p:spPr>
      </p:pic>
      <p:pic>
        <p:nvPicPr>
          <p:cNvPr id="34" name="Graphic 33" descr="Back">
            <a:extLst>
              <a:ext uri="{FF2B5EF4-FFF2-40B4-BE49-F238E27FC236}">
                <a16:creationId xmlns:a16="http://schemas.microsoft.com/office/drawing/2014/main" id="{43A0EFAC-1FE7-4D1E-A346-796AE0AED5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345" y="2181693"/>
            <a:ext cx="441907" cy="448540"/>
          </a:xfrm>
          <a:prstGeom prst="rect">
            <a:avLst/>
          </a:prstGeom>
        </p:spPr>
      </p:pic>
      <p:pic>
        <p:nvPicPr>
          <p:cNvPr id="36" name="Graphic 35" descr="Flag1">
            <a:extLst>
              <a:ext uri="{FF2B5EF4-FFF2-40B4-BE49-F238E27FC236}">
                <a16:creationId xmlns:a16="http://schemas.microsoft.com/office/drawing/2014/main" id="{2DB2209B-6F3A-4C2C-9096-CF5CB8B77D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727" y="4393132"/>
            <a:ext cx="441906" cy="448539"/>
          </a:xfrm>
          <a:prstGeom prst="rect">
            <a:avLst/>
          </a:prstGeom>
        </p:spPr>
      </p:pic>
      <p:pic>
        <p:nvPicPr>
          <p:cNvPr id="46" name="Graphic 45" descr="Eraser">
            <a:extLst>
              <a:ext uri="{FF2B5EF4-FFF2-40B4-BE49-F238E27FC236}">
                <a16:creationId xmlns:a16="http://schemas.microsoft.com/office/drawing/2014/main" id="{237E1D46-6099-4444-899A-19B38A9292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3919" y="2734739"/>
            <a:ext cx="402498" cy="408539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77411F36-A533-45DC-8016-7A7E370D001C}"/>
              </a:ext>
            </a:extLst>
          </p:cNvPr>
          <p:cNvSpPr/>
          <p:nvPr/>
        </p:nvSpPr>
        <p:spPr>
          <a:xfrm>
            <a:off x="711018" y="3358048"/>
            <a:ext cx="339960" cy="3323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2" name="Graphic 51" descr="Palette">
            <a:extLst>
              <a:ext uri="{FF2B5EF4-FFF2-40B4-BE49-F238E27FC236}">
                <a16:creationId xmlns:a16="http://schemas.microsoft.com/office/drawing/2014/main" id="{2B3BD6C2-2C96-4AC2-8253-21A7E6BE18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854888" y="1529596"/>
            <a:ext cx="494111" cy="501528"/>
          </a:xfrm>
          <a:prstGeom prst="rect">
            <a:avLst/>
          </a:prstGeom>
        </p:spPr>
      </p:pic>
      <p:pic>
        <p:nvPicPr>
          <p:cNvPr id="54" name="Graphic 53" descr="Paint brush">
            <a:extLst>
              <a:ext uri="{FF2B5EF4-FFF2-40B4-BE49-F238E27FC236}">
                <a16:creationId xmlns:a16="http://schemas.microsoft.com/office/drawing/2014/main" id="{711262BD-A5BC-4982-AB96-901EFF2CD5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9101" y="3815619"/>
            <a:ext cx="402498" cy="408539"/>
          </a:xfrm>
          <a:prstGeom prst="rect">
            <a:avLst/>
          </a:prstGeom>
        </p:spPr>
      </p:pic>
      <p:pic>
        <p:nvPicPr>
          <p:cNvPr id="56" name="Graphic 55" descr="Squiggle">
            <a:extLst>
              <a:ext uri="{FF2B5EF4-FFF2-40B4-BE49-F238E27FC236}">
                <a16:creationId xmlns:a16="http://schemas.microsoft.com/office/drawing/2014/main" id="{BF201541-2197-4A14-A302-B1767982AD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13603" y="2026290"/>
            <a:ext cx="640084" cy="64008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66D435-7744-4BF5-9DF2-CF49DE6A5B75}"/>
              </a:ext>
            </a:extLst>
          </p:cNvPr>
          <p:cNvGrpSpPr/>
          <p:nvPr/>
        </p:nvGrpSpPr>
        <p:grpSpPr>
          <a:xfrm>
            <a:off x="1123252" y="641412"/>
            <a:ext cx="10170396" cy="5575176"/>
            <a:chOff x="2150907" y="1504026"/>
            <a:chExt cx="7690548" cy="385489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B1C4A55-82A9-49B1-BDB8-F28959AD9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907" y="1504026"/>
              <a:ext cx="7690548" cy="38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Graphic 90" descr="Pencil">
              <a:extLst>
                <a:ext uri="{FF2B5EF4-FFF2-40B4-BE49-F238E27FC236}">
                  <a16:creationId xmlns:a16="http://schemas.microsoft.com/office/drawing/2014/main" id="{E71A934C-6AC7-47D1-8D26-DC2F9192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46285" y="4507801"/>
              <a:ext cx="396333" cy="396333"/>
            </a:xfrm>
            <a:prstGeom prst="rect">
              <a:avLst/>
            </a:prstGeom>
          </p:spPr>
        </p:pic>
        <p:pic>
          <p:nvPicPr>
            <p:cNvPr id="100" name="Graphic 99" descr="Cursor">
              <a:extLst>
                <a:ext uri="{FF2B5EF4-FFF2-40B4-BE49-F238E27FC236}">
                  <a16:creationId xmlns:a16="http://schemas.microsoft.com/office/drawing/2014/main" id="{B15EA5B3-E169-45A7-94E6-C9C21882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7671742" y="3163707"/>
              <a:ext cx="404002" cy="404002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25589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A8202-28DC-4CC1-BC83-A23E00E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Layout Idea 2</a:t>
            </a:r>
          </a:p>
        </p:txBody>
      </p:sp>
    </p:spTree>
    <p:extLst>
      <p:ext uri="{BB962C8B-B14F-4D97-AF65-F5344CB8AC3E}">
        <p14:creationId xmlns:p14="http://schemas.microsoft.com/office/powerpoint/2010/main" val="17811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A8202-28DC-4CC1-BC83-A23E00E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 – Base Layout</a:t>
            </a:r>
          </a:p>
        </p:txBody>
      </p:sp>
    </p:spTree>
    <p:extLst>
      <p:ext uri="{BB962C8B-B14F-4D97-AF65-F5344CB8AC3E}">
        <p14:creationId xmlns:p14="http://schemas.microsoft.com/office/powerpoint/2010/main" val="11733733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1DF9A2BF93C5418EB7D14DD3381124" ma:contentTypeVersion="8" ma:contentTypeDescription="Create a new document." ma:contentTypeScope="" ma:versionID="9c769169735859f22fb969b2b9d078db">
  <xsd:schema xmlns:xsd="http://www.w3.org/2001/XMLSchema" xmlns:xs="http://www.w3.org/2001/XMLSchema" xmlns:p="http://schemas.microsoft.com/office/2006/metadata/properties" xmlns:ns3="9ca563b6-aace-4aea-83e7-28a1f685868a" xmlns:ns4="5c9fe79a-191e-42e1-99de-e5ea8f80a6ab" targetNamespace="http://schemas.microsoft.com/office/2006/metadata/properties" ma:root="true" ma:fieldsID="6d386d7cdcf349a2d7960ef94a631786" ns3:_="" ns4:_="">
    <xsd:import namespace="9ca563b6-aace-4aea-83e7-28a1f685868a"/>
    <xsd:import namespace="5c9fe79a-191e-42e1-99de-e5ea8f80a6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563b6-aace-4aea-83e7-28a1f68586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fe79a-191e-42e1-99de-e5ea8f80a6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D2438-C7D7-4CCF-9C76-542C2C683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E7EF4B-BCE1-43B3-8599-7594941D102A}">
  <ds:schemaRefs>
    <ds:schemaRef ds:uri="http://schemas.openxmlformats.org/package/2006/metadata/core-properties"/>
    <ds:schemaRef ds:uri="http://schemas.microsoft.com/office/2006/documentManagement/types"/>
    <ds:schemaRef ds:uri="5c9fe79a-191e-42e1-99de-e5ea8f80a6ab"/>
    <ds:schemaRef ds:uri="http://purl.org/dc/dcmitype/"/>
    <ds:schemaRef ds:uri="9ca563b6-aace-4aea-83e7-28a1f685868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1A4413A-712B-490D-A22E-AF3341091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a563b6-aace-4aea-83e7-28a1f685868a"/>
    <ds:schemaRef ds:uri="5c9fe79a-191e-42e1-99de-e5ea8f80a6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275</Words>
  <Application>Microsoft Office PowerPoint</Application>
  <PresentationFormat>Widescreen</PresentationFormat>
  <Paragraphs>150</Paragraphs>
  <Slides>46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Avenir Next LT Pro</vt:lpstr>
      <vt:lpstr>Calibri</vt:lpstr>
      <vt:lpstr>AccentBoxVTI</vt:lpstr>
      <vt:lpstr>WhiteBoard</vt:lpstr>
      <vt:lpstr>What is WhiteBoard?</vt:lpstr>
      <vt:lpstr>Main Components</vt:lpstr>
      <vt:lpstr>Layout</vt:lpstr>
      <vt:lpstr>Layout Idea 1</vt:lpstr>
      <vt:lpstr>PowerPoint Presentation</vt:lpstr>
      <vt:lpstr>PowerPoint Presentation</vt:lpstr>
      <vt:lpstr>Layout Idea 2</vt:lpstr>
      <vt:lpstr>1 – Base Layout</vt:lpstr>
      <vt:lpstr>PowerPoint Presentation</vt:lpstr>
      <vt:lpstr>PowerPoint Presentation</vt:lpstr>
      <vt:lpstr>2 – Host View</vt:lpstr>
      <vt:lpstr>PowerPoint Presentation</vt:lpstr>
      <vt:lpstr>PowerPoint Presentation</vt:lpstr>
      <vt:lpstr>3 – Guest View</vt:lpstr>
      <vt:lpstr>PowerPoint Presentation</vt:lpstr>
      <vt:lpstr>PowerPoint Presentation</vt:lpstr>
      <vt:lpstr>PowerPoint Presentation</vt:lpstr>
      <vt:lpstr>Use Case: Class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#ANASTASIA PATRICKS#</dc:creator>
  <cp:lastModifiedBy>#ANASTASIA PATRICKS#</cp:lastModifiedBy>
  <cp:revision>32</cp:revision>
  <dcterms:created xsi:type="dcterms:W3CDTF">2020-08-18T13:48:58Z</dcterms:created>
  <dcterms:modified xsi:type="dcterms:W3CDTF">2020-08-19T03:34:05Z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0x010100621DF9A2BF93C5418EB7D14DD3381124</vt:lpwstr>
  </property>
</Properties>
</file>