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家才" userId="863c4bbfb9f47078" providerId="LiveId" clId="{3EB35533-EDE6-4421-9AB6-CD29FFE35FE3}"/>
    <pc:docChg chg="undo custSel addSld modSld">
      <pc:chgData name="王 家才" userId="863c4bbfb9f47078" providerId="LiveId" clId="{3EB35533-EDE6-4421-9AB6-CD29FFE35FE3}" dt="2019-05-30T07:16:45.271" v="278" actId="478"/>
      <pc:docMkLst>
        <pc:docMk/>
      </pc:docMkLst>
      <pc:sldChg chg="addSp modSp">
        <pc:chgData name="王 家才" userId="863c4bbfb9f47078" providerId="LiveId" clId="{3EB35533-EDE6-4421-9AB6-CD29FFE35FE3}" dt="2019-05-29T08:14:25.834" v="31" actId="1076"/>
        <pc:sldMkLst>
          <pc:docMk/>
          <pc:sldMk cId="1663696670" sldId="256"/>
        </pc:sldMkLst>
        <pc:spChg chg="add mod">
          <ac:chgData name="王 家才" userId="863c4bbfb9f47078" providerId="LiveId" clId="{3EB35533-EDE6-4421-9AB6-CD29FFE35FE3}" dt="2019-05-29T08:11:55.169" v="5" actId="1076"/>
          <ac:spMkLst>
            <pc:docMk/>
            <pc:sldMk cId="1663696670" sldId="256"/>
            <ac:spMk id="24" creationId="{185C1E56-A9E3-4EFB-B78F-6B20D19FC825}"/>
          </ac:spMkLst>
        </pc:spChg>
        <pc:spChg chg="add mod">
          <ac:chgData name="王 家才" userId="863c4bbfb9f47078" providerId="LiveId" clId="{3EB35533-EDE6-4421-9AB6-CD29FFE35FE3}" dt="2019-05-29T08:13:50.650" v="25" actId="1076"/>
          <ac:spMkLst>
            <pc:docMk/>
            <pc:sldMk cId="1663696670" sldId="256"/>
            <ac:spMk id="25" creationId="{F781D39F-4149-4BB4-AD2F-ECECDD20DBFB}"/>
          </ac:spMkLst>
        </pc:spChg>
        <pc:spChg chg="add mod">
          <ac:chgData name="王 家才" userId="863c4bbfb9f47078" providerId="LiveId" clId="{3EB35533-EDE6-4421-9AB6-CD29FFE35FE3}" dt="2019-05-29T08:14:25.834" v="31" actId="1076"/>
          <ac:spMkLst>
            <pc:docMk/>
            <pc:sldMk cId="1663696670" sldId="256"/>
            <ac:spMk id="29" creationId="{769B5860-93C7-4B10-93E7-7B74BE3A88A0}"/>
          </ac:spMkLst>
        </pc:spChg>
        <pc:cxnChg chg="add mod">
          <ac:chgData name="王 家才" userId="863c4bbfb9f47078" providerId="LiveId" clId="{3EB35533-EDE6-4421-9AB6-CD29FFE35FE3}" dt="2019-05-29T08:13:30.117" v="24" actId="14100"/>
          <ac:cxnSpMkLst>
            <pc:docMk/>
            <pc:sldMk cId="1663696670" sldId="256"/>
            <ac:cxnSpMk id="27" creationId="{3346734D-69A4-4E4E-89F5-11580E0268BB}"/>
          </ac:cxnSpMkLst>
        </pc:cxnChg>
      </pc:sldChg>
      <pc:sldChg chg="addSp delSp modSp add">
        <pc:chgData name="王 家才" userId="863c4bbfb9f47078" providerId="LiveId" clId="{3EB35533-EDE6-4421-9AB6-CD29FFE35FE3}" dt="2019-05-30T07:16:45.271" v="278" actId="478"/>
        <pc:sldMkLst>
          <pc:docMk/>
          <pc:sldMk cId="551038706" sldId="257"/>
        </pc:sldMkLst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2" creationId="{4D70696D-32F7-4A4A-BC14-6C1C26A5A81A}"/>
          </ac:spMkLst>
        </pc:spChg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3" creationId="{32AE115C-1A27-45DD-AE0E-8A7BC2023FF2}"/>
          </ac:spMkLst>
        </pc:spChg>
        <pc:spChg chg="add mod">
          <ac:chgData name="王 家才" userId="863c4bbfb9f47078" providerId="LiveId" clId="{3EB35533-EDE6-4421-9AB6-CD29FFE35FE3}" dt="2019-05-30T06:52:01.274" v="151" actId="692"/>
          <ac:spMkLst>
            <pc:docMk/>
            <pc:sldMk cId="551038706" sldId="257"/>
            <ac:spMk id="7" creationId="{77C492CA-7EB5-4B6F-95A5-58913282C951}"/>
          </ac:spMkLst>
        </pc:spChg>
        <pc:spChg chg="add mod">
          <ac:chgData name="王 家才" userId="863c4bbfb9f47078" providerId="LiveId" clId="{3EB35533-EDE6-4421-9AB6-CD29FFE35FE3}" dt="2019-05-30T06:50:49.444" v="142" actId="1076"/>
          <ac:spMkLst>
            <pc:docMk/>
            <pc:sldMk cId="551038706" sldId="257"/>
            <ac:spMk id="13" creationId="{2E90D0BA-AC9D-431A-B2C0-31ABB595DA59}"/>
          </ac:spMkLst>
        </pc:spChg>
        <pc:spChg chg="add mod">
          <ac:chgData name="王 家才" userId="863c4bbfb9f47078" providerId="LiveId" clId="{3EB35533-EDE6-4421-9AB6-CD29FFE35FE3}" dt="2019-05-30T06:50:53.330" v="143" actId="1076"/>
          <ac:spMkLst>
            <pc:docMk/>
            <pc:sldMk cId="551038706" sldId="257"/>
            <ac:spMk id="14" creationId="{13AE3B4F-3A9A-4001-BBFE-3E79C6EF4CA8}"/>
          </ac:spMkLst>
        </pc:spChg>
        <pc:spChg chg="add mod">
          <ac:chgData name="王 家才" userId="863c4bbfb9f47078" providerId="LiveId" clId="{3EB35533-EDE6-4421-9AB6-CD29FFE35FE3}" dt="2019-05-30T06:52:20.502" v="182"/>
          <ac:spMkLst>
            <pc:docMk/>
            <pc:sldMk cId="551038706" sldId="257"/>
            <ac:spMk id="15" creationId="{C4D74B47-C864-45C7-8011-E528B3D628B4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6" creationId="{372B4677-AB82-4665-A4F6-CBEFE0BEDEB1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7" creationId="{71ED664A-6CE0-45FB-80FC-5923F7AC7558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9" creationId="{774BA216-19AE-42D7-9156-636E44285C08}"/>
          </ac:spMkLst>
        </pc:spChg>
        <pc:spChg chg="add mod">
          <ac:chgData name="王 家才" userId="863c4bbfb9f47078" providerId="LiveId" clId="{3EB35533-EDE6-4421-9AB6-CD29FFE35FE3}" dt="2019-05-30T06:54:50.600" v="201" actId="1076"/>
          <ac:spMkLst>
            <pc:docMk/>
            <pc:sldMk cId="551038706" sldId="257"/>
            <ac:spMk id="101" creationId="{D96419EF-6C63-4ECD-8142-475EFBE6E9D9}"/>
          </ac:spMkLst>
        </pc:spChg>
        <pc:spChg chg="add mod">
          <ac:chgData name="王 家才" userId="863c4bbfb9f47078" providerId="LiveId" clId="{3EB35533-EDE6-4421-9AB6-CD29FFE35FE3}" dt="2019-05-30T06:54:54.193" v="202" actId="1076"/>
          <ac:spMkLst>
            <pc:docMk/>
            <pc:sldMk cId="551038706" sldId="257"/>
            <ac:spMk id="102" creationId="{01823FE9-62C8-40EB-9A70-2A0F38573982}"/>
          </ac:spMkLst>
        </pc:spChg>
        <pc:spChg chg="add mod">
          <ac:chgData name="王 家才" userId="863c4bbfb9f47078" providerId="LiveId" clId="{3EB35533-EDE6-4421-9AB6-CD29FFE35FE3}" dt="2019-05-30T07:01:46.685" v="230" actId="1582"/>
          <ac:spMkLst>
            <pc:docMk/>
            <pc:sldMk cId="551038706" sldId="257"/>
            <ac:spMk id="107" creationId="{642D30A8-0211-43B2-B255-672D6ADC8892}"/>
          </ac:spMkLst>
        </pc:spChg>
        <pc:spChg chg="add mod">
          <ac:chgData name="王 家才" userId="863c4bbfb9f47078" providerId="LiveId" clId="{3EB35533-EDE6-4421-9AB6-CD29FFE35FE3}" dt="2019-05-30T07:01:01.119" v="228" actId="1076"/>
          <ac:spMkLst>
            <pc:docMk/>
            <pc:sldMk cId="551038706" sldId="257"/>
            <ac:spMk id="110" creationId="{D87012FD-8130-4AE3-97CC-00C2C3A0E473}"/>
          </ac:spMkLst>
        </pc:spChg>
        <pc:grpChg chg="add mod">
          <ac:chgData name="王 家才" userId="863c4bbfb9f47078" providerId="LiveId" clId="{3EB35533-EDE6-4421-9AB6-CD29FFE35FE3}" dt="2019-05-30T06:48:37.240" v="116" actId="164"/>
          <ac:grpSpMkLst>
            <pc:docMk/>
            <pc:sldMk cId="551038706" sldId="257"/>
            <ac:grpSpMk id="4" creationId="{62BACEA8-4D91-4334-B84D-1152C99C937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10" creationId="{C6CB8AD7-A895-4429-B06E-03368746993D}"/>
          </ac:grpSpMkLst>
        </pc:grpChg>
        <pc:grpChg chg="add del mod">
          <ac:chgData name="王 家才" userId="863c4bbfb9f47078" providerId="LiveId" clId="{3EB35533-EDE6-4421-9AB6-CD29FFE35FE3}" dt="2019-05-30T06:46:48.238" v="96" actId="165"/>
          <ac:grpSpMkLst>
            <pc:docMk/>
            <pc:sldMk cId="551038706" sldId="257"/>
            <ac:grpSpMk id="37" creationId="{A59BA372-73BC-4715-A18D-67C005FEC16F}"/>
          </ac:grpSpMkLst>
        </pc:grpChg>
        <pc:grpChg chg="add mod">
          <ac:chgData name="王 家才" userId="863c4bbfb9f47078" providerId="LiveId" clId="{3EB35533-EDE6-4421-9AB6-CD29FFE35FE3}" dt="2019-05-30T06:47:24.240" v="105" actId="164"/>
          <ac:grpSpMkLst>
            <pc:docMk/>
            <pc:sldMk cId="551038706" sldId="257"/>
            <ac:grpSpMk id="76" creationId="{1CCABC1F-82C0-4DCC-9656-3E0D950803D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91" creationId="{C50791F9-D906-4AB6-952F-159E5C9B9AFE}"/>
          </ac:grpSpMkLst>
        </pc:grpChg>
        <pc:grpChg chg="add mod">
          <ac:chgData name="王 家才" userId="863c4bbfb9f47078" providerId="LiveId" clId="{3EB35533-EDE6-4421-9AB6-CD29FFE35FE3}" dt="2019-05-30T06:56:30.424" v="206" actId="1076"/>
          <ac:grpSpMkLst>
            <pc:docMk/>
            <pc:sldMk cId="551038706" sldId="257"/>
            <ac:grpSpMk id="92" creationId="{70328A11-CF64-4A9D-800D-48C23171DDFE}"/>
          </ac:grpSpMkLst>
        </pc:grpChg>
        <pc:grpChg chg="add mod">
          <ac:chgData name="王 家才" userId="863c4bbfb9f47078" providerId="LiveId" clId="{3EB35533-EDE6-4421-9AB6-CD29FFE35FE3}" dt="2019-05-30T06:50:20.136" v="137" actId="1076"/>
          <ac:grpSpMkLst>
            <pc:docMk/>
            <pc:sldMk cId="551038706" sldId="257"/>
            <ac:grpSpMk id="93" creationId="{FA2D2CDF-D5B5-4107-A45C-1C3A02C96707}"/>
          </ac:grpSpMkLst>
        </pc:grpChg>
        <pc:grpChg chg="add del mod">
          <ac:chgData name="王 家才" userId="863c4bbfb9f47078" providerId="LiveId" clId="{3EB35533-EDE6-4421-9AB6-CD29FFE35FE3}" dt="2019-05-30T07:04:28.414" v="262" actId="165"/>
          <ac:grpSpMkLst>
            <pc:docMk/>
            <pc:sldMk cId="551038706" sldId="257"/>
            <ac:grpSpMk id="162" creationId="{BD866B4B-65CE-439A-81BB-123B692F12C5}"/>
          </ac:grpSpMkLst>
        </pc:grpChg>
        <pc:grpChg chg="add del mod">
          <ac:chgData name="王 家才" userId="863c4bbfb9f47078" providerId="LiveId" clId="{3EB35533-EDE6-4421-9AB6-CD29FFE35FE3}" dt="2019-05-30T07:04:54.773" v="267" actId="165"/>
          <ac:grpSpMkLst>
            <pc:docMk/>
            <pc:sldMk cId="551038706" sldId="257"/>
            <ac:grpSpMk id="163" creationId="{FAD3B3A5-8CB4-44F2-8C68-DE77C3D29FC2}"/>
          </ac:grpSpMkLst>
        </pc:grpChg>
        <pc:grpChg chg="add mod">
          <ac:chgData name="王 家才" userId="863c4bbfb9f47078" providerId="LiveId" clId="{3EB35533-EDE6-4421-9AB6-CD29FFE35FE3}" dt="2019-05-30T07:05:48.141" v="277" actId="14100"/>
          <ac:grpSpMkLst>
            <pc:docMk/>
            <pc:sldMk cId="551038706" sldId="257"/>
            <ac:grpSpMk id="164" creationId="{C7A222EE-D149-4602-9B8F-55C60F85B8C3}"/>
          </ac:grpSpMkLst>
        </pc:grpChg>
        <pc:cxnChg chg="add mod">
          <ac:chgData name="王 家才" userId="863c4bbfb9f47078" providerId="LiveId" clId="{3EB35533-EDE6-4421-9AB6-CD29FFE35FE3}" dt="2019-05-30T07:02:40.478" v="232" actId="692"/>
          <ac:cxnSpMkLst>
            <pc:docMk/>
            <pc:sldMk cId="551038706" sldId="257"/>
            <ac:cxnSpMk id="8" creationId="{7AA6BF19-9753-4D1B-8E68-CC9E30758870}"/>
          </ac:cxnSpMkLst>
        </pc:cxnChg>
        <pc:cxnChg chg="add mod">
          <ac:chgData name="王 家才" userId="863c4bbfb9f47078" providerId="LiveId" clId="{3EB35533-EDE6-4421-9AB6-CD29FFE35FE3}" dt="2019-05-30T06:56:23.605" v="204" actId="14100"/>
          <ac:cxnSpMkLst>
            <pc:docMk/>
            <pc:sldMk cId="551038706" sldId="257"/>
            <ac:cxnSpMk id="9" creationId="{E74684C6-9BCE-42F0-B44B-5BB9ACDDFA4E}"/>
          </ac:cxnSpMkLst>
        </pc:cxnChg>
        <pc:cxnChg chg="add del mod">
          <ac:chgData name="王 家才" userId="863c4bbfb9f47078" providerId="LiveId" clId="{3EB35533-EDE6-4421-9AB6-CD29FFE35FE3}" dt="2019-05-30T06:57:27.732" v="207" actId="478"/>
          <ac:cxnSpMkLst>
            <pc:docMk/>
            <pc:sldMk cId="551038706" sldId="257"/>
            <ac:cxnSpMk id="18" creationId="{37445C4E-2A2E-452E-BEF0-2D46A0E839CE}"/>
          </ac:cxnSpMkLst>
        </pc:cxnChg>
        <pc:cxnChg chg="add mod">
          <ac:chgData name="王 家才" userId="863c4bbfb9f47078" providerId="LiveId" clId="{3EB35533-EDE6-4421-9AB6-CD29FFE35FE3}" dt="2019-05-30T06:48:37.240" v="116" actId="164"/>
          <ac:cxnSpMkLst>
            <pc:docMk/>
            <pc:sldMk cId="551038706" sldId="257"/>
            <ac:cxnSpMk id="21" creationId="{92C679EF-0D83-413E-9C32-DC0AF7ECFA09}"/>
          </ac:cxnSpMkLst>
        </pc:cxnChg>
        <pc:cxnChg chg="add del mod">
          <ac:chgData name="王 家才" userId="863c4bbfb9f47078" providerId="LiveId" clId="{3EB35533-EDE6-4421-9AB6-CD29FFE35FE3}" dt="2019-05-30T06:43:13.155" v="68" actId="478"/>
          <ac:cxnSpMkLst>
            <pc:docMk/>
            <pc:sldMk cId="551038706" sldId="257"/>
            <ac:cxnSpMk id="25" creationId="{2506C99B-ADCB-4289-92C9-D45DC124303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7" creationId="{35F4A669-8143-4F50-B5EC-70C1931773C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8" creationId="{66EAF479-B738-4C5D-9A74-A0855A61DE86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9" creationId="{E125193E-B069-42FD-A3AA-335FF0F044A1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0" creationId="{D78D9731-66FE-4668-BC49-8BC216ED5BB7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1" creationId="{77778A28-8675-4DDC-9C94-8FB4D10DF9C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2" creationId="{AAB64F4D-4325-4947-9AE1-B05D0904D15C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3" creationId="{7C9723C1-E584-4F2D-A29A-4875145C8860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4" creationId="{ACE5F35F-84DE-4FA5-8F2C-80B494120BF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5" creationId="{62574316-1049-4C22-92BA-B3B9AA6098AB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6" creationId="{D2FC6BAA-346E-47A7-8E48-2011F310BB6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8" creationId="{82FFFBA4-C54B-4687-BE18-8CE29DE95D9F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9" creationId="{FCD5C2E5-D46E-4ED7-BE64-DEB8B35A9188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0" creationId="{14E81434-ED80-4305-9A1A-7E39C5EB218D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1" creationId="{785F3699-A4D9-4DD9-BC3F-1970265E375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2" creationId="{34A037E1-883F-4BCA-A0A3-4F6A45AD0BF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3" creationId="{AD4D58F1-2BC3-45CC-A036-35CAEBDB294E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4" creationId="{75632570-FC90-4A45-ACE5-FC8E98D54C99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5" creationId="{5AEB28D9-AFA5-472D-9490-66AC5AC9480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6" creationId="{E5620796-AAC6-4984-A784-4924D6F2A9E6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7" creationId="{A131F852-878B-443E-B7FE-86E3F5136E2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8" creationId="{9EB6C62F-FBBB-4851-A6E4-05008D94DB2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9" creationId="{6C46FD72-CCCB-4C07-ABCA-750691ECB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0" creationId="{BC5F3ECA-B7BB-409F-B352-3FF960188C8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1" creationId="{4B237E2B-FF59-4BE6-BF55-36A4FD05ED2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2" creationId="{71FAD499-BF81-415A-8955-B7EC65C63664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3" creationId="{CE5E9ADC-D8C3-4963-AFB7-136EF9CAA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4" creationId="{8C4E13E5-81D2-4918-9F3D-AF37C23A08D0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5" creationId="{688C56A6-A77C-426B-85C7-D64158C4236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6" creationId="{81DC692B-5194-4374-8CFB-F45094A2FA3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7" creationId="{115BCD53-0FD8-4B6D-AEE0-B40D6125365A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8" creationId="{C1234BFB-7985-490D-94BD-8A9DF8144F3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9" creationId="{2BBC859A-8EB4-4882-BDAF-565E277565DF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0" creationId="{3600216E-15D4-45D6-A757-DDE06A0D989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1" creationId="{A490100A-BA8A-480F-8159-540CFDC28287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7" creationId="{C8212331-E13D-40AB-AB1F-B8E96A46F00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8" creationId="{91139B55-4B12-431D-B13C-F00305CF7F8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9" creationId="{D0088C40-454E-40FF-885D-F7C2F7C1475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0" creationId="{924EFFFC-25A8-4DD1-A296-E7436902597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1" creationId="{AF94EB76-333B-4FDD-AF3A-26B8E6657BE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2" creationId="{6CC039DC-15EF-48C4-89E1-3E571BDF30B0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3" creationId="{06D7AA48-EE5D-4425-8B39-039F4039C77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4" creationId="{DFADC9FC-3C24-400E-A360-CCC47EA82576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5" creationId="{F1E3AE61-C3A7-4928-A755-45B9A26230F5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6" creationId="{600AB604-1E11-4155-B290-7A39D7A7B36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7" creationId="{2C2F0874-A668-4F00-A7AB-F64B50BAA4B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8" creationId="{F49A6702-DD2E-4371-96A7-1446D936300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9" creationId="{10EE89D2-A4AF-48AB-B511-7A1D982D87B1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90" creationId="{18800898-7A36-498B-99B8-874AC8B38AED}"/>
          </ac:cxnSpMkLst>
        </pc:cxnChg>
        <pc:cxnChg chg="add mod">
          <ac:chgData name="王 家才" userId="863c4bbfb9f47078" providerId="LiveId" clId="{3EB35533-EDE6-4421-9AB6-CD29FFE35FE3}" dt="2019-05-30T06:59:05.527" v="220" actId="1582"/>
          <ac:cxnSpMkLst>
            <pc:docMk/>
            <pc:sldMk cId="551038706" sldId="257"/>
            <ac:cxnSpMk id="109" creationId="{00F2C9E5-0213-418A-95BA-4F748030C7C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2" creationId="{32A9CF0A-40D7-4E4F-9918-652E7FF3CF4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5" creationId="{59B4C7C9-D322-4BE5-BA2A-E05EAAB4981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6" creationId="{8448A6E2-FBFA-4384-9629-42FDDCD17B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7" creationId="{84081B00-A8B5-43B6-9FA7-8D1ACB554D1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8" creationId="{13CBB153-2DB6-4150-B7AF-205A1703786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9" creationId="{CA1B496F-2063-44DB-930A-8AC60B80696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0" creationId="{FED5F8DE-3D73-493D-A7FF-8BAFD926B4B0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1" creationId="{224CBD9D-706C-4ECD-B15D-B6EA89C7499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2" creationId="{EE450D27-E495-4882-B5F9-1F00A2684F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3" creationId="{D7BF8FB1-1346-4168-92D4-507D24817FA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4" creationId="{02E7D2A4-44B6-46E1-8B11-E981A6F876D6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5" creationId="{F906DAE8-8B93-4BFD-A9BB-23F6B8C95EA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6" creationId="{8707715B-2C75-4AC1-9327-DCECAE7AFB4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7" creationId="{8ECAC4DD-3B21-4090-9A51-9291AAD45B4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8" creationId="{2DD1EF9E-0F2C-43ED-979E-C4FF95531B88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9" creationId="{18BB17D1-F367-4DD1-8063-2E6CB8A29AB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0" creationId="{215BD167-5D3C-41D7-9CC6-5D2CDFA586B7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1" creationId="{E5346DF6-6FDD-4D62-9D9D-F9942DDC1EC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2" creationId="{98B5870D-F2E3-4F4E-B9F9-930DC1567B82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3" creationId="{394F85E8-3AB8-457B-AA37-A8E8172BF476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4" creationId="{7F443F9B-5771-48F0-BA0A-206F8F7CA45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5" creationId="{AD1A3D4F-1958-4471-B881-15D492E4DBAC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6" creationId="{EE272878-D940-4A36-A22E-EAF82431308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7" creationId="{B0D0300E-FB16-413E-9CEF-0653D5027EE7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8" creationId="{4A72BD18-6EAD-415E-ADE3-7F9518BC726E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9" creationId="{93F626E3-A35E-4DA7-B31D-4090DF7BAA45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0" creationId="{EABF1506-B60C-42B3-981E-DCF3DF9A517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1" creationId="{923DDADA-110A-4330-88EA-7C6D0478B0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2" creationId="{3B6DE9EA-A0F5-4CA2-B430-CCAE53B8C3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3" creationId="{AA200083-CE43-4B88-B4E4-35ED4E5CDC4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4" creationId="{5A81EE00-3B1F-48BD-8742-AB9676C2DE0C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5" creationId="{FD6696ED-48C4-4F26-960A-9360F9C517C1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6" creationId="{D2FAE4C1-AC2C-4B00-8A7E-F0BF88FB0740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7" creationId="{A3447ED6-7893-4535-B233-852A3456B28A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8" creationId="{3E725A4B-897E-4E4C-BB08-A5DE3767108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9" creationId="{5B37099E-6D88-4FED-8F40-1F0344B3F7B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0" creationId="{6D0FFAD2-C014-4D3C-8198-B064FAB06BB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1" creationId="{1604B9A2-19FD-45D0-83BA-7D649E7DA29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2" creationId="{E49B6344-35A0-4CE0-B01A-BB90234AEC2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3" creationId="{BAE31DBB-74C7-4056-BC7B-6819B51E322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4" creationId="{7719D2EB-F8D6-4836-AA06-9736D62BE5C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5" creationId="{1EA92185-9219-4611-B4B6-5522B93DC9A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6" creationId="{2789E763-2132-4DB5-9CFD-152AB364E43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7" creationId="{7D615655-51F9-4B9F-84FD-81530847D56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8" creationId="{C0D58B2A-6845-4CE9-83BD-8275D9204246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9" creationId="{51E0B621-E13A-4445-A58B-FA119908357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0" creationId="{2FE6DAC9-57DA-4208-8FC8-B2AC1B57E2F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1" creationId="{D1D07B30-AD9A-4DE0-99EC-544710AC47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7885-A28F-4CB4-BCF0-8024DF0D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84F94-5B87-4998-9972-0ACB2CD4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71CAA-9671-47FF-BA5B-79C2E63F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16965-7643-40F2-8792-F819C72C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160EC-939B-42F3-AFAD-8ACD1D1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5E08-6954-4B93-B5CE-91535C6F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7DC9E-C606-46A3-87F9-E2F779E4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0AB4-CFD5-4139-96FD-473737F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6E18A-D91E-4477-A8F4-31A8BA06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8C87C-6312-4D0A-9BB0-CE9CFF59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604F9-4DE4-4F2F-91B2-857BA96E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482E1-29A0-41AC-BE78-2CF31367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9CBA4-F122-4FD2-BF95-9ECBF0A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7C814-B72C-4B45-B56B-2C6DE2B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1AB05-25F0-4FC2-9C8C-DC1BA4E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B216-459A-4A1A-88ED-9DF732CA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5A6A1-841E-42A3-82FE-FE87CA3C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5A114-3730-42D4-BB3F-1AB3E2A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B1778-087C-4050-B699-7D0D262D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D3D9F-669D-4E94-B314-373C9FEA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A9BF-4DB8-4289-8C5B-C4445C3E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C3696-49CF-49EB-8F74-E34A1505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CCAE9-72B9-4B83-82D2-E58B051D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83BAC-EC44-475B-B5BC-8D5FFC45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F3462-4007-44E8-AB81-7124EAF6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D7707-535A-40E4-9467-D2CE945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3879-FD49-4DDF-BC21-3B3D1E0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5E110-F370-4062-B774-512C5360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84A24-BEE8-4358-A0BD-A65F490F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F1A8F-A5F7-4525-ACD5-05FE091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5F109-6415-4FF0-AAFB-6ACACD1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BAC76-B918-4D34-956A-64E0F64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5850D-DD84-4D98-96BE-5697C007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79CF2-166B-4799-9C4F-7BC76D22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9D404-1899-4530-906F-F90283FBD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46F6D-61AB-451F-B391-F7A9A78E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97215B-B330-4159-A2F3-72531824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AE8FFF-C401-4A2C-A3A8-69E81532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0B59A-0585-441D-99FA-0B38B072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CFD9-3B9D-46F1-B86D-2071D487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4197A1-F55F-481F-ABED-9A3C9DEA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9C8485-1E88-4B11-B348-BF52246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D56E5-0E02-48B6-84C1-112A396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17CF0-5CDF-45EE-988C-232DBF13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6F6DB-9151-49FE-B2EA-E7A88BD2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6C25C-B292-4B5C-9758-880415C4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5199-0F10-477F-8B8C-FCD63303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A4191-5D40-4232-906F-624B8769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83A09-A4D1-4CC6-A056-EF17F95C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D7D0F-DE21-4BAB-8A8E-3B85E3BA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7F3A9-ECCA-49F6-B65A-4C963E5D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48553-AF1D-4558-9FD4-53ACC6C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82DF-B566-418D-87DF-84A0229E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61904-E181-4C23-8392-D16D152C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07988-3E55-4025-ACB0-82C019E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B0A08-9E98-438D-A409-5726B172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80E56-3BC8-47E5-9750-67B895F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D322F-361D-4DA0-AA33-9C5B02C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EF403-CC74-4E6D-A30C-C7134B54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3EE96-9588-417E-96F5-A66DF6EF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A538F-CE90-45B4-A39F-5E0FEFB33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8F6C-622D-44ED-AB5D-DC05AC4CB8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C360D-0A6A-42C6-B226-45AFD82BB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8840-BD7C-47B8-957E-64625CC58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2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C5E1A2-831F-40DC-B579-249AE8729806}"/>
              </a:ext>
            </a:extLst>
          </p:cNvPr>
          <p:cNvGrpSpPr/>
          <p:nvPr/>
        </p:nvGrpSpPr>
        <p:grpSpPr>
          <a:xfrm>
            <a:off x="3068515" y="3815862"/>
            <a:ext cx="1063869" cy="685800"/>
            <a:chOff x="3174022" y="3552093"/>
            <a:chExt cx="1063869" cy="94956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AA9C258-BC62-49B9-AFB3-38224B0BF08F}"/>
                </a:ext>
              </a:extLst>
            </p:cNvPr>
            <p:cNvSpPr/>
            <p:nvPr/>
          </p:nvSpPr>
          <p:spPr>
            <a:xfrm>
              <a:off x="3279531" y="3552093"/>
              <a:ext cx="852853" cy="1758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0D83CC9-758A-4689-9EAC-AF3164838562}"/>
                </a:ext>
              </a:extLst>
            </p:cNvPr>
            <p:cNvCxnSpPr/>
            <p:nvPr/>
          </p:nvCxnSpPr>
          <p:spPr>
            <a:xfrm>
              <a:off x="3174022" y="4501662"/>
              <a:ext cx="1063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3656AAF-163D-4492-9F22-388864A91B60}"/>
              </a:ext>
            </a:extLst>
          </p:cNvPr>
          <p:cNvSpPr/>
          <p:nvPr/>
        </p:nvSpPr>
        <p:spPr>
          <a:xfrm>
            <a:off x="4322882" y="1151793"/>
            <a:ext cx="219809" cy="263770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710B99-4100-43E0-84D3-A21017E47AAD}"/>
              </a:ext>
            </a:extLst>
          </p:cNvPr>
          <p:cNvCxnSpPr>
            <a:stCxn id="10" idx="3"/>
          </p:cNvCxnSpPr>
          <p:nvPr/>
        </p:nvCxnSpPr>
        <p:spPr>
          <a:xfrm flipH="1">
            <a:off x="3402623" y="1415563"/>
            <a:ext cx="1030164" cy="3086099"/>
          </a:xfrm>
          <a:prstGeom prst="line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AA4937-5401-4B4B-952E-7B761D04C1D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32787" y="1415563"/>
            <a:ext cx="1030163" cy="3086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5BC070-3A03-4209-A64F-9518A4187B6F}"/>
              </a:ext>
            </a:extLst>
          </p:cNvPr>
          <p:cNvGrpSpPr/>
          <p:nvPr/>
        </p:nvGrpSpPr>
        <p:grpSpPr>
          <a:xfrm>
            <a:off x="4755165" y="3815862"/>
            <a:ext cx="1063869" cy="685800"/>
            <a:chOff x="3174022" y="3552093"/>
            <a:chExt cx="1063869" cy="94956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43CB9E-5677-40A8-B7AA-9CCA86BAC2FC}"/>
                </a:ext>
              </a:extLst>
            </p:cNvPr>
            <p:cNvSpPr/>
            <p:nvPr/>
          </p:nvSpPr>
          <p:spPr>
            <a:xfrm>
              <a:off x="3279531" y="3552093"/>
              <a:ext cx="852853" cy="1758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786B2E7-206F-4B41-B6EB-071B5A3ABAD5}"/>
                </a:ext>
              </a:extLst>
            </p:cNvPr>
            <p:cNvCxnSpPr/>
            <p:nvPr/>
          </p:nvCxnSpPr>
          <p:spPr>
            <a:xfrm>
              <a:off x="3174022" y="4501662"/>
              <a:ext cx="1063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473194B-DA25-44D3-A7A7-2CD555C7C37F}"/>
              </a:ext>
            </a:extLst>
          </p:cNvPr>
          <p:cNvSpPr txBox="1"/>
          <p:nvPr/>
        </p:nvSpPr>
        <p:spPr>
          <a:xfrm>
            <a:off x="3271374" y="4551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左眼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6BB84E-F2AE-4655-BCAD-03EAD05CB844}"/>
              </a:ext>
            </a:extLst>
          </p:cNvPr>
          <p:cNvSpPr txBox="1"/>
          <p:nvPr/>
        </p:nvSpPr>
        <p:spPr>
          <a:xfrm>
            <a:off x="4947868" y="4551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右眼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80E5E3-31C2-4C80-BBB4-33D6C7631ED7}"/>
              </a:ext>
            </a:extLst>
          </p:cNvPr>
          <p:cNvSpPr txBox="1"/>
          <p:nvPr/>
        </p:nvSpPr>
        <p:spPr>
          <a:xfrm>
            <a:off x="4613933" y="109901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5C1E56-A9E3-4EFB-B78F-6B20D19FC825}"/>
              </a:ext>
            </a:extLst>
          </p:cNvPr>
          <p:cNvSpPr txBox="1"/>
          <p:nvPr/>
        </p:nvSpPr>
        <p:spPr>
          <a:xfrm>
            <a:off x="3086351" y="413233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81D39F-4149-4BB4-AD2F-ECECDD20DBFB}"/>
              </a:ext>
            </a:extLst>
          </p:cNvPr>
          <p:cNvSpPr txBox="1"/>
          <p:nvPr/>
        </p:nvSpPr>
        <p:spPr>
          <a:xfrm>
            <a:off x="4683373" y="41323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="1" baseline="30000" dirty="0"/>
              <a:t>’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346734D-69A4-4E4E-89F5-11580E0268BB}"/>
              </a:ext>
            </a:extLst>
          </p:cNvPr>
          <p:cNvCxnSpPr>
            <a:cxnSpLocks/>
          </p:cNvCxnSpPr>
          <p:nvPr/>
        </p:nvCxnSpPr>
        <p:spPr>
          <a:xfrm>
            <a:off x="4987944" y="4501662"/>
            <a:ext cx="59461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69B5860-93C7-4B10-93E7-7B74BE3A88A0}"/>
              </a:ext>
            </a:extLst>
          </p:cNvPr>
          <p:cNvSpPr txBox="1"/>
          <p:nvPr/>
        </p:nvSpPr>
        <p:spPr>
          <a:xfrm>
            <a:off x="5416402" y="4132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6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>
            <a:extLst>
              <a:ext uri="{FF2B5EF4-FFF2-40B4-BE49-F238E27FC236}">
                <a16:creationId xmlns:a16="http://schemas.microsoft.com/office/drawing/2014/main" id="{77C492CA-7EB5-4B6F-95A5-58913282C951}"/>
              </a:ext>
            </a:extLst>
          </p:cNvPr>
          <p:cNvSpPr/>
          <p:nvPr/>
        </p:nvSpPr>
        <p:spPr>
          <a:xfrm>
            <a:off x="4322882" y="1151793"/>
            <a:ext cx="219809" cy="263770"/>
          </a:xfrm>
          <a:prstGeom prst="triangle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AA6BF19-9753-4D1B-8E68-CC9E30758870}"/>
              </a:ext>
            </a:extLst>
          </p:cNvPr>
          <p:cNvCxnSpPr>
            <a:cxnSpLocks/>
            <a:stCxn id="7" idx="3"/>
            <a:endCxn id="101" idx="3"/>
          </p:cNvCxnSpPr>
          <p:nvPr/>
        </p:nvCxnSpPr>
        <p:spPr>
          <a:xfrm flipH="1">
            <a:off x="3935661" y="1415563"/>
            <a:ext cx="497126" cy="1601160"/>
          </a:xfrm>
          <a:prstGeom prst="line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4684C6-9BCE-42F0-B44B-5BB9ACDDFA4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32787" y="1415563"/>
            <a:ext cx="1030163" cy="3086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E90D0BA-AC9D-431A-B2C0-31ABB595DA59}"/>
              </a:ext>
            </a:extLst>
          </p:cNvPr>
          <p:cNvSpPr txBox="1"/>
          <p:nvPr/>
        </p:nvSpPr>
        <p:spPr>
          <a:xfrm>
            <a:off x="2791747" y="4538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左眼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AE3B4F-3A9A-4001-BBFE-3E79C6EF4CA8}"/>
              </a:ext>
            </a:extLst>
          </p:cNvPr>
          <p:cNvSpPr txBox="1"/>
          <p:nvPr/>
        </p:nvSpPr>
        <p:spPr>
          <a:xfrm>
            <a:off x="5628106" y="4543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右眼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D74B47-C864-45C7-8011-E528B3D628B4}"/>
              </a:ext>
            </a:extLst>
          </p:cNvPr>
          <p:cNvSpPr txBox="1"/>
          <p:nvPr/>
        </p:nvSpPr>
        <p:spPr>
          <a:xfrm>
            <a:off x="4672717" y="10990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感知物体位置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0328A11-CF64-4A9D-800D-48C23171DDFE}"/>
              </a:ext>
            </a:extLst>
          </p:cNvPr>
          <p:cNvGrpSpPr/>
          <p:nvPr/>
        </p:nvGrpSpPr>
        <p:grpSpPr>
          <a:xfrm rot="913307">
            <a:off x="3038474" y="3657600"/>
            <a:ext cx="1170011" cy="844062"/>
            <a:chOff x="3038474" y="3657600"/>
            <a:chExt cx="1170011" cy="844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2BACEA8-4D91-4334-B84D-1152C99C9376}"/>
                </a:ext>
              </a:extLst>
            </p:cNvPr>
            <p:cNvGrpSpPr/>
            <p:nvPr/>
          </p:nvGrpSpPr>
          <p:grpSpPr>
            <a:xfrm>
              <a:off x="3068515" y="3815862"/>
              <a:ext cx="1063869" cy="685800"/>
              <a:chOff x="3174022" y="3552093"/>
              <a:chExt cx="1063869" cy="949569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0089036-9AF3-4823-805C-C0D2A991AF3D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8172594B-FC82-4160-BC66-C0132AC8FF1F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2C679EF-0D83-413E-9C32-DC0AF7ECFA09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4" y="3657600"/>
              <a:ext cx="1170011" cy="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A2D2CDF-D5B5-4107-A45C-1C3A02C96707}"/>
              </a:ext>
            </a:extLst>
          </p:cNvPr>
          <p:cNvGrpSpPr/>
          <p:nvPr/>
        </p:nvGrpSpPr>
        <p:grpSpPr>
          <a:xfrm rot="20495443">
            <a:off x="4757261" y="3672610"/>
            <a:ext cx="1116324" cy="857737"/>
            <a:chOff x="4702710" y="3643925"/>
            <a:chExt cx="1116324" cy="85773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6CB8AD7-A895-4429-B06E-03368746993D}"/>
                </a:ext>
              </a:extLst>
            </p:cNvPr>
            <p:cNvGrpSpPr/>
            <p:nvPr/>
          </p:nvGrpSpPr>
          <p:grpSpPr>
            <a:xfrm>
              <a:off x="4755165" y="3815862"/>
              <a:ext cx="1063869" cy="685800"/>
              <a:chOff x="3174022" y="3552093"/>
              <a:chExt cx="1063869" cy="9495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16A3B47-7162-45D3-A20B-10435833FC56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EB33CBF-2230-4944-958F-5425D3EE8DAF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C50791F9-D906-4AB6-952F-159E5C9B9AFE}"/>
                </a:ext>
              </a:extLst>
            </p:cNvPr>
            <p:cNvGrpSpPr/>
            <p:nvPr/>
          </p:nvGrpSpPr>
          <p:grpSpPr>
            <a:xfrm>
              <a:off x="4702710" y="3643925"/>
              <a:ext cx="1116324" cy="63500"/>
              <a:chOff x="6979641" y="3187212"/>
              <a:chExt cx="770081" cy="127000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C8212331-E13D-40AB-AB1F-B8E96A46F003}"/>
                  </a:ext>
                </a:extLst>
              </p:cNvPr>
              <p:cNvCxnSpPr/>
              <p:nvPr/>
            </p:nvCxnSpPr>
            <p:spPr>
              <a:xfrm>
                <a:off x="6979641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1139B55-4B12-431D-B13C-F00305CF7F84}"/>
                  </a:ext>
                </a:extLst>
              </p:cNvPr>
              <p:cNvCxnSpPr/>
              <p:nvPr/>
            </p:nvCxnSpPr>
            <p:spPr>
              <a:xfrm>
                <a:off x="7038878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0088C40-454E-40FF-885D-F7C2F7C14759}"/>
                  </a:ext>
                </a:extLst>
              </p:cNvPr>
              <p:cNvCxnSpPr/>
              <p:nvPr/>
            </p:nvCxnSpPr>
            <p:spPr>
              <a:xfrm>
                <a:off x="7157352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924EFFFC-25A8-4DD1-A296-E74369025974}"/>
                  </a:ext>
                </a:extLst>
              </p:cNvPr>
              <p:cNvCxnSpPr/>
              <p:nvPr/>
            </p:nvCxnSpPr>
            <p:spPr>
              <a:xfrm>
                <a:off x="7275826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AF94EB76-333B-4FDD-AF3A-26B8E6657BEC}"/>
                  </a:ext>
                </a:extLst>
              </p:cNvPr>
              <p:cNvCxnSpPr/>
              <p:nvPr/>
            </p:nvCxnSpPr>
            <p:spPr>
              <a:xfrm>
                <a:off x="7394300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6CC039DC-15EF-48C4-89E1-3E571BDF30B0}"/>
                  </a:ext>
                </a:extLst>
              </p:cNvPr>
              <p:cNvCxnSpPr/>
              <p:nvPr/>
            </p:nvCxnSpPr>
            <p:spPr>
              <a:xfrm>
                <a:off x="7512774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6D7AA48-EE5D-4425-8B39-039F4039C77C}"/>
                  </a:ext>
                </a:extLst>
              </p:cNvPr>
              <p:cNvCxnSpPr/>
              <p:nvPr/>
            </p:nvCxnSpPr>
            <p:spPr>
              <a:xfrm>
                <a:off x="7631248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DFADC9FC-3C24-400E-A360-CCC47EA82576}"/>
                  </a:ext>
                </a:extLst>
              </p:cNvPr>
              <p:cNvCxnSpPr/>
              <p:nvPr/>
            </p:nvCxnSpPr>
            <p:spPr>
              <a:xfrm>
                <a:off x="7749722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F1E3AE61-C3A7-4928-A755-45B9A26230F5}"/>
                  </a:ext>
                </a:extLst>
              </p:cNvPr>
              <p:cNvCxnSpPr/>
              <p:nvPr/>
            </p:nvCxnSpPr>
            <p:spPr>
              <a:xfrm>
                <a:off x="7098115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600AB604-1E11-4155-B290-7A39D7A7B363}"/>
                  </a:ext>
                </a:extLst>
              </p:cNvPr>
              <p:cNvCxnSpPr/>
              <p:nvPr/>
            </p:nvCxnSpPr>
            <p:spPr>
              <a:xfrm>
                <a:off x="7216589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C2F0874-A668-4F00-A7AB-F64B50BAA4B9}"/>
                  </a:ext>
                </a:extLst>
              </p:cNvPr>
              <p:cNvCxnSpPr/>
              <p:nvPr/>
            </p:nvCxnSpPr>
            <p:spPr>
              <a:xfrm>
                <a:off x="7335063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F49A6702-DD2E-4371-96A7-1446D936300C}"/>
                  </a:ext>
                </a:extLst>
              </p:cNvPr>
              <p:cNvCxnSpPr/>
              <p:nvPr/>
            </p:nvCxnSpPr>
            <p:spPr>
              <a:xfrm>
                <a:off x="7453537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10EE89D2-A4AF-48AB-B511-7A1D982D87B1}"/>
                  </a:ext>
                </a:extLst>
              </p:cNvPr>
              <p:cNvCxnSpPr/>
              <p:nvPr/>
            </p:nvCxnSpPr>
            <p:spPr>
              <a:xfrm>
                <a:off x="7572011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18800898-7A36-498B-99B8-874AC8B38AED}"/>
                  </a:ext>
                </a:extLst>
              </p:cNvPr>
              <p:cNvCxnSpPr/>
              <p:nvPr/>
            </p:nvCxnSpPr>
            <p:spPr>
              <a:xfrm>
                <a:off x="7690485" y="3187212"/>
                <a:ext cx="0" cy="127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D96419EF-6C63-4ECD-8142-475EFBE6E9D9}"/>
              </a:ext>
            </a:extLst>
          </p:cNvPr>
          <p:cNvSpPr/>
          <p:nvPr/>
        </p:nvSpPr>
        <p:spPr>
          <a:xfrm>
            <a:off x="3825756" y="2752953"/>
            <a:ext cx="219809" cy="263770"/>
          </a:xfrm>
          <a:prstGeom prst="triangle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01823FE9-62C8-40EB-9A70-2A0F38573982}"/>
              </a:ext>
            </a:extLst>
          </p:cNvPr>
          <p:cNvSpPr/>
          <p:nvPr/>
        </p:nvSpPr>
        <p:spPr>
          <a:xfrm>
            <a:off x="4847988" y="2773153"/>
            <a:ext cx="219809" cy="263770"/>
          </a:xfrm>
          <a:prstGeom prst="triangle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42D30A8-0211-43B2-B255-672D6ADC8892}"/>
              </a:ext>
            </a:extLst>
          </p:cNvPr>
          <p:cNvSpPr/>
          <p:nvPr/>
        </p:nvSpPr>
        <p:spPr>
          <a:xfrm>
            <a:off x="3633160" y="2449004"/>
            <a:ext cx="1652425" cy="855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0F2C9E5-0213-418A-95BA-4F748030C7CC}"/>
              </a:ext>
            </a:extLst>
          </p:cNvPr>
          <p:cNvCxnSpPr>
            <a:stCxn id="107" idx="0"/>
            <a:endCxn id="107" idx="2"/>
          </p:cNvCxnSpPr>
          <p:nvPr/>
        </p:nvCxnSpPr>
        <p:spPr>
          <a:xfrm>
            <a:off x="4459373" y="2449004"/>
            <a:ext cx="0" cy="85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87012FD-8130-4AE3-97CC-00C2C3A0E473}"/>
              </a:ext>
            </a:extLst>
          </p:cNvPr>
          <p:cNvSpPr txBox="1"/>
          <p:nvPr/>
        </p:nvSpPr>
        <p:spPr>
          <a:xfrm>
            <a:off x="5365826" y="2715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显示屏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C7A222EE-D149-4602-9B8F-55C60F85B8C3}"/>
              </a:ext>
            </a:extLst>
          </p:cNvPr>
          <p:cNvGrpSpPr/>
          <p:nvPr/>
        </p:nvGrpSpPr>
        <p:grpSpPr>
          <a:xfrm rot="17402773">
            <a:off x="2982132" y="3657633"/>
            <a:ext cx="1463147" cy="125472"/>
            <a:chOff x="7384398" y="3764789"/>
            <a:chExt cx="1874896" cy="65830"/>
          </a:xfrm>
        </p:grpSpPr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2A9CF0A-40D7-4E4F-9918-652E7FF3CF4F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7384398" y="3784900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59B4C7C9-D322-4BE5-BA2A-E05EAAB49814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7483076" y="3783842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448A6E2-FBFA-4384-9629-42FDDCD17B3D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7581755" y="3782783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4081B00-A8B5-43B6-9FA7-8D1ACB554D11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7680434" y="3781725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3CBB153-2DB6-4150-B7AF-205A1703786A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7779113" y="3780666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CA1B496F-2063-44DB-930A-8AC60B806961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7877791" y="3779608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ED5F8DE-3D73-493D-A7FF-8BAFD926B4B0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7976470" y="3778550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24CBD9D-706C-4ECD-B15D-B6EA89C7499C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075149" y="3777491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E450D27-E495-4882-B5F9-1F00A2684F3D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173828" y="3776433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D7BF8FB1-1346-4168-92D4-507D24817FAF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272506" y="3775373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02E7D2A4-44B6-46E1-8B11-E981A6F876D6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371185" y="3774315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906DAE8-8B93-4BFD-A9BB-23F6B8C95EAA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469864" y="3773256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8707715B-2C75-4AC1-9327-DCECAE7AFB4E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568542" y="3772198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8ECAC4DD-3B21-4090-9A51-9291AAD45B44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667222" y="3771139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DD1EF9E-0F2C-43ED-979E-C4FF95531B88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765900" y="3770081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18BB17D1-F367-4DD1-8063-2E6CB8A29ABE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864579" y="3769023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15BD167-5D3C-41D7-9CC6-5D2CDFA586B7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8963258" y="3767964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5346DF6-6FDD-4D62-9D9D-F9942DDC1EC4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9061937" y="3766906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98B5870D-F2E3-4F4E-B9F9-930DC1567B82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9160615" y="3765847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394F85E8-3AB8-457B-AA37-A8E8172BF476}"/>
                </a:ext>
              </a:extLst>
            </p:cNvPr>
            <p:cNvCxnSpPr>
              <a:cxnSpLocks/>
            </p:cNvCxnSpPr>
            <p:nvPr/>
          </p:nvCxnSpPr>
          <p:spPr>
            <a:xfrm rot="21563125" flipV="1">
              <a:off x="9259294" y="3764789"/>
              <a:ext cx="0" cy="457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03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家才</dc:creator>
  <cp:lastModifiedBy>王 家才</cp:lastModifiedBy>
  <cp:revision>6</cp:revision>
  <dcterms:created xsi:type="dcterms:W3CDTF">2019-05-29T08:09:22Z</dcterms:created>
  <dcterms:modified xsi:type="dcterms:W3CDTF">2019-05-30T08:38:48Z</dcterms:modified>
</cp:coreProperties>
</file>