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7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53553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E16AEA-8D04-4936-B134-3162110E0E2A}"/>
              </a:ext>
            </a:extLst>
          </p:cNvPr>
          <p:cNvCxnSpPr/>
          <p:nvPr/>
        </p:nvCxnSpPr>
        <p:spPr>
          <a:xfrm flipH="1">
            <a:off x="1260922" y="4038600"/>
            <a:ext cx="2301376" cy="5476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F6CE04-6B92-4D8A-B035-1DE268272BF8}"/>
              </a:ext>
            </a:extLst>
          </p:cNvPr>
          <p:cNvCxnSpPr/>
          <p:nvPr/>
        </p:nvCxnSpPr>
        <p:spPr>
          <a:xfrm>
            <a:off x="1260922" y="3723310"/>
            <a:ext cx="2091878" cy="924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D94425-5A35-43DF-88F1-129C5093F067}"/>
              </a:ext>
            </a:extLst>
          </p:cNvPr>
          <p:cNvCxnSpPr/>
          <p:nvPr/>
        </p:nvCxnSpPr>
        <p:spPr>
          <a:xfrm flipV="1">
            <a:off x="4324972" y="2706821"/>
            <a:ext cx="1923428" cy="569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B19419-1717-4E08-92A6-6D341519FE46}"/>
              </a:ext>
            </a:extLst>
          </p:cNvPr>
          <p:cNvCxnSpPr/>
          <p:nvPr/>
        </p:nvCxnSpPr>
        <p:spPr>
          <a:xfrm>
            <a:off x="4315840" y="2724312"/>
            <a:ext cx="1914045" cy="55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2C1645-2633-4FDC-99D1-D3C0D6BDC40B}"/>
              </a:ext>
            </a:extLst>
          </p:cNvPr>
          <p:cNvCxnSpPr/>
          <p:nvPr/>
        </p:nvCxnSpPr>
        <p:spPr>
          <a:xfrm>
            <a:off x="4338570" y="2032878"/>
            <a:ext cx="1914045" cy="55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8BABFB-31B1-43BD-BC3D-25DBD37FEBDF}"/>
              </a:ext>
            </a:extLst>
          </p:cNvPr>
          <p:cNvCxnSpPr/>
          <p:nvPr/>
        </p:nvCxnSpPr>
        <p:spPr>
          <a:xfrm flipV="1">
            <a:off x="4338570" y="1966407"/>
            <a:ext cx="1923428" cy="569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EB54C3B2-16F8-4559-88A4-5646A2D18433}"/>
              </a:ext>
            </a:extLst>
          </p:cNvPr>
          <p:cNvSpPr/>
          <p:nvPr/>
        </p:nvSpPr>
        <p:spPr>
          <a:xfrm>
            <a:off x="7653592" y="1999377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8DE69F6B-F2B9-4CAA-A3C5-767BFCEC234A}"/>
              </a:ext>
            </a:extLst>
          </p:cNvPr>
          <p:cNvSpPr/>
          <p:nvPr/>
        </p:nvSpPr>
        <p:spPr>
          <a:xfrm>
            <a:off x="7031905" y="294167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962ECC97-EDFD-454A-B6AA-06D55446F5D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431508" y="2142269"/>
            <a:ext cx="222084" cy="12700"/>
          </a:xfrm>
          <a:prstGeom prst="bentConnector3">
            <a:avLst>
              <a:gd name="adj1" fmla="val 4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F8A5FCA1-8EA9-4330-99C1-B3678D2C81D3}"/>
              </a:ext>
            </a:extLst>
          </p:cNvPr>
          <p:cNvSpPr/>
          <p:nvPr/>
        </p:nvSpPr>
        <p:spPr>
          <a:xfrm>
            <a:off x="7655498" y="2322355"/>
            <a:ext cx="88437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80">
            <a:extLst>
              <a:ext uri="{FF2B5EF4-FFF2-40B4-BE49-F238E27FC236}">
                <a16:creationId xmlns:a16="http://schemas.microsoft.com/office/drawing/2014/main" id="{C5DB95D7-0B57-4A6B-AB73-A6F86104AD94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7429602" y="2465247"/>
            <a:ext cx="225896" cy="11517"/>
          </a:xfrm>
          <a:prstGeom prst="bentConnector3">
            <a:avLst>
              <a:gd name="adj1" fmla="val 127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FF70482F-FADD-47DF-AEDD-B2542157CF67}"/>
              </a:ext>
            </a:extLst>
          </p:cNvPr>
          <p:cNvSpPr/>
          <p:nvPr/>
        </p:nvSpPr>
        <p:spPr>
          <a:xfrm>
            <a:off x="7655498" y="2645333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83">
            <a:extLst>
              <a:ext uri="{FF2B5EF4-FFF2-40B4-BE49-F238E27FC236}">
                <a16:creationId xmlns:a16="http://schemas.microsoft.com/office/drawing/2014/main" id="{B91FDF14-6216-4534-AD8E-267D0C6042F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429602" y="3106619"/>
            <a:ext cx="225896" cy="4583"/>
          </a:xfrm>
          <a:prstGeom prst="bentConnector3">
            <a:avLst>
              <a:gd name="adj1" fmla="val 50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BF2F2253-A9BD-4682-9C66-DAE37D19CCEF}"/>
              </a:ext>
            </a:extLst>
          </p:cNvPr>
          <p:cNvSpPr/>
          <p:nvPr/>
        </p:nvSpPr>
        <p:spPr>
          <a:xfrm>
            <a:off x="7655498" y="2968310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6C34281C-2596-4EB0-B94B-42099C719C8B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7428651" y="3434179"/>
            <a:ext cx="22684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2209D832-5744-4488-BA07-E878877A0929}"/>
              </a:ext>
            </a:extLst>
          </p:cNvPr>
          <p:cNvSpPr/>
          <p:nvPr/>
        </p:nvSpPr>
        <p:spPr>
          <a:xfrm>
            <a:off x="7653592" y="1676400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78">
            <a:extLst>
              <a:ext uri="{FF2B5EF4-FFF2-40B4-BE49-F238E27FC236}">
                <a16:creationId xmlns:a16="http://schemas.microsoft.com/office/drawing/2014/main" id="{2E388171-C8FC-4689-A5A3-D5156322630B}"/>
              </a:ext>
            </a:extLst>
          </p:cNvPr>
          <p:cNvCxnSpPr>
            <a:cxnSpLocks/>
            <a:endCxn id="102" idx="1"/>
          </p:cNvCxnSpPr>
          <p:nvPr/>
        </p:nvCxnSpPr>
        <p:spPr>
          <a:xfrm rot="5400000" flipH="1" flipV="1">
            <a:off x="6937060" y="2311834"/>
            <a:ext cx="1209074" cy="2239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0956E1C7-7889-46EB-A574-D7EFF5FD0731}"/>
              </a:ext>
            </a:extLst>
          </p:cNvPr>
          <p:cNvSpPr/>
          <p:nvPr/>
        </p:nvSpPr>
        <p:spPr>
          <a:xfrm>
            <a:off x="7655498" y="3291287"/>
            <a:ext cx="88247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EC7BB66C-6BE4-4C4E-BD39-67173CBD892A}"/>
              </a:ext>
            </a:extLst>
          </p:cNvPr>
          <p:cNvSpPr/>
          <p:nvPr/>
        </p:nvSpPr>
        <p:spPr>
          <a:xfrm>
            <a:off x="7655500" y="3613676"/>
            <a:ext cx="88247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18F4098C-90C5-421E-B86F-E7910BE00B2C}"/>
              </a:ext>
            </a:extLst>
          </p:cNvPr>
          <p:cNvSpPr/>
          <p:nvPr/>
        </p:nvSpPr>
        <p:spPr>
          <a:xfrm>
            <a:off x="7655500" y="3936065"/>
            <a:ext cx="88247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RepeatType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A7DC9710-1E73-484E-ABE4-5324D520EF94}"/>
              </a:ext>
            </a:extLst>
          </p:cNvPr>
          <p:cNvSpPr/>
          <p:nvPr/>
        </p:nvSpPr>
        <p:spPr>
          <a:xfrm>
            <a:off x="7655500" y="4255033"/>
            <a:ext cx="88247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6100C448-D63F-49E6-A97E-650395D78650}"/>
              </a:ext>
            </a:extLst>
          </p:cNvPr>
          <p:cNvSpPr/>
          <p:nvPr/>
        </p:nvSpPr>
        <p:spPr>
          <a:xfrm>
            <a:off x="7655498" y="4574001"/>
            <a:ext cx="88247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Set&lt;Tags&gt;</a:t>
            </a: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CEB8A7A1-7A8F-4B83-B303-EC5C46FBD219}"/>
              </a:ext>
            </a:extLst>
          </p:cNvPr>
          <p:cNvSpPr/>
          <p:nvPr/>
        </p:nvSpPr>
        <p:spPr>
          <a:xfrm>
            <a:off x="7162800" y="4892969"/>
            <a:ext cx="13751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ReminderDurationList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0">
            <a:extLst>
              <a:ext uri="{FF2B5EF4-FFF2-40B4-BE49-F238E27FC236}">
                <a16:creationId xmlns:a16="http://schemas.microsoft.com/office/drawing/2014/main" id="{C1D91576-41EB-443D-89E7-8F97ABE42AF9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429602" y="2783780"/>
            <a:ext cx="225896" cy="4445"/>
          </a:xfrm>
          <a:prstGeom prst="bentConnector3">
            <a:avLst>
              <a:gd name="adj1" fmla="val 50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6EDB6DE-8593-44E7-A037-9996AAB3952E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7267953" y="3028366"/>
            <a:ext cx="16164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78">
            <a:extLst>
              <a:ext uri="{FF2B5EF4-FFF2-40B4-BE49-F238E27FC236}">
                <a16:creationId xmlns:a16="http://schemas.microsoft.com/office/drawing/2014/main" id="{11EB3F69-4F40-45B1-BAC3-50E602768832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6292454" y="3898712"/>
            <a:ext cx="2007496" cy="266803"/>
          </a:xfrm>
          <a:prstGeom prst="bentConnector4">
            <a:avLst>
              <a:gd name="adj1" fmla="val 89038"/>
              <a:gd name="adj2" fmla="val 17298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85">
            <a:extLst>
              <a:ext uri="{FF2B5EF4-FFF2-40B4-BE49-F238E27FC236}">
                <a16:creationId xmlns:a16="http://schemas.microsoft.com/office/drawing/2014/main" id="{84ED7744-1B92-4F11-930E-894454A1DC7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7428651" y="3756568"/>
            <a:ext cx="226849" cy="5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85">
            <a:extLst>
              <a:ext uri="{FF2B5EF4-FFF2-40B4-BE49-F238E27FC236}">
                <a16:creationId xmlns:a16="http://schemas.microsoft.com/office/drawing/2014/main" id="{022D003A-0711-47E9-BBBA-649C770811CB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7428175" y="4078957"/>
            <a:ext cx="22732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7" name="Elbow Connector 85">
            <a:extLst>
              <a:ext uri="{FF2B5EF4-FFF2-40B4-BE49-F238E27FC236}">
                <a16:creationId xmlns:a16="http://schemas.microsoft.com/office/drawing/2014/main" id="{D8E29979-2D7D-4FB1-BEA1-A1937614AF1A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428175" y="4397924"/>
            <a:ext cx="2273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85">
            <a:extLst>
              <a:ext uri="{FF2B5EF4-FFF2-40B4-BE49-F238E27FC236}">
                <a16:creationId xmlns:a16="http://schemas.microsoft.com/office/drawing/2014/main" id="{06926E0F-197B-4582-908F-AC41AB2B03B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428175" y="4716890"/>
            <a:ext cx="227323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Ng Sze Yao</cp:lastModifiedBy>
  <cp:revision>84</cp:revision>
  <dcterms:created xsi:type="dcterms:W3CDTF">2016-07-22T14:33:02Z</dcterms:created>
  <dcterms:modified xsi:type="dcterms:W3CDTF">2018-10-24T17:43:58Z</dcterms:modified>
</cp:coreProperties>
</file>